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sldIdLst>
    <p:sldId id="266" r:id="rId2"/>
    <p:sldId id="257" r:id="rId3"/>
    <p:sldId id="273" r:id="rId4"/>
    <p:sldId id="258" r:id="rId5"/>
    <p:sldId id="274" r:id="rId6"/>
    <p:sldId id="275" r:id="rId7"/>
    <p:sldId id="276" r:id="rId8"/>
    <p:sldId id="277" r:id="rId9"/>
    <p:sldId id="259" r:id="rId10"/>
    <p:sldId id="264" r:id="rId11"/>
    <p:sldId id="265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69" r:id="rId25"/>
    <p:sldId id="268" r:id="rId26"/>
    <p:sldId id="267" r:id="rId27"/>
    <p:sldId id="270" r:id="rId28"/>
    <p:sldId id="272" r:id="rId29"/>
    <p:sldId id="271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0000"/>
    <a:srgbClr val="FFFF00"/>
    <a:srgbClr val="0000FF"/>
    <a:srgbClr val="CCFFCC"/>
    <a:srgbClr val="FF0000"/>
    <a:srgbClr val="3366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2477618-0427-41C2-87C2-6A7426A08EF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 altLang="pt-BR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758FD61-CA92-4648-BFCD-2E8FFBF25B2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endParaRPr lang="en-US" altLang="pt-B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03C9FBB-2518-4928-83F8-CC3A42EB1ED1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1522B0F8-1FF7-45FB-8811-329CF4262D6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2F69DACA-248F-47CF-9B40-A1AA3BE934F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 altLang="pt-BR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1CDD456F-3468-4A59-85B3-7CBC11F8D1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B819A521-256A-4073-B267-72C4C0A7434F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A4EF21-74E2-42EE-B704-59256565D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C2A377-ACCA-46F9-A2F0-3995D73CCF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A1F555-5B7A-4D78-A32E-97CF18743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39959B-F09E-4522-8586-EBD3D9A11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C8EEAF-0188-48B7-9DD4-DC06DB68B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4D1FC-F17D-4915-AEEF-A46A05615A2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22553271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4BD44E-B71E-4B3E-A0A3-B224415D9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D63F450-1F2A-48CA-92AD-D7DE1467E2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07F45B-1596-4A7F-B4AD-F55777711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A479A4-BCEC-4E42-82E8-4593AC5A2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3523AB-423F-4579-8907-7074656C1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DEF87-0982-4C94-90B6-766A452D649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02039262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FB07C89-7436-425F-AE54-50EF0EC3CD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DB8B7B9-5ABF-4BE8-97EB-51FF1098EF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C068B-439B-405F-A5AF-8B853EC1C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6289D5-A1E8-4060-A1D6-91D07F780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E23719-8951-4331-AF4F-1C1716538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7F65F-4D4B-4C01-9BE7-05E7BB2CB61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8557293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3441CF-69CD-4B11-A831-363EE6C78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3BF195-0C1C-46D8-9A87-545BB0396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CF1EA1-FFAA-4A10-BD4A-578F5A747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2ACC81-C2DD-4E5E-8D1F-4FF432E98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09824B-2889-4B43-9C7D-433DDD275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2D66A-D665-4978-83D9-956A72FC470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44297346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10468C-132F-40E2-A561-C4FFD7256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A3C2264-9D57-4598-AB9B-350FAD2ED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A0B535-535D-4A11-B9AD-FA2471179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1A224D-A0AB-4265-A528-481588AF8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4E05FF-F155-4550-BEAE-7564DC254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1E8B3-A736-4CB5-9D4E-EA1B14803A0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65989270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D66FBA-DAD0-4D62-AFAF-2DC2B32F0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3C7B44-1A7A-460F-B7B8-9CCEBDCA6C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CFA4970-5593-48DD-8D17-85C6D76B3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2E873DB-AB67-41A8-AB6C-54E01097B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56FBA06-0B5B-464D-9A85-CF751D753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CD67DCC-0D05-42B0-8078-B75C860AA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60E0D-F176-4574-97B8-200D2524F6E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138920291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1446C7-E9DC-45B3-B494-49AE7468D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BEE696-66BD-456D-98C9-58430F614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943A142-A486-4E5C-810A-5EE9F03C8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1FD2D3A-7149-40E5-A4B4-F02171FF9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A1EE7C0-298D-4B6A-BE18-E982F11920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E1B40EF-A98F-42D3-8E56-0A5826F8F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8473AB2-02AF-4A07-BCA6-4130CEFB9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5D7DD62-16B5-428D-9040-61D533E62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A1E80-E948-42C5-AF5D-D1BFBCA4C2B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09714114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379CB2-D991-46E6-9AAD-68911AEDE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D2E3B83-80AB-4ECD-BB6F-99D629CBA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A512D53-568B-46D0-9F07-A74FB53F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FB866A8-681B-4537-B9F1-046485BAE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4D754-E939-45FC-A30F-49BF4CDD678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70312062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666103F-6A23-4692-9411-538384C4C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F3A298C-83A9-4C85-9B23-5CD4D52B3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51FAFC6-BEB2-4E54-8558-EAFC59484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8BCEA-3FB3-4186-8F28-CF5829C77B6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38669576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39C5B5-8DA2-40A0-B9FC-8A3718A0A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79459E-2620-4DA6-AE4A-F8DA0CF8A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5B71F94-699D-4231-9127-F883F3FED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97B1C6-C205-4ED7-981D-D7BBFC63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3E9389A-7542-4153-AE03-159618049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1B0AFD3-D36E-4638-9A40-0A96DA84D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A8F75-7D4B-4B1B-BDB7-044775EFAE6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32927065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DB6284-3778-42C5-A5E0-EC3FC200E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83079EC-42C1-42FF-83ED-48014AD7B1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9A38BAF-732A-4983-B3FD-8F7C8AD29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71AFFA3-D08E-470D-9DEE-8CE71EB20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0D13446-6803-49AD-BA60-AFCA5369C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48EAD11-690F-4D6F-8434-A236376F0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ECC55-AF7D-4F44-9FE7-96DAF2301CF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56233095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FF"/>
            </a:gs>
            <a:gs pos="50000">
              <a:srgbClr val="00FFFF"/>
            </a:gs>
            <a:gs pos="100000">
              <a:srgbClr val="33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92359B2-0158-42BF-ACEE-5AC37427E8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3309CD7-ECEC-40E6-AE58-55FF488248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A4C47CF-0CB7-4E80-8116-CB7C15E298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endParaRPr lang="en-US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F2F122F-E2A7-4C11-8087-8868F6B1D9D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endParaRPr lang="en-US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7B0C402-FE11-462D-B823-4170E85609F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fld id="{32A0D15E-34FD-42FC-883B-BC233EB06B66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WordArt 1029">
            <a:extLst>
              <a:ext uri="{FF2B5EF4-FFF2-40B4-BE49-F238E27FC236}">
                <a16:creationId xmlns:a16="http://schemas.microsoft.com/office/drawing/2014/main" id="{073F686D-2621-4C1C-BD3F-7FD8AEDA31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3657600"/>
            <a:ext cx="32766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VIDA</a:t>
            </a:r>
          </a:p>
        </p:txBody>
      </p:sp>
      <p:sp>
        <p:nvSpPr>
          <p:cNvPr id="13319" name="WordArt 1031">
            <a:extLst>
              <a:ext uri="{FF2B5EF4-FFF2-40B4-BE49-F238E27FC236}">
                <a16:creationId xmlns:a16="http://schemas.microsoft.com/office/drawing/2014/main" id="{1DF38281-24DC-49BE-88D1-8FB8B435C9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1447800"/>
            <a:ext cx="6477000" cy="1219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 panose="020B0806030902050204" pitchFamily="34" charset="0"/>
              </a:rPr>
              <a:t>O VALOR DA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REI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C444092B-B85A-4D3E-95B9-9A6592601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569913"/>
            <a:ext cx="7621587" cy="571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3">
            <a:extLst>
              <a:ext uri="{FF2B5EF4-FFF2-40B4-BE49-F238E27FC236}">
                <a16:creationId xmlns:a16="http://schemas.microsoft.com/office/drawing/2014/main" id="{35FA2ABE-FDD0-4C70-93D1-C321A0882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838200"/>
            <a:ext cx="3581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0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UM SORRISO</a:t>
            </a:r>
            <a:endParaRPr lang="pt-BR" altLang="pt-BR" sz="3200" b="1" i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65A26F02-3CFF-4781-8AA3-A21C90388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733800"/>
            <a:ext cx="73152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Não há ninguém que precise mais de um sorriso, como aquele que ainda não sabe sorrir.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  <p:bldP spid="1126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62BA1CCC-6592-4CCE-BA45-D34A11EFB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1413"/>
            <a:ext cx="7621588" cy="571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Text Box 4">
            <a:extLst>
              <a:ext uri="{FF2B5EF4-FFF2-40B4-BE49-F238E27FC236}">
                <a16:creationId xmlns:a16="http://schemas.microsoft.com/office/drawing/2014/main" id="{F9B76E6B-AA54-47F5-9999-3B1784ADF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800" b="1" i="0">
                <a:solidFill>
                  <a:srgbClr val="FF0000"/>
                </a:solidFill>
                <a:latin typeface="Impact" panose="020B0806030902050204" pitchFamily="34" charset="0"/>
              </a:rPr>
              <a:t>MAMÃE EU VOU CRESCER E CHEGAR ...</a:t>
            </a:r>
            <a:endParaRPr lang="en-US" altLang="pt-BR" sz="4800" b="1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C68B938-49B2-4028-A83F-C2FDD7505E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5715000"/>
          </a:xfrm>
          <a:noFill/>
          <a:ln/>
        </p:spPr>
        <p:txBody>
          <a:bodyPr lIns="92075" tIns="46038" rIns="92075" bIns="46038"/>
          <a:lstStyle/>
          <a:p>
            <a:r>
              <a:rPr lang="pt-BR" altLang="pt-BR" sz="8800" b="1">
                <a:solidFill>
                  <a:srgbClr val="FF0000"/>
                </a:solidFill>
              </a:rPr>
              <a:t>À</a:t>
            </a:r>
            <a:br>
              <a:rPr lang="pt-BR" altLang="pt-BR" sz="8800" b="1">
                <a:solidFill>
                  <a:srgbClr val="FF0000"/>
                </a:solidFill>
              </a:rPr>
            </a:br>
            <a:r>
              <a:rPr lang="pt-BR" altLang="pt-BR" sz="8800" b="1">
                <a:solidFill>
                  <a:srgbClr val="FF0000"/>
                </a:solidFill>
              </a:rPr>
              <a:t> 3ª IDADE</a:t>
            </a:r>
            <a:r>
              <a:rPr lang="pt-BR" altLang="pt-BR" sz="8800"/>
              <a:t> </a:t>
            </a:r>
          </a:p>
        </p:txBody>
      </p:sp>
    </p:spTree>
  </p:cSld>
  <p:clrMapOvr>
    <a:masterClrMapping/>
  </p:clrMapOvr>
  <p:transition spd="med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EBC9055-9747-4867-B475-3D9BF94458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  <a:noFill/>
          <a:ln/>
        </p:spPr>
        <p:txBody>
          <a:bodyPr lIns="92075" tIns="46038" rIns="92075" bIns="46038"/>
          <a:lstStyle/>
          <a:p>
            <a:r>
              <a:rPr lang="pt-BR" altLang="pt-BR" sz="6000" b="1"/>
              <a:t>ASSIM  . . .</a:t>
            </a:r>
            <a:r>
              <a:rPr lang="pt-BR" altLang="pt-BR" sz="6000"/>
              <a:t> </a:t>
            </a:r>
          </a:p>
        </p:txBody>
      </p:sp>
      <p:graphicFrame>
        <p:nvGraphicFramePr>
          <p:cNvPr id="26627" name="Object 3">
            <a:hlinkClick r:id="" action="ppaction://"/>
            <a:extLst>
              <a:ext uri="{FF2B5EF4-FFF2-40B4-BE49-F238E27FC236}">
                <a16:creationId xmlns:a16="http://schemas.microsoft.com/office/drawing/2014/main" id="{4B631663-B378-45EA-84D3-E4F9EDEF2FA3}"/>
              </a:ext>
            </a:extLst>
          </p:cNvPr>
          <p:cNvGraphicFramePr>
            <a:graphicFrameLocks/>
          </p:cNvGraphicFramePr>
          <p:nvPr/>
        </p:nvGraphicFramePr>
        <p:xfrm>
          <a:off x="3308350" y="1443038"/>
          <a:ext cx="1544638" cy="503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8" name="Clip" r:id="rId3" imgW="1747800" imgH="3657600" progId="MS_ClipArt_Gallery.2">
                  <p:embed/>
                </p:oleObj>
              </mc:Choice>
              <mc:Fallback>
                <p:oleObj name="Clip" r:id="rId3" imgW="1747800" imgH="3657600" progId="MS_ClipArt_Gallery.2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350" y="1443038"/>
                        <a:ext cx="1544638" cy="503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Rectangle 4">
            <a:extLst>
              <a:ext uri="{FF2B5EF4-FFF2-40B4-BE49-F238E27FC236}">
                <a16:creationId xmlns:a16="http://schemas.microsoft.com/office/drawing/2014/main" id="{D26692EA-3AE8-4F30-A454-08927C4F2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050" y="1385888"/>
            <a:ext cx="2025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pt-BR" altLang="pt-BR" sz="2800" b="1" i="0"/>
              <a:t>dor de cabeça</a:t>
            </a: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D710254D-5448-4485-96CC-32694BDE9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8650" y="1462088"/>
            <a:ext cx="12176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pt-BR" altLang="pt-BR" sz="2800" b="1" i="0"/>
              <a:t>cansaço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F9BDAD77-1B8D-4176-800B-5A5E4F19357B}"/>
              </a:ext>
            </a:extLst>
          </p:cNvPr>
          <p:cNvSpPr>
            <a:spLocks noChangeArrowheads="1"/>
          </p:cNvSpPr>
          <p:nvPr/>
        </p:nvSpPr>
        <p:spPr bwMode="auto">
          <a:xfrm rot="1080000">
            <a:off x="4699000" y="2028825"/>
            <a:ext cx="919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pt-BR" altLang="pt-BR" sz="2800" b="1" i="0"/>
              <a:t>stress</a:t>
            </a:r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14BF1B3A-7A66-478E-8335-96FDAA01917E}"/>
              </a:ext>
            </a:extLst>
          </p:cNvPr>
          <p:cNvSpPr>
            <a:spLocks noChangeArrowheads="1"/>
          </p:cNvSpPr>
          <p:nvPr/>
        </p:nvSpPr>
        <p:spPr bwMode="auto">
          <a:xfrm rot="20760000">
            <a:off x="1530350" y="2125663"/>
            <a:ext cx="149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pt-BR" altLang="pt-BR" sz="2800" b="1" i="0"/>
              <a:t>bronquite</a:t>
            </a:r>
          </a:p>
        </p:txBody>
      </p:sp>
      <p:sp>
        <p:nvSpPr>
          <p:cNvPr id="26632" name="Rectangle 8">
            <a:extLst>
              <a:ext uri="{FF2B5EF4-FFF2-40B4-BE49-F238E27FC236}">
                <a16:creationId xmlns:a16="http://schemas.microsoft.com/office/drawing/2014/main" id="{C3C54A85-F9C0-432E-A150-27714FC5C315}"/>
              </a:ext>
            </a:extLst>
          </p:cNvPr>
          <p:cNvSpPr>
            <a:spLocks noChangeArrowheads="1"/>
          </p:cNvSpPr>
          <p:nvPr/>
        </p:nvSpPr>
        <p:spPr bwMode="auto">
          <a:xfrm rot="20220000">
            <a:off x="723900" y="3862388"/>
            <a:ext cx="23415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pt-BR" altLang="pt-BR" sz="2800" b="1" i="0"/>
              <a:t>prisão de ventre</a:t>
            </a:r>
          </a:p>
        </p:txBody>
      </p:sp>
      <p:sp>
        <p:nvSpPr>
          <p:cNvPr id="26633" name="Rectangle 9">
            <a:extLst>
              <a:ext uri="{FF2B5EF4-FFF2-40B4-BE49-F238E27FC236}">
                <a16:creationId xmlns:a16="http://schemas.microsoft.com/office/drawing/2014/main" id="{399425AF-221B-47F4-AAF6-7A4883564051}"/>
              </a:ext>
            </a:extLst>
          </p:cNvPr>
          <p:cNvSpPr>
            <a:spLocks noChangeArrowheads="1"/>
          </p:cNvSpPr>
          <p:nvPr/>
        </p:nvSpPr>
        <p:spPr bwMode="auto">
          <a:xfrm rot="1320000">
            <a:off x="4354513" y="2465388"/>
            <a:ext cx="11477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pt-BR" altLang="pt-BR" sz="2800" b="1" i="0"/>
              <a:t>anemia</a:t>
            </a:r>
          </a:p>
        </p:txBody>
      </p:sp>
      <p:sp>
        <p:nvSpPr>
          <p:cNvPr id="26634" name="Rectangle 10">
            <a:extLst>
              <a:ext uri="{FF2B5EF4-FFF2-40B4-BE49-F238E27FC236}">
                <a16:creationId xmlns:a16="http://schemas.microsoft.com/office/drawing/2014/main" id="{284F1F7F-93AC-4377-9718-3074C0D6242B}"/>
              </a:ext>
            </a:extLst>
          </p:cNvPr>
          <p:cNvSpPr>
            <a:spLocks noChangeArrowheads="1"/>
          </p:cNvSpPr>
          <p:nvPr/>
        </p:nvSpPr>
        <p:spPr bwMode="auto">
          <a:xfrm rot="20400000">
            <a:off x="1476375" y="2608263"/>
            <a:ext cx="15859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pt-BR" altLang="pt-BR" sz="2800" b="1" i="0"/>
              <a:t>problemas</a:t>
            </a:r>
          </a:p>
          <a:p>
            <a:r>
              <a:rPr lang="pt-BR" altLang="pt-BR" sz="2800" b="1" i="0"/>
              <a:t>cardíacos</a:t>
            </a:r>
          </a:p>
        </p:txBody>
      </p:sp>
      <p:sp>
        <p:nvSpPr>
          <p:cNvPr id="26635" name="Rectangle 11">
            <a:extLst>
              <a:ext uri="{FF2B5EF4-FFF2-40B4-BE49-F238E27FC236}">
                <a16:creationId xmlns:a16="http://schemas.microsoft.com/office/drawing/2014/main" id="{92D38D3F-75CE-4DC5-AAA0-94D9003A5EE0}"/>
              </a:ext>
            </a:extLst>
          </p:cNvPr>
          <p:cNvSpPr>
            <a:spLocks noChangeArrowheads="1"/>
          </p:cNvSpPr>
          <p:nvPr/>
        </p:nvSpPr>
        <p:spPr bwMode="auto">
          <a:xfrm rot="1140000">
            <a:off x="4144963" y="3724275"/>
            <a:ext cx="11858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pt-BR" altLang="pt-BR" sz="3200" b="1" i="0"/>
              <a:t>cólicas</a:t>
            </a:r>
          </a:p>
        </p:txBody>
      </p:sp>
      <p:sp>
        <p:nvSpPr>
          <p:cNvPr id="26636" name="Rectangle 12">
            <a:extLst>
              <a:ext uri="{FF2B5EF4-FFF2-40B4-BE49-F238E27FC236}">
                <a16:creationId xmlns:a16="http://schemas.microsoft.com/office/drawing/2014/main" id="{24DB4EDB-EE04-4381-A376-2DE411621AA8}"/>
              </a:ext>
            </a:extLst>
          </p:cNvPr>
          <p:cNvSpPr>
            <a:spLocks noChangeArrowheads="1"/>
          </p:cNvSpPr>
          <p:nvPr/>
        </p:nvSpPr>
        <p:spPr bwMode="auto">
          <a:xfrm rot="1080000">
            <a:off x="2060575" y="925513"/>
            <a:ext cx="1446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pt-BR" altLang="pt-BR" sz="2800" b="1" i="0"/>
              <a:t>desânimo</a:t>
            </a:r>
          </a:p>
        </p:txBody>
      </p:sp>
      <p:sp>
        <p:nvSpPr>
          <p:cNvPr id="26637" name="Rectangle 13">
            <a:extLst>
              <a:ext uri="{FF2B5EF4-FFF2-40B4-BE49-F238E27FC236}">
                <a16:creationId xmlns:a16="http://schemas.microsoft.com/office/drawing/2014/main" id="{AA6E30FD-4F5E-47C4-BA26-F73607262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3062288"/>
            <a:ext cx="1006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pt-BR" altLang="pt-BR" sz="2800" b="1" i="0"/>
              <a:t>úlcera</a:t>
            </a:r>
          </a:p>
        </p:txBody>
      </p:sp>
      <p:sp>
        <p:nvSpPr>
          <p:cNvPr id="26638" name="Rectangle 14">
            <a:extLst>
              <a:ext uri="{FF2B5EF4-FFF2-40B4-BE49-F238E27FC236}">
                <a16:creationId xmlns:a16="http://schemas.microsoft.com/office/drawing/2014/main" id="{1DEFE371-38F2-46FA-A291-14263E007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0" y="5195888"/>
            <a:ext cx="20494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pt-BR" altLang="pt-BR" sz="2800" b="1" i="0"/>
              <a:t>má circulação</a:t>
            </a:r>
          </a:p>
        </p:txBody>
      </p:sp>
      <p:sp>
        <p:nvSpPr>
          <p:cNvPr id="26639" name="Rectangle 15">
            <a:extLst>
              <a:ext uri="{FF2B5EF4-FFF2-40B4-BE49-F238E27FC236}">
                <a16:creationId xmlns:a16="http://schemas.microsoft.com/office/drawing/2014/main" id="{4E7AF7CC-13BC-4408-8D6D-2F73BDAFB77E}"/>
              </a:ext>
            </a:extLst>
          </p:cNvPr>
          <p:cNvSpPr>
            <a:spLocks noChangeArrowheads="1"/>
          </p:cNvSpPr>
          <p:nvPr/>
        </p:nvSpPr>
        <p:spPr bwMode="auto">
          <a:xfrm rot="20760000">
            <a:off x="1255713" y="4589463"/>
            <a:ext cx="17795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pt-BR" altLang="pt-BR" sz="2800" b="1" i="0"/>
              <a:t>reumatismo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6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26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6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26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26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6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26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 autoUpdateAnimBg="0"/>
      <p:bldP spid="26629" grpId="0" build="p" autoUpdateAnimBg="0"/>
      <p:bldP spid="26630" grpId="0" build="p" autoUpdateAnimBg="0"/>
      <p:bldP spid="26631" grpId="0" build="p" autoUpdateAnimBg="0"/>
      <p:bldP spid="26632" grpId="0" build="p" autoUpdateAnimBg="0"/>
      <p:bldP spid="26633" grpId="0" build="p" autoUpdateAnimBg="0"/>
      <p:bldP spid="26634" grpId="0" autoUpdateAnimBg="0"/>
      <p:bldP spid="26635" grpId="0" build="p" autoUpdateAnimBg="0"/>
      <p:bldP spid="26636" grpId="0" build="p" autoUpdateAnimBg="0"/>
      <p:bldP spid="26637" grpId="0" build="p" autoUpdateAnimBg="0"/>
      <p:bldP spid="26638" grpId="0" build="p" autoUpdateAnimBg="0"/>
      <p:bldP spid="2663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043A1C57-235D-46F3-A4D4-B19CE394AE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  <a:noFill/>
          <a:ln/>
        </p:spPr>
        <p:txBody>
          <a:bodyPr lIns="92075" tIns="46038" rIns="92075" bIns="46038"/>
          <a:lstStyle/>
          <a:p>
            <a:r>
              <a:rPr lang="pt-BR" altLang="pt-BR" sz="6000" b="1"/>
              <a:t>OU ASSIM ...</a:t>
            </a:r>
            <a:r>
              <a:rPr lang="pt-BR" altLang="pt-BR" sz="6000"/>
              <a:t> </a:t>
            </a:r>
          </a:p>
        </p:txBody>
      </p:sp>
      <p:graphicFrame>
        <p:nvGraphicFramePr>
          <p:cNvPr id="27651" name="Object 3">
            <a:hlinkClick r:id="" action="ppaction://"/>
            <a:extLst>
              <a:ext uri="{FF2B5EF4-FFF2-40B4-BE49-F238E27FC236}">
                <a16:creationId xmlns:a16="http://schemas.microsoft.com/office/drawing/2014/main" id="{05A57827-04CC-4E6C-B758-02EAEC090F23}"/>
              </a:ext>
            </a:extLst>
          </p:cNvPr>
          <p:cNvGraphicFramePr>
            <a:graphicFrameLocks/>
          </p:cNvGraphicFramePr>
          <p:nvPr/>
        </p:nvGraphicFramePr>
        <p:xfrm>
          <a:off x="2986088" y="304800"/>
          <a:ext cx="2181225" cy="616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2" name="ClipArt" r:id="rId3" imgW="2479320" imgH="3659040" progId="MS_ClipArt_Gallery.2">
                  <p:embed/>
                </p:oleObj>
              </mc:Choice>
              <mc:Fallback>
                <p:oleObj name="ClipArt" r:id="rId3" imgW="2479320" imgH="3659040" progId="MS_ClipArt_Gallery.2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088" y="304800"/>
                        <a:ext cx="2181225" cy="6164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Rectangle 4">
            <a:extLst>
              <a:ext uri="{FF2B5EF4-FFF2-40B4-BE49-F238E27FC236}">
                <a16:creationId xmlns:a16="http://schemas.microsoft.com/office/drawing/2014/main" id="{AE4B94F9-25F7-4167-A7B8-8751274ED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5313" y="1081088"/>
            <a:ext cx="31384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pt-BR" altLang="pt-BR" sz="2800" b="1" i="0"/>
              <a:t>plena capacidade mental</a:t>
            </a:r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88472101-5A37-4F54-BDCF-F2E3C50A4A2B}"/>
              </a:ext>
            </a:extLst>
          </p:cNvPr>
          <p:cNvSpPr>
            <a:spLocks noChangeArrowheads="1"/>
          </p:cNvSpPr>
          <p:nvPr/>
        </p:nvSpPr>
        <p:spPr bwMode="auto">
          <a:xfrm rot="1140000">
            <a:off x="1903413" y="1196975"/>
            <a:ext cx="1558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pt-BR" altLang="pt-BR" sz="2800" b="1" i="0"/>
              <a:t>sem cáries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60C320CC-6716-4FEB-9CD8-4150A74183F7}"/>
              </a:ext>
            </a:extLst>
          </p:cNvPr>
          <p:cNvSpPr>
            <a:spLocks noChangeArrowheads="1"/>
          </p:cNvSpPr>
          <p:nvPr/>
        </p:nvSpPr>
        <p:spPr bwMode="auto">
          <a:xfrm rot="1080000">
            <a:off x="4697413" y="2039938"/>
            <a:ext cx="989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pt-BR" altLang="pt-BR" sz="2800" b="1" i="0"/>
              <a:t>alegre</a:t>
            </a:r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EE21538F-3DB5-43D9-B21E-53F26C3829D2}"/>
              </a:ext>
            </a:extLst>
          </p:cNvPr>
          <p:cNvSpPr>
            <a:spLocks noChangeArrowheads="1"/>
          </p:cNvSpPr>
          <p:nvPr/>
        </p:nvSpPr>
        <p:spPr bwMode="auto">
          <a:xfrm rot="20760000">
            <a:off x="1039813" y="1960563"/>
            <a:ext cx="21653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pt-BR" altLang="pt-BR" sz="2800" b="1" i="0"/>
              <a:t>crescimento espiritual</a:t>
            </a:r>
          </a:p>
        </p:txBody>
      </p:sp>
      <p:sp>
        <p:nvSpPr>
          <p:cNvPr id="27656" name="Rectangle 8">
            <a:extLst>
              <a:ext uri="{FF2B5EF4-FFF2-40B4-BE49-F238E27FC236}">
                <a16:creationId xmlns:a16="http://schemas.microsoft.com/office/drawing/2014/main" id="{29E105DC-27BD-493A-979A-0977DDFBA010}"/>
              </a:ext>
            </a:extLst>
          </p:cNvPr>
          <p:cNvSpPr>
            <a:spLocks noChangeArrowheads="1"/>
          </p:cNvSpPr>
          <p:nvPr/>
        </p:nvSpPr>
        <p:spPr bwMode="auto">
          <a:xfrm rot="20220000">
            <a:off x="1106488" y="3197225"/>
            <a:ext cx="24923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pt-BR" altLang="pt-BR" sz="2800" b="1" i="0"/>
              <a:t>sem dores ou queixas</a:t>
            </a:r>
          </a:p>
        </p:txBody>
      </p:sp>
      <p:sp>
        <p:nvSpPr>
          <p:cNvPr id="27657" name="Rectangle 9">
            <a:extLst>
              <a:ext uri="{FF2B5EF4-FFF2-40B4-BE49-F238E27FC236}">
                <a16:creationId xmlns:a16="http://schemas.microsoft.com/office/drawing/2014/main" id="{4F441F55-F4EC-4AA6-8EBE-71094D78EDE9}"/>
              </a:ext>
            </a:extLst>
          </p:cNvPr>
          <p:cNvSpPr>
            <a:spLocks noChangeArrowheads="1"/>
          </p:cNvSpPr>
          <p:nvPr/>
        </p:nvSpPr>
        <p:spPr bwMode="auto">
          <a:xfrm rot="1320000">
            <a:off x="4257675" y="2852738"/>
            <a:ext cx="29559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pt-BR" altLang="pt-BR" sz="2800" b="1" i="0"/>
              <a:t>plena capacidade física</a:t>
            </a:r>
          </a:p>
        </p:txBody>
      </p:sp>
      <p:sp>
        <p:nvSpPr>
          <p:cNvPr id="27658" name="Rectangle 10">
            <a:extLst>
              <a:ext uri="{FF2B5EF4-FFF2-40B4-BE49-F238E27FC236}">
                <a16:creationId xmlns:a16="http://schemas.microsoft.com/office/drawing/2014/main" id="{0D675F06-C25D-468A-B295-D9447E342C84}"/>
              </a:ext>
            </a:extLst>
          </p:cNvPr>
          <p:cNvSpPr>
            <a:spLocks noChangeArrowheads="1"/>
          </p:cNvSpPr>
          <p:nvPr/>
        </p:nvSpPr>
        <p:spPr bwMode="auto">
          <a:xfrm rot="720000">
            <a:off x="3452813" y="4076700"/>
            <a:ext cx="31908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pt-BR" altLang="pt-BR" sz="2800" b="1" i="0"/>
              <a:t>boa circulação sangüínea</a:t>
            </a:r>
          </a:p>
        </p:txBody>
      </p:sp>
      <p:sp>
        <p:nvSpPr>
          <p:cNvPr id="27659" name="Rectangle 11">
            <a:extLst>
              <a:ext uri="{FF2B5EF4-FFF2-40B4-BE49-F238E27FC236}">
                <a16:creationId xmlns:a16="http://schemas.microsoft.com/office/drawing/2014/main" id="{31E6E0BF-E4C8-41A3-91C7-B9E1D0BEA375}"/>
              </a:ext>
            </a:extLst>
          </p:cNvPr>
          <p:cNvSpPr>
            <a:spLocks noChangeArrowheads="1"/>
          </p:cNvSpPr>
          <p:nvPr/>
        </p:nvSpPr>
        <p:spPr bwMode="auto">
          <a:xfrm rot="20760000">
            <a:off x="1255713" y="4591050"/>
            <a:ext cx="17700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pt-BR" altLang="pt-BR" sz="2800" b="1" i="0"/>
              <a:t>sem artrites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7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27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utoUpdateAnimBg="0"/>
      <p:bldP spid="27653" grpId="0" build="p" autoUpdateAnimBg="0"/>
      <p:bldP spid="27654" grpId="0" build="p" autoUpdateAnimBg="0"/>
      <p:bldP spid="27655" grpId="0" build="p" autoUpdateAnimBg="0"/>
      <p:bldP spid="27656" grpId="0" build="p" autoUpdateAnimBg="0"/>
      <p:bldP spid="27657" grpId="0" build="p" autoUpdateAnimBg="0"/>
      <p:bldP spid="27658" grpId="0" build="p" autoUpdateAnimBg="0"/>
      <p:bldP spid="2765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3C2F4F3-6C4D-4356-9337-CEAACED4CB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  <a:noFill/>
          <a:ln/>
        </p:spPr>
        <p:txBody>
          <a:bodyPr lIns="92075" tIns="46038" rIns="92075" bIns="46038"/>
          <a:lstStyle/>
          <a:p>
            <a:r>
              <a:rPr lang="pt-BR" altLang="pt-BR" sz="4200" b="1"/>
              <a:t>COMO OBTER A MUDANÇA?</a:t>
            </a:r>
            <a:r>
              <a:rPr lang="pt-BR" altLang="pt-BR"/>
              <a:t> </a:t>
            </a:r>
          </a:p>
        </p:txBody>
      </p:sp>
      <p:graphicFrame>
        <p:nvGraphicFramePr>
          <p:cNvPr id="28675" name="Object 3">
            <a:extLst>
              <a:ext uri="{FF2B5EF4-FFF2-40B4-BE49-F238E27FC236}">
                <a16:creationId xmlns:a16="http://schemas.microsoft.com/office/drawing/2014/main" id="{2239DE8B-BA48-4FD8-AC4D-9BD5EB4024CC}"/>
              </a:ext>
            </a:extLst>
          </p:cNvPr>
          <p:cNvGraphicFramePr>
            <a:graphicFrameLocks/>
          </p:cNvGraphicFramePr>
          <p:nvPr/>
        </p:nvGraphicFramePr>
        <p:xfrm>
          <a:off x="960438" y="1898650"/>
          <a:ext cx="3276600" cy="365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ClipArt" r:id="rId3" imgW="3284280" imgH="3660480" progId="MS_ClipArt_Gallery.2">
                  <p:embed/>
                </p:oleObj>
              </mc:Choice>
              <mc:Fallback>
                <p:oleObj name="ClipArt" r:id="rId3" imgW="3284280" imgH="3660480" progId="MS_ClipArt_Gallery.2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8" y="1898650"/>
                        <a:ext cx="3276600" cy="365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Rectangle 4">
            <a:extLst>
              <a:ext uri="{FF2B5EF4-FFF2-40B4-BE49-F238E27FC236}">
                <a16:creationId xmlns:a16="http://schemas.microsoft.com/office/drawing/2014/main" id="{4B4216D9-D433-4955-8C93-3FCC58D11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500" y="1995488"/>
            <a:ext cx="5041900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pt-BR" altLang="pt-BR" sz="2800" b="1" i="0">
                <a:latin typeface="Poster Bodoni" charset="0"/>
              </a:rPr>
              <a:t>TOMAR 3 REFEIÇÕES AO DIA, EM HORÁRIOS REGULARES, SEM LAMBISCAR NOS INTERVALOS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6D57BDAA-32E8-4D0D-984F-D5609370FA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  <a:noFill/>
          <a:ln/>
        </p:spPr>
        <p:txBody>
          <a:bodyPr lIns="92075" tIns="46038" rIns="92075" bIns="46038"/>
          <a:lstStyle/>
          <a:p>
            <a:r>
              <a:rPr lang="pt-BR" altLang="pt-BR" sz="4200" b="1"/>
              <a:t>COMO OBTER A MUDANÇA?</a:t>
            </a:r>
            <a:r>
              <a:rPr lang="pt-BR" altLang="pt-BR"/>
              <a:t> </a:t>
            </a:r>
          </a:p>
        </p:txBody>
      </p:sp>
      <p:graphicFrame>
        <p:nvGraphicFramePr>
          <p:cNvPr id="29699" name="Object 3">
            <a:extLst>
              <a:ext uri="{FF2B5EF4-FFF2-40B4-BE49-F238E27FC236}">
                <a16:creationId xmlns:a16="http://schemas.microsoft.com/office/drawing/2014/main" id="{319410C0-4C24-4AB1-8AE7-E3B2B87953BE}"/>
              </a:ext>
            </a:extLst>
          </p:cNvPr>
          <p:cNvGraphicFramePr>
            <a:graphicFrameLocks/>
          </p:cNvGraphicFramePr>
          <p:nvPr/>
        </p:nvGraphicFramePr>
        <p:xfrm>
          <a:off x="927100" y="914400"/>
          <a:ext cx="31115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ClipArt" r:id="rId3" imgW="1715760" imgH="3662280" progId="MS_ClipArt_Gallery.2">
                  <p:embed/>
                </p:oleObj>
              </mc:Choice>
              <mc:Fallback>
                <p:oleObj name="ClipArt" r:id="rId3" imgW="1715760" imgH="3662280" progId="MS_ClipArt_Gallery.2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914400"/>
                        <a:ext cx="3111500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4">
            <a:extLst>
              <a:ext uri="{FF2B5EF4-FFF2-40B4-BE49-F238E27FC236}">
                <a16:creationId xmlns:a16="http://schemas.microsoft.com/office/drawing/2014/main" id="{5BF206BF-A379-4061-8860-0C1244FD7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2376488"/>
            <a:ext cx="44323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pt-BR" altLang="pt-BR" sz="2800" b="1" i="0">
                <a:latin typeface="Poster Bodoni" charset="0"/>
              </a:rPr>
              <a:t>TOMAR O CAFÉ DA MANHÃ REGULARMENTE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0955960B-B251-4679-8011-BBCA33766F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  <a:noFill/>
          <a:ln/>
        </p:spPr>
        <p:txBody>
          <a:bodyPr lIns="92075" tIns="46038" rIns="92075" bIns="46038"/>
          <a:lstStyle/>
          <a:p>
            <a:r>
              <a:rPr lang="pt-BR" altLang="pt-BR" sz="4200" b="1"/>
              <a:t>COMO OBTER A MUDANÇA?</a:t>
            </a:r>
            <a:r>
              <a:rPr lang="pt-BR" altLang="pt-BR"/>
              <a:t> </a:t>
            </a:r>
          </a:p>
        </p:txBody>
      </p:sp>
      <p:graphicFrame>
        <p:nvGraphicFramePr>
          <p:cNvPr id="30723" name="Object 3">
            <a:extLst>
              <a:ext uri="{FF2B5EF4-FFF2-40B4-BE49-F238E27FC236}">
                <a16:creationId xmlns:a16="http://schemas.microsoft.com/office/drawing/2014/main" id="{964E8DA3-CF7F-4D92-B0BA-CF9E8867E28E}"/>
              </a:ext>
            </a:extLst>
          </p:cNvPr>
          <p:cNvGraphicFramePr>
            <a:graphicFrameLocks/>
          </p:cNvGraphicFramePr>
          <p:nvPr/>
        </p:nvGraphicFramePr>
        <p:xfrm>
          <a:off x="527050" y="1143000"/>
          <a:ext cx="396875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ClipArt" r:id="rId3" imgW="3660480" imgH="3503520" progId="MS_ClipArt_Gallery.2">
                  <p:embed/>
                </p:oleObj>
              </mc:Choice>
              <mc:Fallback>
                <p:oleObj name="ClipArt" r:id="rId3" imgW="3660480" imgH="3503520" progId="MS_ClipArt_Gallery.2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1143000"/>
                        <a:ext cx="396875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Rectangle 4">
            <a:extLst>
              <a:ext uri="{FF2B5EF4-FFF2-40B4-BE49-F238E27FC236}">
                <a16:creationId xmlns:a16="http://schemas.microsoft.com/office/drawing/2014/main" id="{9E62468B-12AC-4CAC-93C8-896EAE48D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528888"/>
            <a:ext cx="44196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pt-BR" altLang="pt-BR" sz="2800" b="1" i="0">
                <a:latin typeface="Poster Bodoni" charset="0"/>
              </a:rPr>
              <a:t>FAZER EXERCÍCIOS SEM EXAGERO, 2 A 3 VEZES POR SEMANA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66EF4931-5FAA-451F-BA9F-CAFF576446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  <a:noFill/>
          <a:ln/>
        </p:spPr>
        <p:txBody>
          <a:bodyPr lIns="92075" tIns="46038" rIns="92075" bIns="46038"/>
          <a:lstStyle/>
          <a:p>
            <a:r>
              <a:rPr lang="pt-BR" altLang="pt-BR" sz="4200" b="1"/>
              <a:t>COMO OBTER A MUDANÇA?</a:t>
            </a:r>
            <a:r>
              <a:rPr lang="pt-BR" altLang="pt-BR"/>
              <a:t> </a:t>
            </a:r>
          </a:p>
        </p:txBody>
      </p:sp>
      <p:graphicFrame>
        <p:nvGraphicFramePr>
          <p:cNvPr id="31747" name="Object 3">
            <a:extLst>
              <a:ext uri="{FF2B5EF4-FFF2-40B4-BE49-F238E27FC236}">
                <a16:creationId xmlns:a16="http://schemas.microsoft.com/office/drawing/2014/main" id="{CE972CB7-2993-42A3-A73C-7F5F319B68C8}"/>
              </a:ext>
            </a:extLst>
          </p:cNvPr>
          <p:cNvGraphicFramePr>
            <a:graphicFrameLocks/>
          </p:cNvGraphicFramePr>
          <p:nvPr/>
        </p:nvGraphicFramePr>
        <p:xfrm>
          <a:off x="911225" y="1898650"/>
          <a:ext cx="3362325" cy="364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6" name="ClipArt" r:id="rId3" imgW="3379680" imgH="3662280" progId="MS_ClipArt_Gallery.2">
                  <p:embed/>
                </p:oleObj>
              </mc:Choice>
              <mc:Fallback>
                <p:oleObj name="ClipArt" r:id="rId3" imgW="3379680" imgH="3662280" progId="MS_ClipArt_Gallery.2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1898650"/>
                        <a:ext cx="3362325" cy="364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Rectangle 4">
            <a:extLst>
              <a:ext uri="{FF2B5EF4-FFF2-40B4-BE49-F238E27FC236}">
                <a16:creationId xmlns:a16="http://schemas.microsoft.com/office/drawing/2014/main" id="{99518A56-93A5-4710-9A5F-01A306C6B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995488"/>
            <a:ext cx="42672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pt-BR" altLang="pt-BR" sz="3200" b="1" i="0">
                <a:latin typeface="Poster Bodoni" charset="0"/>
              </a:rPr>
              <a:t>TER UM PERÍODO REGULAR DE SONO (7 A 8 HORAS POR DIA)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61A2063-462C-4EAA-90E0-3D2BAB1DDE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  <a:noFill/>
          <a:ln/>
        </p:spPr>
        <p:txBody>
          <a:bodyPr lIns="92075" tIns="46038" rIns="92075" bIns="46038"/>
          <a:lstStyle/>
          <a:p>
            <a:r>
              <a:rPr lang="pt-BR" altLang="pt-BR" sz="4200" b="1"/>
              <a:t>COMO OBTER A MUDANÇA?</a:t>
            </a:r>
            <a:r>
              <a:rPr lang="pt-BR" altLang="pt-BR"/>
              <a:t> </a:t>
            </a:r>
          </a:p>
        </p:txBody>
      </p:sp>
      <p:graphicFrame>
        <p:nvGraphicFramePr>
          <p:cNvPr id="32771" name="Object 3">
            <a:extLst>
              <a:ext uri="{FF2B5EF4-FFF2-40B4-BE49-F238E27FC236}">
                <a16:creationId xmlns:a16="http://schemas.microsoft.com/office/drawing/2014/main" id="{2247159C-3090-4D55-B09C-4B37ECF44A36}"/>
              </a:ext>
            </a:extLst>
          </p:cNvPr>
          <p:cNvGraphicFramePr>
            <a:graphicFrameLocks/>
          </p:cNvGraphicFramePr>
          <p:nvPr/>
        </p:nvGraphicFramePr>
        <p:xfrm>
          <a:off x="527050" y="1231900"/>
          <a:ext cx="5111750" cy="509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ClipArt" r:id="rId3" imgW="3662280" imgH="2525400" progId="MS_ClipArt_Gallery.2">
                  <p:embed/>
                </p:oleObj>
              </mc:Choice>
              <mc:Fallback>
                <p:oleObj name="ClipArt" r:id="rId3" imgW="3662280" imgH="2525400" progId="MS_ClipArt_Gallery.2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1231900"/>
                        <a:ext cx="5111750" cy="509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Rectangle 4">
            <a:extLst>
              <a:ext uri="{FF2B5EF4-FFF2-40B4-BE49-F238E27FC236}">
                <a16:creationId xmlns:a16="http://schemas.microsoft.com/office/drawing/2014/main" id="{448A4563-F2D5-4665-A69B-AD1E222F5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514600"/>
            <a:ext cx="5041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r"/>
            <a:r>
              <a:rPr lang="pt-BR" altLang="pt-BR" sz="3600" b="1" i="0">
                <a:latin typeface="Poster Bodoni" charset="0"/>
              </a:rPr>
              <a:t>NÃO FUMAR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0FE25F8-CA85-4B3B-92F4-B780F4E7B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621588" cy="571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3">
            <a:extLst>
              <a:ext uri="{FF2B5EF4-FFF2-40B4-BE49-F238E27FC236}">
                <a16:creationId xmlns:a16="http://schemas.microsoft.com/office/drawing/2014/main" id="{3ECA0B4F-AE3C-4EC6-9EEF-217B3A411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600200"/>
            <a:ext cx="381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000" b="1" i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UM</a:t>
            </a:r>
            <a:r>
              <a:rPr lang="pt-BR" altLang="pt-BR" sz="3200" b="1" i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pt-BR" altLang="pt-BR" sz="4000" b="1" i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SORRISO</a:t>
            </a:r>
            <a:endParaRPr lang="pt-BR" altLang="pt-BR" sz="3200" b="1" i="0">
              <a:latin typeface="Arial" panose="020B0604020202020204" pitchFamily="34" charset="0"/>
            </a:endParaRP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FEE317E8-292F-49EA-88EE-726623720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685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 i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Não custa nada e rende muito</a:t>
            </a:r>
            <a:endParaRPr lang="pt-BR" altLang="pt-BR" sz="3600" b="1" i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  <p:bldP spid="410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6FA8358-3FE6-45EE-A06D-A997C68CAE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  <a:noFill/>
          <a:ln/>
        </p:spPr>
        <p:txBody>
          <a:bodyPr lIns="92075" tIns="46038" rIns="92075" bIns="46038"/>
          <a:lstStyle/>
          <a:p>
            <a:r>
              <a:rPr lang="pt-BR" altLang="pt-BR" sz="4200" b="1"/>
              <a:t>COMO OBTER A MUDANÇA?</a:t>
            </a:r>
            <a:r>
              <a:rPr lang="pt-BR" altLang="pt-BR"/>
              <a:t> </a:t>
            </a:r>
          </a:p>
        </p:txBody>
      </p:sp>
      <p:graphicFrame>
        <p:nvGraphicFramePr>
          <p:cNvPr id="33795" name="Object 3">
            <a:extLst>
              <a:ext uri="{FF2B5EF4-FFF2-40B4-BE49-F238E27FC236}">
                <a16:creationId xmlns:a16="http://schemas.microsoft.com/office/drawing/2014/main" id="{146693EF-EA94-4EE7-B695-60026FEF6619}"/>
              </a:ext>
            </a:extLst>
          </p:cNvPr>
          <p:cNvGraphicFramePr>
            <a:graphicFrameLocks/>
          </p:cNvGraphicFramePr>
          <p:nvPr/>
        </p:nvGraphicFramePr>
        <p:xfrm>
          <a:off x="838200" y="1219200"/>
          <a:ext cx="23622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name="ClipArt" r:id="rId3" imgW="1012680" imgH="3660480" progId="MS_ClipArt_Gallery.2">
                  <p:embed/>
                </p:oleObj>
              </mc:Choice>
              <mc:Fallback>
                <p:oleObj name="ClipArt" r:id="rId3" imgW="1012680" imgH="3660480" progId="MS_ClipArt_Gallery.2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19200"/>
                        <a:ext cx="23622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6" name="Rectangle 4">
            <a:extLst>
              <a:ext uri="{FF2B5EF4-FFF2-40B4-BE49-F238E27FC236}">
                <a16:creationId xmlns:a16="http://schemas.microsoft.com/office/drawing/2014/main" id="{4693FF41-71BC-4319-84FC-A5FCE9279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500" y="1995488"/>
            <a:ext cx="42037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pt-BR" altLang="pt-BR" sz="3600" b="1" i="0">
                <a:latin typeface="Poster Bodoni" charset="0"/>
              </a:rPr>
              <a:t>MANTER UM PESO MODERADO</a:t>
            </a:r>
            <a:endParaRPr lang="pt-BR" altLang="pt-BR" sz="3600" i="0">
              <a:latin typeface="Poster Bodoni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5D3E8606-7631-41A2-BC59-624C2BAFA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  <a:noFill/>
          <a:ln/>
        </p:spPr>
        <p:txBody>
          <a:bodyPr lIns="92075" tIns="46038" rIns="92075" bIns="46038"/>
          <a:lstStyle/>
          <a:p>
            <a:r>
              <a:rPr lang="pt-BR" altLang="pt-BR" sz="4200" b="1"/>
              <a:t>COMO OBTER A MUDANÇA?</a:t>
            </a:r>
            <a:r>
              <a:rPr lang="pt-BR" altLang="pt-BR"/>
              <a:t> </a:t>
            </a:r>
          </a:p>
        </p:txBody>
      </p:sp>
      <p:graphicFrame>
        <p:nvGraphicFramePr>
          <p:cNvPr id="34819" name="Object 3">
            <a:extLst>
              <a:ext uri="{FF2B5EF4-FFF2-40B4-BE49-F238E27FC236}">
                <a16:creationId xmlns:a16="http://schemas.microsoft.com/office/drawing/2014/main" id="{FD3510D1-ED42-4423-8060-DE89FD3DE919}"/>
              </a:ext>
            </a:extLst>
          </p:cNvPr>
          <p:cNvGraphicFramePr>
            <a:graphicFrameLocks/>
          </p:cNvGraphicFramePr>
          <p:nvPr/>
        </p:nvGraphicFramePr>
        <p:xfrm>
          <a:off x="1376363" y="1066800"/>
          <a:ext cx="2814637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ClipArt" r:id="rId3" imgW="1946160" imgH="3659040" progId="MS_ClipArt_Gallery.2">
                  <p:embed/>
                </p:oleObj>
              </mc:Choice>
              <mc:Fallback>
                <p:oleObj name="ClipArt" r:id="rId3" imgW="1946160" imgH="3659040" progId="MS_ClipArt_Gallery.2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6363" y="1066800"/>
                        <a:ext cx="2814637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Rectangle 4">
            <a:extLst>
              <a:ext uri="{FF2B5EF4-FFF2-40B4-BE49-F238E27FC236}">
                <a16:creationId xmlns:a16="http://schemas.microsoft.com/office/drawing/2014/main" id="{71C892CB-B9C5-4A59-8A3D-92B5F6078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0" y="2452688"/>
            <a:ext cx="41275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pt-BR" altLang="pt-BR" sz="3600" b="1" i="0">
                <a:latin typeface="Poster Bodoni" charset="0"/>
              </a:rPr>
              <a:t>NÃO CONSUMIR ÁLCOOL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D97BAB79-2FD0-4A13-AA14-1B22F57BC4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  <a:noFill/>
          <a:ln/>
        </p:spPr>
        <p:txBody>
          <a:bodyPr lIns="92075" tIns="46038" rIns="92075" bIns="46038"/>
          <a:lstStyle/>
          <a:p>
            <a:r>
              <a:rPr lang="pt-BR" altLang="pt-BR" b="1"/>
              <a:t>QUAL O RESULTADO?</a:t>
            </a:r>
            <a:r>
              <a:rPr lang="pt-BR" altLang="pt-BR"/>
              <a:t> 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18D55DE-7F94-4553-8C6E-148342BD39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4495800"/>
          </a:xfrm>
          <a:solidFill>
            <a:srgbClr val="FFFF99">
              <a:alpha val="50000"/>
            </a:srgbClr>
          </a:solidFill>
          <a:ln/>
        </p:spPr>
        <p:txBody>
          <a:bodyPr lIns="92075" tIns="46038" rIns="92075" bIns="46038"/>
          <a:lstStyle/>
          <a:p>
            <a:pPr>
              <a:lnSpc>
                <a:spcPct val="105000"/>
              </a:lnSpc>
              <a:spcBef>
                <a:spcPct val="150000"/>
              </a:spcBef>
            </a:pPr>
            <a:r>
              <a:rPr lang="pt-BR" altLang="pt-BR" b="1">
                <a:solidFill>
                  <a:srgbClr val="CC0000"/>
                </a:solidFill>
              </a:rPr>
              <a:t>PARA UMA PESSOA DE 45 ANOS</a:t>
            </a:r>
          </a:p>
          <a:p>
            <a:pPr>
              <a:lnSpc>
                <a:spcPct val="105000"/>
              </a:lnSpc>
              <a:spcBef>
                <a:spcPct val="150000"/>
              </a:spcBef>
            </a:pPr>
            <a:r>
              <a:rPr lang="pt-BR" altLang="pt-BR" b="1">
                <a:solidFill>
                  <a:srgbClr val="CC0000"/>
                </a:solidFill>
              </a:rPr>
              <a:t>PRATICANDO 3 DOS 7 PRINCÍPIOS:</a:t>
            </a:r>
          </a:p>
          <a:p>
            <a:pPr lvl="1"/>
            <a:r>
              <a:rPr lang="pt-BR" altLang="pt-BR" b="1">
                <a:solidFill>
                  <a:srgbClr val="CC0000"/>
                </a:solidFill>
              </a:rPr>
              <a:t>VIVERÁ, EM MÉDIA, MAIS 22 ANOS</a:t>
            </a:r>
          </a:p>
          <a:p>
            <a:pPr>
              <a:lnSpc>
                <a:spcPct val="95000"/>
              </a:lnSpc>
              <a:spcBef>
                <a:spcPct val="100000"/>
              </a:spcBef>
            </a:pPr>
            <a:r>
              <a:rPr lang="pt-BR" altLang="pt-BR" b="1">
                <a:solidFill>
                  <a:srgbClr val="CC0000"/>
                </a:solidFill>
              </a:rPr>
              <a:t>PRATICANDO 6 DOS 7 PRINCÍPIOS:</a:t>
            </a:r>
          </a:p>
          <a:p>
            <a:pPr lvl="1"/>
            <a:r>
              <a:rPr lang="pt-BR" altLang="pt-BR" b="1">
                <a:solidFill>
                  <a:srgbClr val="CC0000"/>
                </a:solidFill>
              </a:rPr>
              <a:t>VIVERÁ, EM MÉDIA, 33 ANOS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bldLvl="5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2">
            <a:extLst>
              <a:ext uri="{FF2B5EF4-FFF2-40B4-BE49-F238E27FC236}">
                <a16:creationId xmlns:a16="http://schemas.microsoft.com/office/drawing/2014/main" id="{625C26F1-B26A-4DB7-9AAC-1543ADF51E4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1295400"/>
            <a:ext cx="8820150" cy="1752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cs typeface="Times New Roman" panose="02020603050405020304" pitchFamily="18" charset="0"/>
              </a:rPr>
              <a:t>QUANTO VOCÊ VALE PARA VOCÊ?</a:t>
            </a:r>
          </a:p>
        </p:txBody>
      </p:sp>
      <p:sp>
        <p:nvSpPr>
          <p:cNvPr id="36867" name="WordArt 3">
            <a:extLst>
              <a:ext uri="{FF2B5EF4-FFF2-40B4-BE49-F238E27FC236}">
                <a16:creationId xmlns:a16="http://schemas.microsoft.com/office/drawing/2014/main" id="{6C295DE2-E4CA-4E97-AD3A-AC7D373EC3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3733800"/>
            <a:ext cx="8229600" cy="13430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pt-BR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QUANTO VOCÊ VALE PARA DEUS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DEB70B64-F5A9-48BC-8DF1-D25C57AE1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07AB5779-449D-458C-9B17-4B254B918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Text Box 3">
            <a:extLst>
              <a:ext uri="{FF2B5EF4-FFF2-40B4-BE49-F238E27FC236}">
                <a16:creationId xmlns:a16="http://schemas.microsoft.com/office/drawing/2014/main" id="{255E0A84-92CB-4F70-8D9E-A6FD14BC0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143000"/>
            <a:ext cx="4572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 b="1">
                <a:solidFill>
                  <a:srgbClr val="F6E11C"/>
                </a:solidFill>
                <a:latin typeface="Bookman Old Style" panose="02050604050505020204" pitchFamily="18" charset="0"/>
              </a:rPr>
              <a:t>“Portanto o Senhor mesmo vos dará um sinal: eis que uma virgem conceberá, e dará à luz um filho, e será o seu nome Emanuel.”</a:t>
            </a:r>
          </a:p>
          <a:p>
            <a:pPr algn="ctr">
              <a:spcBef>
                <a:spcPct val="50000"/>
              </a:spcBef>
            </a:pPr>
            <a:r>
              <a:rPr lang="pt-BR" altLang="pt-BR" sz="3200" b="1">
                <a:solidFill>
                  <a:srgbClr val="F6E11C"/>
                </a:solidFill>
                <a:latin typeface="Bookman Old Style" panose="02050604050505020204" pitchFamily="18" charset="0"/>
              </a:rPr>
              <a:t>  </a:t>
            </a:r>
            <a:r>
              <a:rPr lang="pt-BR" altLang="pt-BR" sz="2800" b="1">
                <a:solidFill>
                  <a:srgbClr val="CCFFFF"/>
                </a:solidFill>
                <a:latin typeface="Bookman Old Style" panose="02050604050505020204" pitchFamily="18" charset="0"/>
              </a:rPr>
              <a:t>Isaías 7:14</a:t>
            </a:r>
          </a:p>
          <a:p>
            <a:pPr algn="ctr">
              <a:spcBef>
                <a:spcPct val="50000"/>
              </a:spcBef>
            </a:pPr>
            <a:r>
              <a:rPr lang="pt-BR" altLang="pt-BR" sz="2800" b="1">
                <a:solidFill>
                  <a:srgbClr val="CCFFFF"/>
                </a:solidFill>
                <a:latin typeface="Bookman Old Style" panose="02050604050505020204" pitchFamily="18" charset="0"/>
              </a:rPr>
              <a:t>  </a:t>
            </a:r>
            <a:r>
              <a:rPr lang="pt-BR" altLang="pt-BR" sz="2800" b="1">
                <a:solidFill>
                  <a:srgbClr val="00FFCC"/>
                </a:solidFill>
                <a:latin typeface="Bookman Old Style" panose="02050604050505020204" pitchFamily="18" charset="0"/>
              </a:rPr>
              <a:t>700 anos antes</a:t>
            </a:r>
            <a:endParaRPr lang="pt-BR" altLang="pt-BR" sz="3200" b="1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CB86A645-A772-414D-98C3-AB5FD2A50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C2A4C79F-A3DC-447D-B738-E043FFA2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Text Box 3">
            <a:extLst>
              <a:ext uri="{FF2B5EF4-FFF2-40B4-BE49-F238E27FC236}">
                <a16:creationId xmlns:a16="http://schemas.microsoft.com/office/drawing/2014/main" id="{078B849C-5924-4E32-A6A2-A001400EB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0"/>
            <a:ext cx="7086600" cy="338772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 i="0">
                <a:solidFill>
                  <a:srgbClr val="FFFF00"/>
                </a:solidFill>
                <a:latin typeface="Bookman Old Style" panose="02050604050505020204" pitchFamily="18" charset="0"/>
              </a:rPr>
              <a:t>“No princípio era o Verbo, e o Verbo estava com Deus, e </a:t>
            </a:r>
            <a:r>
              <a:rPr lang="pt-BR" altLang="pt-BR" sz="3600" b="1" i="0">
                <a:solidFill>
                  <a:srgbClr val="FF0000"/>
                </a:solidFill>
                <a:latin typeface="Bookman Old Style" panose="02050604050505020204" pitchFamily="18" charset="0"/>
              </a:rPr>
              <a:t>o Verbo era Deus...</a:t>
            </a:r>
            <a:r>
              <a:rPr lang="pt-BR" altLang="pt-BR" sz="3600" b="1" i="0">
                <a:solidFill>
                  <a:srgbClr val="FFFF00"/>
                </a:solidFill>
                <a:latin typeface="Bookman Old Style" panose="02050604050505020204" pitchFamily="18" charset="0"/>
              </a:rPr>
              <a:t> E o Verbo se fez carne e habitou entre nós, cheio de graça e de verdade.”</a:t>
            </a:r>
            <a:r>
              <a:rPr lang="pt-BR" altLang="pt-BR" sz="3600" b="1" i="0">
                <a:solidFill>
                  <a:schemeClr val="bg1"/>
                </a:solidFill>
                <a:latin typeface="Bookman Old Style" panose="02050604050505020204" pitchFamily="18" charset="0"/>
              </a:rPr>
              <a:t>  </a:t>
            </a:r>
            <a:r>
              <a:rPr lang="pt-BR" altLang="pt-BR" sz="2400" b="1" i="0">
                <a:solidFill>
                  <a:schemeClr val="bg1"/>
                </a:solidFill>
                <a:latin typeface="Bookman Old Style" panose="02050604050505020204" pitchFamily="18" charset="0"/>
              </a:rPr>
              <a:t>João 1: 1,14</a:t>
            </a:r>
            <a:endParaRPr lang="pt-BR" altLang="pt-BR" sz="3600" b="1" i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9389BC3A-A222-4FF5-833A-2AAC56BBF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814C4AE4-1E9E-4747-9116-8395E74EC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0294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altLang="pt-BR" sz="2400" i="0"/>
          </a:p>
          <a:p>
            <a:pPr>
              <a:spcBef>
                <a:spcPct val="50000"/>
              </a:spcBef>
            </a:pPr>
            <a:endParaRPr lang="pt-BR" altLang="pt-BR" sz="2400" i="0"/>
          </a:p>
          <a:p>
            <a:pPr>
              <a:spcBef>
                <a:spcPct val="50000"/>
              </a:spcBef>
            </a:pPr>
            <a:endParaRPr lang="pt-BR" altLang="pt-BR" sz="2400" i="0"/>
          </a:p>
          <a:p>
            <a:pPr>
              <a:spcBef>
                <a:spcPct val="50000"/>
              </a:spcBef>
            </a:pPr>
            <a:endParaRPr lang="pt-BR" altLang="pt-BR" sz="2400" i="0"/>
          </a:p>
          <a:p>
            <a:pPr>
              <a:spcBef>
                <a:spcPct val="50000"/>
              </a:spcBef>
            </a:pPr>
            <a:endParaRPr lang="pt-BR" altLang="pt-BR" sz="2400" i="0"/>
          </a:p>
          <a:p>
            <a:pPr>
              <a:spcBef>
                <a:spcPct val="50000"/>
              </a:spcBef>
            </a:pPr>
            <a:endParaRPr lang="pt-BR" altLang="pt-BR" sz="2400" i="0"/>
          </a:p>
          <a:p>
            <a:pPr>
              <a:spcBef>
                <a:spcPct val="50000"/>
              </a:spcBef>
            </a:pPr>
            <a:endParaRPr lang="pt-BR" altLang="pt-BR" sz="2400" i="0"/>
          </a:p>
          <a:p>
            <a:pPr>
              <a:spcBef>
                <a:spcPct val="50000"/>
              </a:spcBef>
            </a:pPr>
            <a:endParaRPr lang="pt-BR" altLang="pt-BR" sz="2400" i="0"/>
          </a:p>
          <a:p>
            <a:pPr>
              <a:spcBef>
                <a:spcPct val="50000"/>
              </a:spcBef>
            </a:pPr>
            <a:endParaRPr lang="pt-BR" altLang="pt-BR" sz="2400" i="0"/>
          </a:p>
          <a:p>
            <a:pPr>
              <a:spcBef>
                <a:spcPct val="50000"/>
              </a:spcBef>
            </a:pPr>
            <a:endParaRPr lang="pt-BR" altLang="pt-BR" sz="2400" i="0"/>
          </a:p>
          <a:p>
            <a:pPr>
              <a:spcBef>
                <a:spcPct val="50000"/>
              </a:spcBef>
            </a:pPr>
            <a:endParaRPr lang="pt-BR" altLang="pt-BR" sz="2400" i="0"/>
          </a:p>
          <a:p>
            <a:pPr>
              <a:spcBef>
                <a:spcPct val="50000"/>
              </a:spcBef>
            </a:pPr>
            <a:endParaRPr lang="pt-BR" altLang="pt-BR" sz="2400" i="0"/>
          </a:p>
          <a:p>
            <a:pPr>
              <a:spcBef>
                <a:spcPct val="50000"/>
              </a:spcBef>
            </a:pPr>
            <a:endParaRPr lang="pt-BR" altLang="pt-BR" sz="2400" i="0"/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AEB25966-91B0-4942-AB37-10672460B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715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Text Box 4">
            <a:extLst>
              <a:ext uri="{FF2B5EF4-FFF2-40B4-BE49-F238E27FC236}">
                <a16:creationId xmlns:a16="http://schemas.microsoft.com/office/drawing/2014/main" id="{C1BCB5ED-C2CD-4756-8C70-55400E37F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241925"/>
            <a:ext cx="5715000" cy="16764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 b="1" i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“</a:t>
            </a:r>
            <a:r>
              <a:rPr lang="pt-BR" altLang="pt-BR" sz="4000" b="1" i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O</a:t>
            </a:r>
            <a:r>
              <a:rPr lang="pt-BR" altLang="pt-BR" sz="3200" b="1" i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pt-BR" altLang="pt-BR" sz="3600" b="1" i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S</a:t>
            </a:r>
            <a:r>
              <a:rPr lang="pt-BR" altLang="pt-BR" sz="3200" b="1" i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ENHOR É O MEU PASTOR; NADA ME FALTARÁ.” SALMOS 23:1</a:t>
            </a:r>
            <a:endParaRPr lang="pt-BR" altLang="pt-BR" sz="3200" b="1" i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>
            <a:extLst>
              <a:ext uri="{FF2B5EF4-FFF2-40B4-BE49-F238E27FC236}">
                <a16:creationId xmlns:a16="http://schemas.microsoft.com/office/drawing/2014/main" id="{F73EB2BE-94E2-44A3-99AE-EC80B7DD5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14600"/>
            <a:ext cx="8077200" cy="1920875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6000" b="1" i="0">
                <a:solidFill>
                  <a:srgbClr val="FF0000"/>
                </a:solidFill>
                <a:latin typeface="Arial Black" panose="020B0A04020102020204" pitchFamily="34" charset="0"/>
              </a:rPr>
              <a:t>QUANTO VOCÊ VALE ?</a:t>
            </a:r>
            <a:endParaRPr lang="en-US" altLang="pt-BR" sz="6000" i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5B718577-3BC5-4BED-A60C-F82696BD0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569913"/>
            <a:ext cx="7621587" cy="571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3">
            <a:extLst>
              <a:ext uri="{FF2B5EF4-FFF2-40B4-BE49-F238E27FC236}">
                <a16:creationId xmlns:a16="http://schemas.microsoft.com/office/drawing/2014/main" id="{2E54366F-1C4A-420A-93E5-A085D678C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914400"/>
            <a:ext cx="396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0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UM SORRISO</a:t>
            </a:r>
            <a:endParaRPr lang="pt-BR" altLang="pt-BR" sz="3200" b="1" i="0">
              <a:latin typeface="Arial" panose="020B0604020202020204" pitchFamily="34" charset="0"/>
            </a:endParaRP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DD055056-6614-480E-B851-4EF76B9C5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6858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Enriquece quem recebe, sem empobrecer quem o dá.</a:t>
            </a:r>
            <a:endParaRPr lang="pt-BR" altLang="pt-BR" sz="3600" b="1" i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512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1027">
            <a:extLst>
              <a:ext uri="{FF2B5EF4-FFF2-40B4-BE49-F238E27FC236}">
                <a16:creationId xmlns:a16="http://schemas.microsoft.com/office/drawing/2014/main" id="{91F61E10-615B-4D46-B208-096483162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3962400"/>
            <a:ext cx="3429000" cy="25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Text Box 1028">
            <a:extLst>
              <a:ext uri="{FF2B5EF4-FFF2-40B4-BE49-F238E27FC236}">
                <a16:creationId xmlns:a16="http://schemas.microsoft.com/office/drawing/2014/main" id="{25437270-9239-4C89-9E66-2B7C81110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"/>
            <a:ext cx="81534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 b="1" i="0">
                <a:latin typeface="Verdana" panose="020B0604030504040204" pitchFamily="34" charset="0"/>
              </a:rPr>
              <a:t>UM FISIOLOGISTA FEZ UM ESTUDO SOBRE O VALOR DO CORPO HUMANO E CHEGOU A SEGUINTE CONCLUSÃO:</a:t>
            </a:r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>
            <a:extLst>
              <a:ext uri="{FF2B5EF4-FFF2-40B4-BE49-F238E27FC236}">
                <a16:creationId xmlns:a16="http://schemas.microsoft.com/office/drawing/2014/main" id="{C1EA3A3F-8759-4B88-B3A8-C90DC10F8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362200"/>
            <a:ext cx="16002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>
            <a:extLst>
              <a:ext uri="{FF2B5EF4-FFF2-40B4-BE49-F238E27FC236}">
                <a16:creationId xmlns:a16="http://schemas.microsoft.com/office/drawing/2014/main" id="{DCA619AB-4690-4B76-81D4-3840C653E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257800"/>
            <a:ext cx="18288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Text Box 5">
            <a:extLst>
              <a:ext uri="{FF2B5EF4-FFF2-40B4-BE49-F238E27FC236}">
                <a16:creationId xmlns:a16="http://schemas.microsoft.com/office/drawing/2014/main" id="{9F3A3182-117F-4930-A921-9AC54C4BF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762000"/>
            <a:ext cx="7391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 b="1" i="0">
                <a:latin typeface="Verdana" panose="020B0604030504040204" pitchFamily="34" charset="0"/>
              </a:rPr>
              <a:t>* Gordura para fabricar 8 barras de sabão.</a:t>
            </a: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F3B24B5B-2987-46E4-81DE-EF9DA3B81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114800"/>
            <a:ext cx="723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 i="0">
                <a:latin typeface="Verdana" panose="020B0604030504040204" pitchFamily="34" charset="0"/>
              </a:rPr>
              <a:t>* Ferro para forjar um prego.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REI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uild="p" autoUpdateAnimBg="0"/>
      <p:bldP spid="22534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1027">
            <a:extLst>
              <a:ext uri="{FF2B5EF4-FFF2-40B4-BE49-F238E27FC236}">
                <a16:creationId xmlns:a16="http://schemas.microsoft.com/office/drawing/2014/main" id="{CFD0F7A7-D17A-46DF-96CF-09E4F523D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266700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1028">
            <a:extLst>
              <a:ext uri="{FF2B5EF4-FFF2-40B4-BE49-F238E27FC236}">
                <a16:creationId xmlns:a16="http://schemas.microsoft.com/office/drawing/2014/main" id="{B7A22D23-4E85-4011-A528-BF4A4168C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95800"/>
            <a:ext cx="2281238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7" name="Text Box 1029">
            <a:extLst>
              <a:ext uri="{FF2B5EF4-FFF2-40B4-BE49-F238E27FC236}">
                <a16:creationId xmlns:a16="http://schemas.microsoft.com/office/drawing/2014/main" id="{A4DD5A8E-ED56-47D4-8EDD-AD04D41EB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 b="1" i="0">
                <a:latin typeface="Verdana" panose="020B0604030504040204" pitchFamily="34" charset="0"/>
              </a:rPr>
              <a:t>* Enxofre para matar as pulgas de um cachorro.</a:t>
            </a:r>
          </a:p>
        </p:txBody>
      </p:sp>
      <p:sp>
        <p:nvSpPr>
          <p:cNvPr id="23558" name="Text Box 1030">
            <a:extLst>
              <a:ext uri="{FF2B5EF4-FFF2-40B4-BE49-F238E27FC236}">
                <a16:creationId xmlns:a16="http://schemas.microsoft.com/office/drawing/2014/main" id="{E43A7E0F-878D-46B9-9B99-75300B872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733800"/>
            <a:ext cx="815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 b="1" i="0">
                <a:latin typeface="Verdana" panose="020B0604030504040204" pitchFamily="34" charset="0"/>
              </a:rPr>
              <a:t>* Cal para pintar um galinheiro.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REI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build="p" autoUpdateAnimBg="0"/>
      <p:bldP spid="23558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9" name="Object 1027">
            <a:extLst>
              <a:ext uri="{FF2B5EF4-FFF2-40B4-BE49-F238E27FC236}">
                <a16:creationId xmlns:a16="http://schemas.microsoft.com/office/drawing/2014/main" id="{8036D0AE-7DD5-4995-BB94-744FC2560B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1828800"/>
          <a:ext cx="3535363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Clip" r:id="rId3" imgW="3717360" imgH="3352320" progId="MS_ClipArt_Gallery.2">
                  <p:embed/>
                </p:oleObj>
              </mc:Choice>
              <mc:Fallback>
                <p:oleObj name="Clip" r:id="rId3" imgW="3717360" imgH="3352320" progId="MS_ClipArt_Gallery.2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828800"/>
                        <a:ext cx="3535363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1028">
            <a:extLst>
              <a:ext uri="{FF2B5EF4-FFF2-40B4-BE49-F238E27FC236}">
                <a16:creationId xmlns:a16="http://schemas.microsoft.com/office/drawing/2014/main" id="{13713164-8E4F-40A4-8C1E-FFFC3574F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6200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b="1" i="0"/>
              <a:t> Total = $ 50,00</a:t>
            </a:r>
            <a:endParaRPr lang="pt-BR" altLang="pt-BR" sz="2400" b="1" i="0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A4B57397-6EFB-42EC-B63C-1BFC5C4F3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569913"/>
            <a:ext cx="7621587" cy="571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3">
            <a:extLst>
              <a:ext uri="{FF2B5EF4-FFF2-40B4-BE49-F238E27FC236}">
                <a16:creationId xmlns:a16="http://schemas.microsoft.com/office/drawing/2014/main" id="{BF7AADE1-DFE7-4D28-8AB0-37F0B0C26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066800"/>
            <a:ext cx="419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0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UM SORRISO</a:t>
            </a:r>
            <a:endParaRPr lang="pt-BR" altLang="pt-BR" sz="3200" b="1" i="0">
              <a:latin typeface="Arial" panose="020B0604020202020204" pitchFamily="34" charset="0"/>
            </a:endParaRP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C3101043-2D4F-4FDF-AB98-6F0A69B08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572000"/>
            <a:ext cx="6858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 i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Dura somente um instante, mas seus efeitos perduram para sempre</a:t>
            </a:r>
            <a:endParaRPr lang="pt-BR" altLang="pt-BR" sz="3600" b="1" i="0">
              <a:solidFill>
                <a:srgbClr val="3366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  <p:bldP spid="6148" grpId="0" autoUpdateAnimBg="0"/>
    </p:bld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4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4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403</Words>
  <Application>Microsoft Office PowerPoint</Application>
  <PresentationFormat>Apresentação na tela (4:3)</PresentationFormat>
  <Paragraphs>80</Paragraphs>
  <Slides>29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29</vt:i4>
      </vt:variant>
    </vt:vector>
  </HeadingPairs>
  <TitlesOfParts>
    <vt:vector size="39" baseType="lpstr">
      <vt:lpstr>Times New Roman</vt:lpstr>
      <vt:lpstr>Arial</vt:lpstr>
      <vt:lpstr>Bookman Old Style</vt:lpstr>
      <vt:lpstr>Verdana</vt:lpstr>
      <vt:lpstr>Arial Black</vt:lpstr>
      <vt:lpstr>Impact</vt:lpstr>
      <vt:lpstr>Poster Bodoni</vt:lpstr>
      <vt:lpstr>Tema do Office</vt:lpstr>
      <vt:lpstr>Microsoft Clip Gallery</vt:lpstr>
      <vt:lpstr>ClipArt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À  3ª IDADE </vt:lpstr>
      <vt:lpstr>ASSIM  . . . </vt:lpstr>
      <vt:lpstr>OU ASSIM ... </vt:lpstr>
      <vt:lpstr>COMO OBTER A MUDANÇA? </vt:lpstr>
      <vt:lpstr>COMO OBTER A MUDANÇA? </vt:lpstr>
      <vt:lpstr>COMO OBTER A MUDANÇA? </vt:lpstr>
      <vt:lpstr>COMO OBTER A MUDANÇA? </vt:lpstr>
      <vt:lpstr>COMO OBTER A MUDANÇA? </vt:lpstr>
      <vt:lpstr>COMO OBTER A MUDANÇA? </vt:lpstr>
      <vt:lpstr>COMO OBTER A MUDANÇA? </vt:lpstr>
      <vt:lpstr>QUAL O RESULTADO?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Milagre da Vida</dc:title>
  <dc:subject>FAMÍLIA FELIZ</dc:subject>
  <dc:creator>4TONS - Pr. Marcelo Augusto de Carvalho; Armando Setembrino Nascimento</dc:creator>
  <cp:keywords>www.4tons.com.br</cp:keywords>
  <dc:description>COMÉRCIO PROIBIDO. USO PESSOAL</dc:description>
  <cp:lastModifiedBy>UCB - Marcelo Augusto de Carvalho</cp:lastModifiedBy>
  <cp:revision>17</cp:revision>
  <dcterms:created xsi:type="dcterms:W3CDTF">1996-09-30T18:28:10Z</dcterms:created>
  <dcterms:modified xsi:type="dcterms:W3CDTF">2021-01-07T08:23:16Z</dcterms:modified>
  <cp:category>EVANGELISMO</cp:category>
</cp:coreProperties>
</file>