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FF0066"/>
    <a:srgbClr val="0000CC"/>
    <a:srgbClr val="FF0000"/>
    <a:srgbClr val="993300"/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E746CD7B-67CB-4E8C-8B37-38F3553E49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DAE896B9-2B8B-481E-94D4-A9BC8F148C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40BE2E75-F0B3-4367-95E5-92D2E42CF70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1029">
            <a:extLst>
              <a:ext uri="{FF2B5EF4-FFF2-40B4-BE49-F238E27FC236}">
                <a16:creationId xmlns:a16="http://schemas.microsoft.com/office/drawing/2014/main" id="{D6957AFF-B910-46B1-8A08-056C944B81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D6CDEAD0-7981-4415-B3FD-BE0188A0D9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673A0600-3350-417D-BCA8-8BFC97796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06DBCF-C6AD-4B14-B8D6-6076A724F2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43A84-0643-42A9-9922-BB0FB67C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02C7D2-26C9-40F3-90D8-4D0FB814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8101E-5985-4611-9FC4-65A6428F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015F9-9FFE-43A5-9CC6-8885CC6A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44A4E7-A89F-455D-861B-79F64DDA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B34AD-EDDA-4F0A-8050-EE8EE02765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64304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71264-AB62-447A-ADA4-31B29ED9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E564DA-E231-496E-852A-3B2B2E777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354C2-9089-4CD6-B087-C85044F8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AFF4EB-E738-4F95-8AC3-FEE5AA13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E13F9D-83E8-4A0E-A97C-528F3BD1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6F71-F8AE-4D9C-BAFB-A1DABD702F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312600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207464-14AA-433D-82D2-B07109756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818F29-CE92-4662-8BED-A1E38D704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3C4E84-2CFD-4EB4-B16C-444FED78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BB7A1-6B0B-4598-A8F5-BF4A188F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EF62D-B2A6-4D69-9C68-EB1614DA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5BE41-BA2A-4E9C-A0D8-BB988C4B2C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788107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8FECA-EA2A-433A-B846-A440BEFF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E534C-8DE4-4DCA-9AD9-81626AF2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DF23B1-4E76-4BF1-9A11-6190EDD5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D1104-51B9-4820-8056-2869ED9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835A4-8B5A-46BC-8325-31349B17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E5D8-DE6B-42BD-B9D2-A40DD11C1D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2749656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D827B-651C-4B75-8B1E-A43FCF03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2A1AA9-0F79-4381-9C2B-C8D7599F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7BC59A-71DA-4E77-A1B1-37324168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4F63F-3DAA-4C07-A28E-4A788B43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248D3-6A27-4444-B50A-2DE31DF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55EA-6AEE-4125-988E-734EAD5F78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461235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5D42-91CA-4749-AAED-95C387E7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E03E2-E213-4CE4-A06A-4BC497B64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9551C2-BD01-4D77-9D07-EC0D09CF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AF9236-E4C8-41A8-9C26-ADC6E6E6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04433D-9DBF-4F47-AE96-13676C7B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733BCA-25DD-4152-AA0C-808894E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EB61-8963-4B30-B5C6-51CC76D9E1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042429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12BCF-CEFF-4C2C-8C4B-BD1D4E46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DD26AE-E018-4C17-A1FE-4AF2234B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B480C-88AE-4199-81CC-0E23133B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F96383-F009-4580-84F9-D2F08B66C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3C5D10-F972-49C3-88B1-DE0DE5040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96DA353-3F34-4050-BD6C-A9A0FE83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0D0E48-D702-4B1C-AA6A-5A596539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4C2018-4DBA-4271-BE65-B4DCC5E2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B742-750A-4E56-88D4-09810F76BA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927980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47372-539C-47E2-9C3B-EC205F0A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03447E-36DB-47A7-82B1-B4203F72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5FF298-B0A3-4091-9508-A9B5F960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3FDA78-8432-480A-A6D2-77DE02F0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F784-72CE-486A-B6B9-539495BD42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75036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D7D037-64B3-4562-AB3D-4EF12C4B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9B88CB-BC7E-4B0D-BDD8-BE0EE61A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A5E381-729E-474F-BF2E-0B3A9BD6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A4FF-3457-425F-84CF-1FC902B815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712331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EEB45-B8D3-437A-B905-71B8226B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AC7FF3-F984-493F-A98A-81052A2B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7B02C0-E549-4796-B2C8-8B8D13F87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8AF1F2-B1EC-4871-A385-578BCDD2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06E76F-14A1-4BAF-98E0-038B6388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70D903-D3E7-471E-9466-5CF156CB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2D24-6E3A-4DB9-8DAB-A61503BA9C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79709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B39B6-FBF8-4DAB-9951-30F776B6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AAB8CD-B0AB-4D03-BA32-6C56180CA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FCFC48-8257-4B04-AFCC-210662B4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02404-6576-43CC-B5D8-8F8D0C7A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7BB6EC-B553-4B1D-9052-70943540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1B9986-4806-450C-9EB6-ECEB3DFB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F1FBB-8162-4C21-A809-2DC307A05C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176620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5EB1A-3F05-4B44-9040-ED5BEAEBD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3BA0C5-B678-4E07-B429-322070E24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FB8F14-EE44-4775-8100-3BBD37EFEF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B2EED4-33F5-4E53-BC7B-FCA1E28011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A7B3FA-B724-4D8E-AF3D-47D61C9A0A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3A909-3EBB-4310-A324-4A98185294B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1.bin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wmf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WordArt 41">
            <a:extLst>
              <a:ext uri="{FF2B5EF4-FFF2-40B4-BE49-F238E27FC236}">
                <a16:creationId xmlns:a16="http://schemas.microsoft.com/office/drawing/2014/main" id="{855762DA-7CA5-4325-A835-0A75BC10C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Alfabeto do Casamento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34A0E758-17D9-4291-A650-D8A1C5409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6629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nterpreta com bondade tudo o que o outro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diz e faz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DB46EBBF-F785-40A3-94DC-76E8FD06C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048000"/>
          <a:ext cx="1778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lip" r:id="rId4" imgW="753480" imgH="2287080" progId="MS_ClipArt_Gallery.2">
                  <p:embed/>
                </p:oleObj>
              </mc:Choice>
              <mc:Fallback>
                <p:oleObj name="Clip" r:id="rId4" imgW="753480" imgH="22870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48000"/>
                        <a:ext cx="1778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WordArt 5">
            <a:extLst>
              <a:ext uri="{FF2B5EF4-FFF2-40B4-BE49-F238E27FC236}">
                <a16:creationId xmlns:a16="http://schemas.microsoft.com/office/drawing/2014/main" id="{E7823D05-7A69-4E54-842A-610710B42A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1106488" cy="240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I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5B7A95B-67E8-4F46-9508-9415E8CB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33600"/>
            <a:ext cx="6629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amais critica, esteja o outro certo ou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errado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A7B637C6-5174-4754-8993-5C2D3AB970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252788"/>
          <a:ext cx="3276600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Clip" r:id="rId4" imgW="1874880" imgH="2288160" progId="MS_ClipArt_Gallery.2">
                  <p:embed/>
                </p:oleObj>
              </mc:Choice>
              <mc:Fallback>
                <p:oleObj name="Clip" r:id="rId4" imgW="1874880" imgH="22881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52788"/>
                        <a:ext cx="3276600" cy="330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WordArt 5">
            <a:extLst>
              <a:ext uri="{FF2B5EF4-FFF2-40B4-BE49-F238E27FC236}">
                <a16:creationId xmlns:a16="http://schemas.microsoft.com/office/drawing/2014/main" id="{A41FCD1A-9E94-4FEF-AEEE-8A74AB4764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126365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J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D1243716-7CBA-4F7C-91A7-C084702F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ivra o outro da solidão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12DE2BED-DC46-4512-94E8-10AB574E4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0" y="2819400"/>
          <a:ext cx="2160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lip" r:id="rId4" imgW="1092960" imgH="2287440" progId="MS_ClipArt_Gallery.2">
                  <p:embed/>
                </p:oleObj>
              </mc:Choice>
              <mc:Fallback>
                <p:oleObj name="Clip" r:id="rId4" imgW="1092960" imgH="22874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819400"/>
                        <a:ext cx="2160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WordArt 5">
            <a:extLst>
              <a:ext uri="{FF2B5EF4-FFF2-40B4-BE49-F238E27FC236}">
                <a16:creationId xmlns:a16="http://schemas.microsoft.com/office/drawing/2014/main" id="{DDD23370-A8D9-42E1-B56A-611FEE5A1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1354138" cy="245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L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0107C67-8FD7-427E-B455-ED78742EA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0"/>
            <a:ext cx="6629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anda ao outro recados de ternura e gratidão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CE84F6E5-844C-4374-A645-E388A686B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124200"/>
          <a:ext cx="14890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lip" r:id="rId4" imgW="753480" imgH="2287080" progId="MS_ClipArt_Gallery.2">
                  <p:embed/>
                </p:oleObj>
              </mc:Choice>
              <mc:Fallback>
                <p:oleObj name="Clip" r:id="rId4" imgW="753480" imgH="22870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124200"/>
                        <a:ext cx="14890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WordArt 5">
            <a:extLst>
              <a:ext uri="{FF2B5EF4-FFF2-40B4-BE49-F238E27FC236}">
                <a16:creationId xmlns:a16="http://schemas.microsoft.com/office/drawing/2014/main" id="{EC194D89-D49C-4E7D-89A5-890AE65B0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8288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5F98BCE3-F513-4899-BD49-90C8C0CD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6629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unca deixa de amar o outro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70EA1ECE-8940-4E48-B32C-18D253DB7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200400"/>
          <a:ext cx="227171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lip" r:id="rId4" imgW="1249920" imgH="2287080" progId="MS_ClipArt_Gallery.2">
                  <p:embed/>
                </p:oleObj>
              </mc:Choice>
              <mc:Fallback>
                <p:oleObj name="Clip" r:id="rId4" imgW="1249920" imgH="22870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00400"/>
                        <a:ext cx="227171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WordArt 5">
            <a:extLst>
              <a:ext uri="{FF2B5EF4-FFF2-40B4-BE49-F238E27FC236}">
                <a16:creationId xmlns:a16="http://schemas.microsoft.com/office/drawing/2014/main" id="{FCC922D9-7D37-4EE3-AD99-DA2F6CAFDF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16002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F528018-EC41-4364-8441-A897652E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4419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ferece ajuda 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quando  é necessário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F45D18A8-8EDE-45F9-81E8-AF68FE35F7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5463" y="304800"/>
          <a:ext cx="185102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Microsoft ClipArt Gallery" r:id="rId4" imgW="559440" imgH="2286720" progId="MS_ClipArt_Gallery">
                  <p:embed/>
                </p:oleObj>
              </mc:Choice>
              <mc:Fallback>
                <p:oleObj name="Microsoft ClipArt Gallery" r:id="rId4" imgW="559440" imgH="2286720" progId="MS_ClipArt_Gallery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04800"/>
                        <a:ext cx="1851025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WordArt 5">
            <a:extLst>
              <a:ext uri="{FF2B5EF4-FFF2-40B4-BE49-F238E27FC236}">
                <a16:creationId xmlns:a16="http://schemas.microsoft.com/office/drawing/2014/main" id="{58FE2C34-B711-48F5-895E-77C21C5E33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15240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D7C9F39-02A0-4D10-B5E4-98D9231D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erdoa e compreende as falhas do outro</a:t>
            </a:r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07504427-C9D3-4BAE-A9B4-0E7B061AE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114800"/>
          <a:ext cx="3970338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Clip" r:id="rId4" imgW="2287080" imgH="1743480" progId="MS_ClipArt_Gallery.2">
                  <p:embed/>
                </p:oleObj>
              </mc:Choice>
              <mc:Fallback>
                <p:oleObj name="Clip" r:id="rId4" imgW="2287080" imgH="1743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14800"/>
                        <a:ext cx="3970338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WordArt 5">
            <a:extLst>
              <a:ext uri="{FF2B5EF4-FFF2-40B4-BE49-F238E27FC236}">
                <a16:creationId xmlns:a16="http://schemas.microsoft.com/office/drawing/2014/main" id="{1DD3EFA4-770D-439F-B85E-D7781CE18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15240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P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A2BA2EA-5DA1-460A-8E66-C2FFF805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uer ver o outro sempre 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feliz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1DD91E28-AA71-496C-8AD7-EAC7AD17B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3950" y="3074988"/>
          <a:ext cx="3967163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Clip" r:id="rId4" imgW="2286360" imgH="2141640" progId="MS_ClipArt_Gallery.2">
                  <p:embed/>
                </p:oleObj>
              </mc:Choice>
              <mc:Fallback>
                <p:oleObj name="Clip" r:id="rId4" imgW="2286360" imgH="21416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074988"/>
                        <a:ext cx="3967163" cy="306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WordArt 5">
            <a:extLst>
              <a:ext uri="{FF2B5EF4-FFF2-40B4-BE49-F238E27FC236}">
                <a16:creationId xmlns:a16="http://schemas.microsoft.com/office/drawing/2014/main" id="{726EC89D-2FDE-4967-88B2-5D919FF8A9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16002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Q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1A7ED577-35BA-48A9-AB8F-F3266665D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09800"/>
            <a:ext cx="71628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i com o outro e chora 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quando o outro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chora</a:t>
            </a:r>
          </a:p>
        </p:txBody>
      </p:sp>
      <p:graphicFrame>
        <p:nvGraphicFramePr>
          <p:cNvPr id="38915" name="Object 3">
            <a:extLst>
              <a:ext uri="{FF2B5EF4-FFF2-40B4-BE49-F238E27FC236}">
                <a16:creationId xmlns:a16="http://schemas.microsoft.com/office/drawing/2014/main" id="{14FE057A-BC85-4E0C-B70D-FF6649F8D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276600"/>
          <a:ext cx="2111375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Clip" r:id="rId4" imgW="1216080" imgH="2286000" progId="MS_ClipArt_Gallery.2">
                  <p:embed/>
                </p:oleObj>
              </mc:Choice>
              <mc:Fallback>
                <p:oleObj name="Clip" r:id="rId4" imgW="1216080" imgH="22860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76600"/>
                        <a:ext cx="2111375" cy="327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WordArt 5">
            <a:extLst>
              <a:ext uri="{FF2B5EF4-FFF2-40B4-BE49-F238E27FC236}">
                <a16:creationId xmlns:a16="http://schemas.microsoft.com/office/drawing/2014/main" id="{F5ACF5B0-49B8-4D43-91C2-6512D82B2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15240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4D81A34-8568-4C16-A2E7-47F04B60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empre se faz presente nos momentos de aflição</a:t>
            </a:r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EF837339-2EC2-4368-AB1C-1D1834331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582988"/>
          <a:ext cx="22987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Microsoft ClipArt Gallery" r:id="rId4" imgW="1324440" imgH="2286000" progId="MS_ClipArt_Gallery">
                  <p:embed/>
                </p:oleObj>
              </mc:Choice>
              <mc:Fallback>
                <p:oleObj name="Microsoft ClipArt Gallery" r:id="rId4" imgW="1324440" imgH="2286000" progId="MS_ClipArt_Gallery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2988"/>
                        <a:ext cx="22987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BF1EA9FC-D676-431C-834F-1E64C27EF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25" y="2895600"/>
          <a:ext cx="1876425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Microsoft ClipArt Gallery" r:id="rId6" imgW="1149120" imgH="2287080" progId="MS_ClipArt_Gallery">
                  <p:embed/>
                </p:oleObj>
              </mc:Choice>
              <mc:Fallback>
                <p:oleObj name="Microsoft ClipArt Gallery" r:id="rId6" imgW="1149120" imgH="2287080" progId="MS_ClipArt_Gallery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2895600"/>
                        <a:ext cx="1876425" cy="373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WordArt 6">
            <a:extLst>
              <a:ext uri="{FF2B5EF4-FFF2-40B4-BE49-F238E27FC236}">
                <a16:creationId xmlns:a16="http://schemas.microsoft.com/office/drawing/2014/main" id="{9F5A0868-5EA8-49AC-96A4-2FD765016E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126365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7528F250-B642-427F-9E21-55455210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0"/>
            <a:ext cx="449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ceita o outro, 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 como o outro é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DC131984-CD32-4ED9-9303-91787EE1C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581400"/>
          <a:ext cx="3430588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0" name="Microsoft ClipArt Gallery" r:id="rId4" imgW="2287080" imgH="2021400" progId="MS_ClipArt_Gallery">
                  <p:embed/>
                </p:oleObj>
              </mc:Choice>
              <mc:Fallback>
                <p:oleObj name="Microsoft ClipArt Gallery" r:id="rId4" imgW="2287080" imgH="202140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81400"/>
                        <a:ext cx="3430588" cy="303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4" name="WordArt 40">
            <a:extLst>
              <a:ext uri="{FF2B5EF4-FFF2-40B4-BE49-F238E27FC236}">
                <a16:creationId xmlns:a16="http://schemas.microsoft.com/office/drawing/2014/main" id="{C9CA762D-8DEC-450C-87BB-41C8E6BD3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1905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471EECE-9EDD-4CB1-9131-083F0CC6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em sempre uma palavra de incentivo para o outro</a:t>
            </a: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89744BDB-B916-4435-9769-A64AC43F9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038600"/>
          <a:ext cx="26082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Clip" r:id="rId5" imgW="2286720" imgH="2246040" progId="MS_ClipArt_Gallery.2">
                  <p:embed/>
                </p:oleObj>
              </mc:Choice>
              <mc:Fallback>
                <p:oleObj name="Clip" r:id="rId5" imgW="2286720" imgH="22460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2608263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64" name="Object 56">
            <a:extLst>
              <a:ext uri="{FF2B5EF4-FFF2-40B4-BE49-F238E27FC236}">
                <a16:creationId xmlns:a16="http://schemas.microsoft.com/office/drawing/2014/main" id="{E56132E3-14F3-4BDE-B617-0422FBFD8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14800"/>
          <a:ext cx="1874838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Microsoft ClipArt Gallery" r:id="rId7" imgW="1874880" imgH="2288160" progId="MS_ClipArt_Gallery">
                  <p:embed/>
                </p:oleObj>
              </mc:Choice>
              <mc:Fallback>
                <p:oleObj name="Microsoft ClipArt Gallery" r:id="rId7" imgW="1874880" imgH="2288160" progId="MS_ClipArt_Gallery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1874838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65" name="WordArt 57">
            <a:extLst>
              <a:ext uri="{FF2B5EF4-FFF2-40B4-BE49-F238E27FC236}">
                <a16:creationId xmlns:a16="http://schemas.microsoft.com/office/drawing/2014/main" id="{5B471A46-0A1A-48FF-8439-64AC69A770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126365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3" name="Object 27">
            <a:extLst>
              <a:ext uri="{FF2B5EF4-FFF2-40B4-BE49-F238E27FC236}">
                <a16:creationId xmlns:a16="http://schemas.microsoft.com/office/drawing/2014/main" id="{65DD3825-BE94-4BBF-A06C-DD48F3B8C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028950"/>
          <a:ext cx="27400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Microsoft ClipArt Gallery" r:id="rId4" imgW="1550520" imgH="2287800" progId="MS_ClipArt_Gallery">
                  <p:embed/>
                </p:oleObj>
              </mc:Choice>
              <mc:Fallback>
                <p:oleObj name="Microsoft ClipArt Gallery" r:id="rId4" imgW="1550520" imgH="2287800" progId="MS_ClipArt_Gallery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28950"/>
                        <a:ext cx="27400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Text Box 24">
            <a:extLst>
              <a:ext uri="{FF2B5EF4-FFF2-40B4-BE49-F238E27FC236}">
                <a16:creationId xmlns:a16="http://schemas.microsoft.com/office/drawing/2014/main" id="{B055E8F4-6A99-496C-B56A-E1D7BD39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m sorriso pode fazer o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outro feliz</a:t>
            </a:r>
          </a:p>
        </p:txBody>
      </p:sp>
      <p:sp>
        <p:nvSpPr>
          <p:cNvPr id="45085" name="WordArt 29">
            <a:extLst>
              <a:ext uri="{FF2B5EF4-FFF2-40B4-BE49-F238E27FC236}">
                <a16:creationId xmlns:a16="http://schemas.microsoft.com/office/drawing/2014/main" id="{4F2FE90A-3C40-4DD3-94CC-43A5C2A820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126365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U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extLst>
              <a:ext uri="{FF2B5EF4-FFF2-40B4-BE49-F238E27FC236}">
                <a16:creationId xmlns:a16="http://schemas.microsoft.com/office/drawing/2014/main" id="{D8B6042C-F74F-4B96-A0B8-CCC4DF79C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819400"/>
          <a:ext cx="367665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Microsoft ClipArt Gallery" r:id="rId4" imgW="2251800" imgH="2286000" progId="MS_ClipArt_Gallery">
                  <p:embed/>
                </p:oleObj>
              </mc:Choice>
              <mc:Fallback>
                <p:oleObj name="Microsoft ClipArt Gallery" r:id="rId4" imgW="2251800" imgH="2286000" progId="MS_ClipArt_Gallery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676650" cy="373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>
            <a:extLst>
              <a:ext uri="{FF2B5EF4-FFF2-40B4-BE49-F238E27FC236}">
                <a16:creationId xmlns:a16="http://schemas.microsoft.com/office/drawing/2014/main" id="{D6F1C79E-F08D-459C-8D4E-029BDD2A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encem o inimigo invencível juntos</a:t>
            </a:r>
          </a:p>
        </p:txBody>
      </p:sp>
      <p:sp>
        <p:nvSpPr>
          <p:cNvPr id="47109" name="WordArt 5">
            <a:extLst>
              <a:ext uri="{FF2B5EF4-FFF2-40B4-BE49-F238E27FC236}">
                <a16:creationId xmlns:a16="http://schemas.microsoft.com/office/drawing/2014/main" id="{B7E5B119-62A1-493D-90CB-18FB8BB80A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137160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V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AB5B5214-9408-4A2A-9F25-7EDE0B8A4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429000"/>
          <a:ext cx="4316413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Microsoft ClipArt Gallery" r:id="rId4" imgW="2287440" imgH="1577880" progId="MS_ClipArt_Gallery">
                  <p:embed/>
                </p:oleObj>
              </mc:Choice>
              <mc:Fallback>
                <p:oleObj name="Microsoft ClipArt Gallery" r:id="rId4" imgW="2287440" imgH="1577880" progId="MS_ClipArt_Gallery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4316413" cy="297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>
            <a:extLst>
              <a:ext uri="{FF2B5EF4-FFF2-40B4-BE49-F238E27FC236}">
                <a16:creationId xmlns:a16="http://schemas.microsoft.com/office/drawing/2014/main" id="{8EC5E67D-2A33-44A0-9B97-5E90328D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inga e briga mas perdoa e esquece</a:t>
            </a:r>
          </a:p>
        </p:txBody>
      </p:sp>
      <p:sp>
        <p:nvSpPr>
          <p:cNvPr id="49157" name="WordArt 5">
            <a:extLst>
              <a:ext uri="{FF2B5EF4-FFF2-40B4-BE49-F238E27FC236}">
                <a16:creationId xmlns:a16="http://schemas.microsoft.com/office/drawing/2014/main" id="{FDB9F19F-65EE-4523-98B9-FA23D9B636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1416050" cy="271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X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026">
            <a:extLst>
              <a:ext uri="{FF2B5EF4-FFF2-40B4-BE49-F238E27FC236}">
                <a16:creationId xmlns:a16="http://schemas.microsoft.com/office/drawing/2014/main" id="{5AB6490F-D78F-40E1-AEE5-7E1EEE09E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505200"/>
          <a:ext cx="25320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4" name="Microsoft ClipArt Gallery" r:id="rId4" imgW="1678680" imgH="2286000" progId="MS_ClipArt_Gallery">
                  <p:embed/>
                </p:oleObj>
              </mc:Choice>
              <mc:Fallback>
                <p:oleObj name="Microsoft ClipArt Gallery" r:id="rId4" imgW="1678680" imgH="2286000" progId="MS_ClipArt_Gallery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505200"/>
                        <a:ext cx="2532063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1028">
            <a:extLst>
              <a:ext uri="{FF2B5EF4-FFF2-40B4-BE49-F238E27FC236}">
                <a16:creationId xmlns:a16="http://schemas.microsoft.com/office/drawing/2014/main" id="{EEBAB869-E53A-4714-8D94-8932D0FF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ela, enfim, pela jóia 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que o outro representa</a:t>
            </a:r>
          </a:p>
        </p:txBody>
      </p:sp>
      <p:graphicFrame>
        <p:nvGraphicFramePr>
          <p:cNvPr id="51206" name="Object 1030">
            <a:extLst>
              <a:ext uri="{FF2B5EF4-FFF2-40B4-BE49-F238E27FC236}">
                <a16:creationId xmlns:a16="http://schemas.microsoft.com/office/drawing/2014/main" id="{DD6F9C7B-5403-43FA-B94E-115123204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200400"/>
          <a:ext cx="22796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Microsoft ClipArt Gallery" r:id="rId6" imgW="1520280" imgH="2286000" progId="MS_ClipArt_Gallery">
                  <p:embed/>
                </p:oleObj>
              </mc:Choice>
              <mc:Fallback>
                <p:oleObj name="Microsoft ClipArt Gallery" r:id="rId6" imgW="1520280" imgH="2286000" progId="MS_ClipArt_Gallery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2796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WordArt 1031">
            <a:extLst>
              <a:ext uri="{FF2B5EF4-FFF2-40B4-BE49-F238E27FC236}">
                <a16:creationId xmlns:a16="http://schemas.microsoft.com/office/drawing/2014/main" id="{83D5FEB0-1CE3-4434-9560-CE4CCB91D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12636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3344DB74-5947-4678-A112-4BD02CF6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143000"/>
            <a:ext cx="39258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>
            <a:extLst>
              <a:ext uri="{FF2B5EF4-FFF2-40B4-BE49-F238E27FC236}">
                <a16:creationId xmlns:a16="http://schemas.microsoft.com/office/drawing/2014/main" id="{686C20B4-11B6-4C22-A346-7ED13B8B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A família não precisa ser perfeita, mas pode ser feliz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6C50353C-9B83-44E4-91B0-7ED765313B7C}"/>
              </a:ext>
            </a:extLst>
          </p:cNvPr>
          <p:cNvSpPr txBox="1">
            <a:spLocks noChangeArrowheads="1"/>
          </p:cNvSpPr>
          <p:nvPr/>
        </p:nvSpPr>
        <p:spPr bwMode="auto">
          <a:xfrm rot="-23381777">
            <a:off x="-304800" y="2743200"/>
            <a:ext cx="7162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5400" i="1">
                <a:solidFill>
                  <a:srgbClr val="993300"/>
                </a:solidFill>
              </a:rPr>
              <a:t>Não perca a palestra </a:t>
            </a:r>
          </a:p>
          <a:p>
            <a:pPr algn="l"/>
            <a:r>
              <a:rPr lang="pt-BR" altLang="pt-BR" sz="5400" i="1">
                <a:solidFill>
                  <a:srgbClr val="993300"/>
                </a:solidFill>
              </a:rPr>
              <a:t>de amanhã</a:t>
            </a:r>
            <a:endParaRPr lang="pt-BR" altLang="pt-BR" sz="4800" i="1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6DCCBE9D-DAC0-4B2E-843E-411EFCC1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449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ota fé no outro</a:t>
            </a:r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F2584062-3237-4F31-8AAA-862E061BF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025775"/>
          <a:ext cx="3735388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Microsoft ClipArt Gallery" r:id="rId5" imgW="2287440" imgH="2083680" progId="MS_ClipArt_Gallery">
                  <p:embed/>
                </p:oleObj>
              </mc:Choice>
              <mc:Fallback>
                <p:oleObj name="Microsoft ClipArt Gallery" r:id="rId5" imgW="2287440" imgH="2083680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25775"/>
                        <a:ext cx="3735388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WordArt 9">
            <a:extLst>
              <a:ext uri="{FF2B5EF4-FFF2-40B4-BE49-F238E27FC236}">
                <a16:creationId xmlns:a16="http://schemas.microsoft.com/office/drawing/2014/main" id="{76AE0953-F1B3-4625-AF0D-C548FA16F3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1752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B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1ED9739E-10A1-455D-953C-F5E0533A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7696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hama o outro ao telefone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 só pra dizer: te amo!</a:t>
            </a:r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5DE0C7E8-2EEE-4719-9F28-5BD6F090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895725"/>
          <a:ext cx="50292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Microsoft ClipArt Gallery" r:id="rId4" imgW="2286720" imgH="1347120" progId="MS_ClipArt_Gallery">
                  <p:embed/>
                </p:oleObj>
              </mc:Choice>
              <mc:Fallback>
                <p:oleObj name="Microsoft ClipArt Gallery" r:id="rId4" imgW="2286720" imgH="1347120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95725"/>
                        <a:ext cx="50292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WordArt 8">
            <a:extLst>
              <a:ext uri="{FF2B5EF4-FFF2-40B4-BE49-F238E27FC236}">
                <a16:creationId xmlns:a16="http://schemas.microsoft.com/office/drawing/2014/main" id="{7D4529DB-E20E-472A-A3ED-55B78D06BD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1749425" cy="2541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C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D02E376-10E1-41DD-8AA8-943709BB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á ao outro amor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incondicional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976F20A2-3C8D-4B3D-8AA5-A93AFC7AB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616325"/>
          <a:ext cx="2455863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Microsoft ClipArt Gallery" r:id="rId4" imgW="1732320" imgH="2287080" progId="MS_ClipArt_Gallery">
                  <p:embed/>
                </p:oleObj>
              </mc:Choice>
              <mc:Fallback>
                <p:oleObj name="Microsoft ClipArt Gallery" r:id="rId4" imgW="1732320" imgH="228708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16325"/>
                        <a:ext cx="2455863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WordArt 6">
            <a:extLst>
              <a:ext uri="{FF2B5EF4-FFF2-40B4-BE49-F238E27FC236}">
                <a16:creationId xmlns:a16="http://schemas.microsoft.com/office/drawing/2014/main" id="{12C26945-6CEB-41E2-8485-5E26AB1896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1600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7A5BFA7-78B3-4A47-900D-79DAC03C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6629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stimula o outro a ser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 bom</a:t>
            </a: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BC6E2F67-29C5-4448-B43E-A096D27BA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276600"/>
          <a:ext cx="17081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lip" r:id="rId5" imgW="1314720" imgH="2287080" progId="MS_ClipArt_Gallery.2">
                  <p:embed/>
                </p:oleObj>
              </mc:Choice>
              <mc:Fallback>
                <p:oleObj name="Clip" r:id="rId5" imgW="1314720" imgH="22870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76600"/>
                        <a:ext cx="17081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WordArt 5">
            <a:extLst>
              <a:ext uri="{FF2B5EF4-FFF2-40B4-BE49-F238E27FC236}">
                <a16:creationId xmlns:a16="http://schemas.microsoft.com/office/drawing/2014/main" id="{4474453D-AD42-413F-AC0B-FA171E23C2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1600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F328A7A0-3831-4178-9FEF-D454F70E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az favor de ajudar o outro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0E784436-6C69-47C1-8542-7DD5EFB6C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5" y="3278188"/>
          <a:ext cx="193992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lip" r:id="rId4" imgW="1250280" imgH="2286720" progId="MS_ClipArt_Gallery.2">
                  <p:embed/>
                </p:oleObj>
              </mc:Choice>
              <mc:Fallback>
                <p:oleObj name="Clip" r:id="rId4" imgW="1250280" imgH="228672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8188"/>
                        <a:ext cx="193992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WordArt 5">
            <a:extLst>
              <a:ext uri="{FF2B5EF4-FFF2-40B4-BE49-F238E27FC236}">
                <a16:creationId xmlns:a16="http://schemas.microsoft.com/office/drawing/2014/main" id="{27A80238-5A07-477A-A4E1-5896ECAADC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1735138" cy="256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F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F56D1DD-54E1-4546-B9AE-4CA2EA01D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2600"/>
            <a:ext cx="6629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rava na memória bons momentos passados juntos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93F193D3-1F61-4D6A-831A-681827F4F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6038" y="3276600"/>
          <a:ext cx="3505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lip" r:id="rId4" imgW="2257560" imgH="2287800" progId="MS_ClipArt_Gallery.2">
                  <p:embed/>
                </p:oleObj>
              </mc:Choice>
              <mc:Fallback>
                <p:oleObj name="Clip" r:id="rId4" imgW="2257560" imgH="2287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3276600"/>
                        <a:ext cx="35052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WordArt 5">
            <a:extLst>
              <a:ext uri="{FF2B5EF4-FFF2-40B4-BE49-F238E27FC236}">
                <a16:creationId xmlns:a16="http://schemas.microsoft.com/office/drawing/2014/main" id="{57F4DECF-CBE8-450B-B88D-1C3729C7EB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7367B21B-609C-493C-B19E-14733610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6629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umor e mais humor para</a:t>
            </a:r>
          </a:p>
          <a:p>
            <a:pPr algn="l"/>
            <a:r>
              <a:rPr lang="pt-BR" altLang="pt-BR" sz="4800" i="1">
                <a:solidFill>
                  <a:srgbClr val="993300"/>
                </a:solidFill>
              </a:rPr>
              <a:t>fazer o outro feliz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28E63DE4-45CC-45A6-97E8-84EBE54FDE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2588" y="3276600"/>
          <a:ext cx="2832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lip" r:id="rId4" imgW="1824120" imgH="2287080" progId="MS_ClipArt_Gallery.2">
                  <p:embed/>
                </p:oleObj>
              </mc:Choice>
              <mc:Fallback>
                <p:oleObj name="Clip" r:id="rId4" imgW="1824120" imgH="22870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3276600"/>
                        <a:ext cx="2832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WordArt 5">
            <a:extLst>
              <a:ext uri="{FF2B5EF4-FFF2-40B4-BE49-F238E27FC236}">
                <a16:creationId xmlns:a16="http://schemas.microsoft.com/office/drawing/2014/main" id="{9A84DB9C-001A-47B7-985B-0FD7428080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1828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lgerian" panose="04020705040A02060702" pitchFamily="82" charset="0"/>
              </a:rPr>
              <a:t>H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random/>
  </p:transition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5724" dir="189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5724" dir="189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3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4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Tema do Office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apresentação\GRAVATA.POT</Template>
  <TotalTime>310</TotalTime>
  <Words>216</Words>
  <Application>Microsoft Office PowerPoint</Application>
  <PresentationFormat>Apresentação na tela (4:3)</PresentationFormat>
  <Paragraphs>63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Times New Roman</vt:lpstr>
      <vt:lpstr>Tema do Office</vt:lpstr>
      <vt:lpstr>Microsoft ClipArt Gallery</vt:lpstr>
      <vt:lpstr>Microsoft Clip Gallery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Alfabeto do Casamento</dc:title>
  <dc:subject>FAMÍLIA FELIZ</dc:subject>
  <dc:creator>4TONS - Pr. Marcelo Augusto de Carvalho; Armando Setembrino do Nascimento</dc:creator>
  <cp:keywords>www.4tons.com.br</cp:keywords>
  <dc:description>COMÉRCIO PROIBIDO. USO PESSOAL</dc:description>
  <cp:lastModifiedBy>UCB - Marcelo Augusto de Carvalho</cp:lastModifiedBy>
  <cp:revision>20</cp:revision>
  <dcterms:created xsi:type="dcterms:W3CDTF">1999-10-18T16:02:24Z</dcterms:created>
  <dcterms:modified xsi:type="dcterms:W3CDTF">2021-01-07T08:23:56Z</dcterms:modified>
  <cp:category>EVANGELISMO</cp:category>
</cp:coreProperties>
</file>