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72" r:id="rId2"/>
    <p:sldId id="271" r:id="rId3"/>
    <p:sldId id="258" r:id="rId4"/>
    <p:sldId id="275" r:id="rId5"/>
    <p:sldId id="274" r:id="rId6"/>
    <p:sldId id="268" r:id="rId7"/>
    <p:sldId id="273" r:id="rId8"/>
    <p:sldId id="256" r:id="rId9"/>
    <p:sldId id="259" r:id="rId10"/>
    <p:sldId id="261" r:id="rId11"/>
    <p:sldId id="263" r:id="rId12"/>
    <p:sldId id="262" r:id="rId13"/>
    <p:sldId id="266" r:id="rId14"/>
    <p:sldId id="267" r:id="rId15"/>
    <p:sldId id="264" r:id="rId16"/>
    <p:sldId id="265" r:id="rId17"/>
    <p:sldId id="257" r:id="rId18"/>
    <p:sldId id="276" r:id="rId19"/>
    <p:sldId id="277" r:id="rId20"/>
    <p:sldId id="269" r:id="rId21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6699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98886C7-05E2-4A72-AD75-9423EDB4D2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C96CBCD-CF6F-4EF7-AF8C-7EC22AB1CA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B7BB422-0389-4E3E-9CBF-64E992342DA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C6E9B447-3B0D-49EA-8350-4F10B0F6A9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CA9BC993-203D-4C6C-A2FB-7ABCCE4AE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2CD31642-1F49-4B50-AB06-9463F036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5FAC90C-C23B-4157-800D-2E48F1CA1C7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1B6ECB-A5F2-49AD-AABC-376A8704B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A859B-FF7C-4912-A50E-F6F1E2BD98A7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1773B63-ADF6-4B72-B05E-6227231CA5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EF9C6E9-8730-43FA-B001-80A033E5F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ED9FC9-C4FD-4861-8816-06D03FDC6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2DDDE-C828-4D16-BD6B-63D8CEDCDDA9}" type="slidenum">
              <a:rPr lang="en-US" altLang="pt-BR"/>
              <a:pPr/>
              <a:t>2</a:t>
            </a:fld>
            <a:endParaRPr lang="en-US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EEE9CF7-BA7B-4259-98C6-1519D77F20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09600" y="2895600"/>
            <a:ext cx="4572000" cy="342900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A8AB880-69AA-47F4-8376-86E60088E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5029200" cy="4114800"/>
          </a:xfrm>
        </p:spPr>
        <p:txBody>
          <a:bodyPr/>
          <a:lstStyle/>
          <a:p>
            <a:r>
              <a:rPr lang="en-US" altLang="pt-BR"/>
              <a:t>Ti</a:t>
            </a:r>
            <a:r>
              <a:rPr lang="en-US" altLang="pt-BR" sz="6600"/>
              <a:t>tipos de</a:t>
            </a:r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3C18BD-774C-4CC7-AA36-0DCA5F5A33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1BE3F-0E90-4365-9497-B41E28AB0193}" type="slidenum">
              <a:rPr lang="en-US" altLang="pt-BR"/>
              <a:pPr/>
              <a:t>4</a:t>
            </a:fld>
            <a:endParaRPr lang="en-US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32190F50-FD52-4C4D-A5FB-A77083183F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3712075-69D6-48DC-BA2D-84C340C1F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CB5E94-3BD0-49D5-BAD6-052CD5463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8561C-B0CE-4A44-886E-E8810F62FB26}" type="slidenum">
              <a:rPr lang="en-US" altLang="pt-BR"/>
              <a:pPr/>
              <a:t>6</a:t>
            </a:fld>
            <a:endParaRPr lang="en-US" altLang="pt-BR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36B665C-9056-4AA1-BA79-61E147BA87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9CC8228-6021-420A-84A6-1155C149F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69CE5-9482-4982-963C-16412FB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AB8967-18AA-4293-8D7E-D3D1A8025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9A3260-8C35-4A9B-8946-C16192CE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FDB9C6-E5B1-4F3B-A9C5-AD552944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C6645A-9C37-487A-845C-76736B27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DB93B-D477-4C2B-9E38-6A3FAAFC21A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6042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6847A-7508-4288-9C92-6C2DD2FD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594681-2CED-4242-A1A3-BA573C08B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5C108E-2A3A-440E-98BB-73305D98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77F2C-2D57-4204-B0C9-000E9FB6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67CEFC-06A6-43BB-947D-7CAF2120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089E5-3E07-4661-8293-74C7F83030A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0509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D51C51-4862-4B09-9AD3-C90D9F515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2D7B9D-698C-4ABF-AACD-E61E738F8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05D875-E4AC-4D3E-BC93-48E53D5D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CAB6C9-06A5-4647-A5A5-8FE743EC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5A5DB5-A201-42EC-A5FC-55635BB8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4D94E-13F3-43B8-BE9B-BA47DD1FA6B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96841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6051-67FC-4AB1-BD7D-8825D91A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Online 2">
            <a:extLst>
              <a:ext uri="{FF2B5EF4-FFF2-40B4-BE49-F238E27FC236}">
                <a16:creationId xmlns:a16="http://schemas.microsoft.com/office/drawing/2014/main" id="{142A9E7E-D78C-4C7F-A512-E4A193E8F114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F7CCEC-6C53-45CA-83FB-E0975FFE2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C1C29D-E21C-4AAD-9856-ACE2F32F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3ED4BD-28E0-4709-B5ED-ED393446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B843F9-ED58-47D7-89D1-1D2D117D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29E5BA-15E4-4F66-AE37-8BDF3DA6992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6777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6C07D-04D8-4242-929E-ED64535E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97EBEA-B008-4C3E-947B-E333BDAD5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10307B-B602-407C-B766-625EF35B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934AFA-AD8F-47A7-A238-9B9974A2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92B2D6-FD85-4376-B045-CD626475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DE1E1-3CDB-4A5D-940E-A6EBB322B92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150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81E6B-6698-4899-9028-3931B6F7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1843FA-37A7-4291-A375-A8428885D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FFADBC-069F-4649-8CAD-ABF29578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9DB9E1-273B-4C9D-B96F-9C542ECD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DF4D70-A12A-4484-B57D-8F62E761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8788B-2D0B-442E-BAF7-BAABA27166C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1271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FC93A-3B20-4E92-B24F-BAD86039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7E66B4-B88D-4F38-AE44-F8276811E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92ECD6-C6C0-4930-B6BD-9EEB813A6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CDD07C-4661-4BD6-838D-139D550E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D35763-7677-4CF5-9290-442B6D40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60EEEC-AD26-4704-AE4A-807BB5F9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290C-667A-4F27-B44A-42B347ECF12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09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3C00D-1390-4AEF-837A-68AB756B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3023B5-E5EE-4F17-9F4A-7725FC1D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167F3F-50F2-40DC-8D13-9E1F96592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3ED48-0CBC-4B1E-9331-6060A9E02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4F7E371-7E9A-4C8C-9C5D-870F3672B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B83857F-0492-43EB-ADD3-534C72C2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78326F-B921-4BD6-B91F-A683EB28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96F6BB-8689-4C06-B9C3-4891B13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87A9-EAC3-43FC-B189-01F6DC4539F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5533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BD674-D850-4E1E-8D51-7040F607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821A56-0333-4819-B88B-49296FF6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C4BA79-08EF-4FAF-A84C-A294A652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A453DC-F376-4512-858F-8370A260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6CBCD-1D6A-4585-8E1F-250F4798F7C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60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EEBC4E-EA2A-43B0-8F86-AA062F0B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205524-81F8-45E5-9206-909FB568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BB63B0-0146-49A9-80E6-29D531F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ECA6-7C4D-4E25-892A-08203538A2C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3619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B0C7F-DB30-457A-AACB-BDC14B1B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EFEE96-CCC8-47C1-99BB-23F2E174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6E7064-BCAD-4AB4-B452-C59D20877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2813BF-5591-4672-B450-E65F3C83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6B50AB-47F2-4A59-A127-66183962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958C1F-F759-4D66-80FD-53C51DD2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BBF39-75F9-4D68-A128-3173B710FBA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5957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E5E2A-B64B-4B85-80BC-EA683E25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0068FE-D061-44E9-B6E2-895334287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C94FA6-D58E-4434-947D-D487D6CAD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0CA8FF-8205-426D-BCB9-FBCB9A92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D962EB-1A42-4313-A542-C2DA737B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FCB0A7-01DC-44D4-96A0-814A9DE0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C4E8A-E6B7-4E86-8755-A5C8CEA31D0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683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CECCAE-E756-4A99-A169-4F4F6E8DB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3873C9-E02A-48E7-BEB0-D4CE05539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17E497-6D54-4298-A675-CF2DFEBBAF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075DFF-20D7-4D31-923D-FDD51A9460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747CB8-8F8E-42C1-B5EE-3C364FC442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C4C41D3D-56C4-4BBD-B456-BF33AE88E21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1CE6063E-5A8D-4534-9D7E-7C680E9DD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895600"/>
            <a:ext cx="6553200" cy="1143000"/>
          </a:xfrm>
        </p:spPr>
        <p:txBody>
          <a:bodyPr/>
          <a:lstStyle/>
          <a:p>
            <a:r>
              <a:rPr lang="en-US" altLang="pt-BR" sz="5400"/>
              <a:t>TIPOS DE MARIDOS</a:t>
            </a:r>
            <a:endParaRPr lang="en-US" altLang="pt-BR"/>
          </a:p>
        </p:txBody>
      </p:sp>
      <p:sp>
        <p:nvSpPr>
          <p:cNvPr id="21528" name="Line 1048">
            <a:extLst>
              <a:ext uri="{FF2B5EF4-FFF2-40B4-BE49-F238E27FC236}">
                <a16:creationId xmlns:a16="http://schemas.microsoft.com/office/drawing/2014/main" id="{0ACEA1CB-144F-4ED4-8292-03263A419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82" name="Line 1102">
            <a:extLst>
              <a:ext uri="{FF2B5EF4-FFF2-40B4-BE49-F238E27FC236}">
                <a16:creationId xmlns:a16="http://schemas.microsoft.com/office/drawing/2014/main" id="{D291AD91-0235-41C6-BAC6-50D2B8100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87" name="Line 1107">
            <a:extLst>
              <a:ext uri="{FF2B5EF4-FFF2-40B4-BE49-F238E27FC236}">
                <a16:creationId xmlns:a16="http://schemas.microsoft.com/office/drawing/2014/main" id="{686D0F0A-36F7-4D51-9DFB-5ABD62B75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733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88" name="Oval 1108">
            <a:extLst>
              <a:ext uri="{FF2B5EF4-FFF2-40B4-BE49-F238E27FC236}">
                <a16:creationId xmlns:a16="http://schemas.microsoft.com/office/drawing/2014/main" id="{6C18D9CC-0041-49E1-A680-5ACBA6D13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91000"/>
            <a:ext cx="22098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89" name="Line 1109">
            <a:extLst>
              <a:ext uri="{FF2B5EF4-FFF2-40B4-BE49-F238E27FC236}">
                <a16:creationId xmlns:a16="http://schemas.microsoft.com/office/drawing/2014/main" id="{25ADADB4-6BE6-4E95-9B59-6E41068E83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5029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1" name="Line 1111">
            <a:extLst>
              <a:ext uri="{FF2B5EF4-FFF2-40B4-BE49-F238E27FC236}">
                <a16:creationId xmlns:a16="http://schemas.microsoft.com/office/drawing/2014/main" id="{6C8AEA66-FFBB-4F83-A3FB-8ACEFC5DA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029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2" name="Line 1112">
            <a:extLst>
              <a:ext uri="{FF2B5EF4-FFF2-40B4-BE49-F238E27FC236}">
                <a16:creationId xmlns:a16="http://schemas.microsoft.com/office/drawing/2014/main" id="{5F6CCC0F-7623-4ECD-8CC7-0CABB0E6E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724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3" name="Line 1113">
            <a:extLst>
              <a:ext uri="{FF2B5EF4-FFF2-40B4-BE49-F238E27FC236}">
                <a16:creationId xmlns:a16="http://schemas.microsoft.com/office/drawing/2014/main" id="{D8B8FA30-170A-4949-B1B6-7825E7069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876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4" name="Line 1114">
            <a:extLst>
              <a:ext uri="{FF2B5EF4-FFF2-40B4-BE49-F238E27FC236}">
                <a16:creationId xmlns:a16="http://schemas.microsoft.com/office/drawing/2014/main" id="{40F08C60-0CD7-46A3-8A78-BC672F1B9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388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5" name="Oval 1115">
            <a:extLst>
              <a:ext uri="{FF2B5EF4-FFF2-40B4-BE49-F238E27FC236}">
                <a16:creationId xmlns:a16="http://schemas.microsoft.com/office/drawing/2014/main" id="{6134777A-4FB5-45BC-A1B0-4D901405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"/>
            <a:ext cx="2286000" cy="2514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6" name="Line 1116">
            <a:extLst>
              <a:ext uri="{FF2B5EF4-FFF2-40B4-BE49-F238E27FC236}">
                <a16:creationId xmlns:a16="http://schemas.microsoft.com/office/drawing/2014/main" id="{2B519699-BB82-4EE7-82C1-1F5ADD8EFA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8382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7" name="Line 1117">
            <a:extLst>
              <a:ext uri="{FF2B5EF4-FFF2-40B4-BE49-F238E27FC236}">
                <a16:creationId xmlns:a16="http://schemas.microsoft.com/office/drawing/2014/main" id="{4D97B8E9-7721-442C-A94C-ACCA74334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838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8" name="Line 1118">
            <a:extLst>
              <a:ext uri="{FF2B5EF4-FFF2-40B4-BE49-F238E27FC236}">
                <a16:creationId xmlns:a16="http://schemas.microsoft.com/office/drawing/2014/main" id="{BA75FB79-4AE8-41FF-8EF8-70B3640C2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99" name="Line 1119">
            <a:extLst>
              <a:ext uri="{FF2B5EF4-FFF2-40B4-BE49-F238E27FC236}">
                <a16:creationId xmlns:a16="http://schemas.microsoft.com/office/drawing/2014/main" id="{1D4D032A-6404-4541-8039-FB4A730491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219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600" name="Line 1120">
            <a:extLst>
              <a:ext uri="{FF2B5EF4-FFF2-40B4-BE49-F238E27FC236}">
                <a16:creationId xmlns:a16="http://schemas.microsoft.com/office/drawing/2014/main" id="{6A1FD042-1537-4EC4-892D-5F2273153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95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6918466-2FAC-43B2-8675-F2D308334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8"/>
            <a:ext cx="70866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WordArt 3">
            <a:extLst>
              <a:ext uri="{FF2B5EF4-FFF2-40B4-BE49-F238E27FC236}">
                <a16:creationId xmlns:a16="http://schemas.microsoft.com/office/drawing/2014/main" id="{CCA30BC0-CAB0-414F-A472-6D3059DB18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943100" y="3009900"/>
            <a:ext cx="51816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Leva tudo</a:t>
            </a:r>
          </a:p>
        </p:txBody>
      </p:sp>
      <p:sp>
        <p:nvSpPr>
          <p:cNvPr id="7173" name="WordArt 5">
            <a:extLst>
              <a:ext uri="{FF2B5EF4-FFF2-40B4-BE49-F238E27FC236}">
                <a16:creationId xmlns:a16="http://schemas.microsoft.com/office/drawing/2014/main" id="{FEF86157-2576-46BF-8C3C-03697B5C47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134100" y="3009900"/>
            <a:ext cx="51054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brincando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549913D-7D62-4376-987C-24A1D647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248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A90C8402-0BBD-4AF6-AA23-AB80D7253C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638300" y="2781300"/>
            <a:ext cx="50292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O poder do</a:t>
            </a:r>
          </a:p>
        </p:txBody>
      </p:sp>
      <p:sp>
        <p:nvSpPr>
          <p:cNvPr id="9220" name="WordArt 4">
            <a:extLst>
              <a:ext uri="{FF2B5EF4-FFF2-40B4-BE49-F238E27FC236}">
                <a16:creationId xmlns:a16="http://schemas.microsoft.com/office/drawing/2014/main" id="{967B9E38-DC0B-4788-BEA8-4B8FD08D0D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057900" y="3314700"/>
            <a:ext cx="48006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ELOGIO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CCD474F-5AA2-4C6F-9FDB-70FE3CEC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908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WordArt 4">
            <a:extLst>
              <a:ext uri="{FF2B5EF4-FFF2-40B4-BE49-F238E27FC236}">
                <a16:creationId xmlns:a16="http://schemas.microsoft.com/office/drawing/2014/main" id="{B89656B1-ACF3-4121-8E71-E8C175EE10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752600" y="2667000"/>
            <a:ext cx="49530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Casei com</a:t>
            </a:r>
          </a:p>
        </p:txBody>
      </p:sp>
      <p:sp>
        <p:nvSpPr>
          <p:cNvPr id="8197" name="WordArt 5">
            <a:extLst>
              <a:ext uri="{FF2B5EF4-FFF2-40B4-BE49-F238E27FC236}">
                <a16:creationId xmlns:a16="http://schemas.microsoft.com/office/drawing/2014/main" id="{B7E25D2E-DD0E-4C97-A645-A951381390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715000" y="2286000"/>
            <a:ext cx="5181600" cy="1066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este homem</a:t>
            </a:r>
          </a:p>
        </p:txBody>
      </p:sp>
      <p:sp>
        <p:nvSpPr>
          <p:cNvPr id="8198" name="WordArt 6">
            <a:extLst>
              <a:ext uri="{FF2B5EF4-FFF2-40B4-BE49-F238E27FC236}">
                <a16:creationId xmlns:a16="http://schemas.microsoft.com/office/drawing/2014/main" id="{9B0FD3DE-5D7B-4DAB-915D-2935FC2F09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958137" y="5834063"/>
            <a:ext cx="7334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>
            <a:extLst>
              <a:ext uri="{FF2B5EF4-FFF2-40B4-BE49-F238E27FC236}">
                <a16:creationId xmlns:a16="http://schemas.microsoft.com/office/drawing/2014/main" id="{0DED3FFC-BFF0-40CD-9175-C81D8B8FA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37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WordArt 1027">
            <a:extLst>
              <a:ext uri="{FF2B5EF4-FFF2-40B4-BE49-F238E27FC236}">
                <a16:creationId xmlns:a16="http://schemas.microsoft.com/office/drawing/2014/main" id="{2D224513-E175-4611-8E1F-F5FF07D7BB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657350" y="2800350"/>
            <a:ext cx="525780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pt-BR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fale comigo</a:t>
            </a:r>
          </a:p>
        </p:txBody>
      </p:sp>
      <p:sp>
        <p:nvSpPr>
          <p:cNvPr id="12292" name="WordArt 1028">
            <a:extLst>
              <a:ext uri="{FF2B5EF4-FFF2-40B4-BE49-F238E27FC236}">
                <a16:creationId xmlns:a16="http://schemas.microsoft.com/office/drawing/2014/main" id="{EE7E8F63-168F-4C76-A321-42C08E0C09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791200" y="2895600"/>
            <a:ext cx="4800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pt-BR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Homem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>
            <a:extLst>
              <a:ext uri="{FF2B5EF4-FFF2-40B4-BE49-F238E27FC236}">
                <a16:creationId xmlns:a16="http://schemas.microsoft.com/office/drawing/2014/main" id="{1E8604B8-F025-415E-89A3-FD23FEC3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530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WordArt 1027">
            <a:extLst>
              <a:ext uri="{FF2B5EF4-FFF2-40B4-BE49-F238E27FC236}">
                <a16:creationId xmlns:a16="http://schemas.microsoft.com/office/drawing/2014/main" id="{6910D4E9-D1A2-4D64-98CA-94809955B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485900" y="2857500"/>
            <a:ext cx="5029200" cy="990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decide logo</a:t>
            </a:r>
          </a:p>
        </p:txBody>
      </p:sp>
      <p:sp>
        <p:nvSpPr>
          <p:cNvPr id="13316" name="WordArt 1028">
            <a:extLst>
              <a:ext uri="{FF2B5EF4-FFF2-40B4-BE49-F238E27FC236}">
                <a16:creationId xmlns:a16="http://schemas.microsoft.com/office/drawing/2014/main" id="{5F9BBE96-728A-4712-985C-3834268D74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638800" y="3048000"/>
            <a:ext cx="4953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pt-BR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Homem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>
            <a:extLst>
              <a:ext uri="{FF2B5EF4-FFF2-40B4-BE49-F238E27FC236}">
                <a16:creationId xmlns:a16="http://schemas.microsoft.com/office/drawing/2014/main" id="{D37BDF1D-B583-4DAF-B9B8-2087EA5C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292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027">
            <a:extLst>
              <a:ext uri="{FF2B5EF4-FFF2-40B4-BE49-F238E27FC236}">
                <a16:creationId xmlns:a16="http://schemas.microsoft.com/office/drawing/2014/main" id="{E22BBC25-4AEE-4F6F-A5CD-61D4BD075E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562100" y="3009900"/>
            <a:ext cx="4648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pt-BR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você è</a:t>
            </a:r>
          </a:p>
        </p:txBody>
      </p:sp>
      <p:sp>
        <p:nvSpPr>
          <p:cNvPr id="10244" name="WordArt 1028">
            <a:extLst>
              <a:ext uri="{FF2B5EF4-FFF2-40B4-BE49-F238E27FC236}">
                <a16:creationId xmlns:a16="http://schemas.microsoft.com/office/drawing/2014/main" id="{0169ADFF-20A6-4D47-A8DC-1576C17779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448300" y="2933700"/>
            <a:ext cx="60198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surdo ou mudo?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E35C3C8-19E7-4DF6-9D5F-8E53D479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1722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WordArt 6">
            <a:extLst>
              <a:ext uri="{FF2B5EF4-FFF2-40B4-BE49-F238E27FC236}">
                <a16:creationId xmlns:a16="http://schemas.microsoft.com/office/drawing/2014/main" id="{0A9BC122-3BE7-4153-AF89-2A15720DC9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866900" y="2933700"/>
            <a:ext cx="5105400" cy="914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não vê que </a:t>
            </a:r>
          </a:p>
        </p:txBody>
      </p:sp>
      <p:sp>
        <p:nvSpPr>
          <p:cNvPr id="11271" name="WordArt 7">
            <a:extLst>
              <a:ext uri="{FF2B5EF4-FFF2-40B4-BE49-F238E27FC236}">
                <a16:creationId xmlns:a16="http://schemas.microsoft.com/office/drawing/2014/main" id="{1AEFA96B-77B0-400F-8BE5-A6C7212B6F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791200" y="3048000"/>
            <a:ext cx="5105400" cy="990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eu te amo?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E7DBF15-B4B2-42C3-AC18-0F6611C0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0"/>
            <a:ext cx="6845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2534D5C-070E-432B-9547-9410D6FDD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Sejam grandes nas coisas pequenas</a:t>
            </a:r>
            <a:endParaRPr lang="en-US" altLang="pt-BR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EEA3259-EBB8-42BA-8FAF-783D5474B0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2057400"/>
            <a:ext cx="4114800" cy="4495800"/>
          </a:xfrm>
        </p:spPr>
        <p:txBody>
          <a:bodyPr/>
          <a:lstStyle/>
          <a:p>
            <a:r>
              <a:rPr lang="en-US" altLang="pt-BR" sz="3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Atenções                        palavras                         gestos                              elogios                               atos de amor                   cartões                           tempo para o outro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extLst>
              <a:ext uri="{FF2B5EF4-FFF2-40B4-BE49-F238E27FC236}">
                <a16:creationId xmlns:a16="http://schemas.microsoft.com/office/drawing/2014/main" id="{66340D80-F662-4251-A3F6-DFD722AC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8153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 UM BOMBOM PARA A ESPOSA EM VEZ DE UMA BOMBA</a:t>
            </a:r>
            <a:endParaRPr lang="en-US" altLang="pt-B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>
            <a:extLst>
              <a:ext uri="{FF2B5EF4-FFF2-40B4-BE49-F238E27FC236}">
                <a16:creationId xmlns:a16="http://schemas.microsoft.com/office/drawing/2014/main" id="{E680F9FB-A45B-48D0-99EC-3E6AB270E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18441" name="WordArt 9">
            <a:extLst>
              <a:ext uri="{FF2B5EF4-FFF2-40B4-BE49-F238E27FC236}">
                <a16:creationId xmlns:a16="http://schemas.microsoft.com/office/drawing/2014/main" id="{ED59671C-5632-42AF-ADFE-5A86A7A32A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61722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Marido dos sonhos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747CFF5-FF28-43B0-80A3-8BDFF1AE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8"/>
            <a:ext cx="838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DD4696F0-7595-48B3-B8DF-DE02E5A1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68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3">
            <a:extLst>
              <a:ext uri="{FF2B5EF4-FFF2-40B4-BE49-F238E27FC236}">
                <a16:creationId xmlns:a16="http://schemas.microsoft.com/office/drawing/2014/main" id="{1E5B05B2-3B3D-4DA3-BA91-134A38CC3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C179F9E0-6475-48B1-8BEC-48131EB6E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286000"/>
            <a:ext cx="70104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Estamos casados e agora?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WordArt 9">
            <a:extLst>
              <a:ext uri="{FF2B5EF4-FFF2-40B4-BE49-F238E27FC236}">
                <a16:creationId xmlns:a16="http://schemas.microsoft.com/office/drawing/2014/main" id="{F5849A90-75DA-47DD-92D6-1EFDBE7CD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0010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Impact" panose="020B0806030902050204" pitchFamily="34" charset="0"/>
              </a:rPr>
              <a:t>Sejam cortezes quando a sós!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>
            <a:extLst>
              <a:ext uri="{FF2B5EF4-FFF2-40B4-BE49-F238E27FC236}">
                <a16:creationId xmlns:a16="http://schemas.microsoft.com/office/drawing/2014/main" id="{CC248401-2C7E-4DDB-A98A-5167432EA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35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1031">
            <a:extLst>
              <a:ext uri="{FF2B5EF4-FFF2-40B4-BE49-F238E27FC236}">
                <a16:creationId xmlns:a16="http://schemas.microsoft.com/office/drawing/2014/main" id="{88AD1144-FCD1-41ED-930F-FF2C2847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858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WordArt 1032">
            <a:extLst>
              <a:ext uri="{FF2B5EF4-FFF2-40B4-BE49-F238E27FC236}">
                <a16:creationId xmlns:a16="http://schemas.microsoft.com/office/drawing/2014/main" id="{D46D6FB9-FC2F-4C03-9CC7-22F99DD7DC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48768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calma JOÃO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4CBB399-1617-4EE6-928D-49B51B66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5"/>
            <a:ext cx="5778500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WordArt 3">
            <a:extLst>
              <a:ext uri="{FF2B5EF4-FFF2-40B4-BE49-F238E27FC236}">
                <a16:creationId xmlns:a16="http://schemas.microsoft.com/office/drawing/2014/main" id="{173D9500-4A97-4CFA-A528-D8EDD72536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181100" y="2781300"/>
            <a:ext cx="3886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pt-BR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Diga</a:t>
            </a:r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BEC17DF5-3AEC-408D-AAF5-59D3481EEC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324600" y="2819400"/>
            <a:ext cx="3962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pt-BR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93D2DE7-541F-4635-BA8E-1BB0373E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3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B5C8109B-0A83-4CDD-9737-9C0D5D0EE9E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90613" y="2613026"/>
            <a:ext cx="41941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9600"/>
              <a:t>marido</a:t>
            </a:r>
            <a:endParaRPr lang="en-US" altLang="pt-BR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A8A86B8F-4785-4509-8FAD-1BB97100B55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062662" y="2547938"/>
            <a:ext cx="42132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9600"/>
              <a:t>ditador</a:t>
            </a:r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88</Words>
  <Application>Microsoft Office PowerPoint</Application>
  <PresentationFormat>Apresentação na tela (4:3)</PresentationFormat>
  <Paragraphs>32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Times New Roman</vt:lpstr>
      <vt:lpstr>Tema do Office</vt:lpstr>
      <vt:lpstr>TIPOS DE MARIDOS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Sejam grandes nas coisas pequenas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Marido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29</cp:revision>
  <dcterms:created xsi:type="dcterms:W3CDTF">1980-04-18T07:41:11Z</dcterms:created>
  <dcterms:modified xsi:type="dcterms:W3CDTF">2021-01-07T08:24:11Z</dcterms:modified>
  <cp:category>EVANGELISMO</cp:category>
</cp:coreProperties>
</file>