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9"/>
  </p:notesMasterIdLst>
  <p:sldIdLst>
    <p:sldId id="256" r:id="rId2"/>
    <p:sldId id="257" r:id="rId3"/>
    <p:sldId id="298" r:id="rId4"/>
    <p:sldId id="263" r:id="rId5"/>
    <p:sldId id="297" r:id="rId6"/>
    <p:sldId id="304" r:id="rId7"/>
    <p:sldId id="299" r:id="rId8"/>
    <p:sldId id="300" r:id="rId9"/>
    <p:sldId id="303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87" r:id="rId20"/>
    <p:sldId id="284" r:id="rId21"/>
    <p:sldId id="285" r:id="rId22"/>
    <p:sldId id="270" r:id="rId23"/>
    <p:sldId id="274" r:id="rId24"/>
    <p:sldId id="272" r:id="rId25"/>
    <p:sldId id="273" r:id="rId26"/>
    <p:sldId id="271" r:id="rId27"/>
    <p:sldId id="279" r:id="rId28"/>
    <p:sldId id="280" r:id="rId29"/>
    <p:sldId id="281" r:id="rId30"/>
    <p:sldId id="282" r:id="rId31"/>
    <p:sldId id="277" r:id="rId32"/>
    <p:sldId id="278" r:id="rId33"/>
    <p:sldId id="293" r:id="rId34"/>
    <p:sldId id="294" r:id="rId35"/>
    <p:sldId id="295" r:id="rId36"/>
    <p:sldId id="296" r:id="rId37"/>
    <p:sldId id="29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9AB"/>
    <a:srgbClr val="BDAA99"/>
    <a:srgbClr val="B09984"/>
    <a:srgbClr val="CD9A67"/>
    <a:srgbClr val="0000CC"/>
    <a:srgbClr val="FFFF99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48"/>
    </p:cViewPr>
  </p:sorterViewPr>
  <p:notesViewPr>
    <p:cSldViewPr>
      <p:cViewPr>
        <p:scale>
          <a:sx n="77" d="100"/>
          <a:sy n="77" d="100"/>
        </p:scale>
        <p:origin x="-606" y="6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70B1A74-D6F0-4FD4-8851-F6DDD53FA6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F0625FC-DE1E-4A67-AD94-4D52EA76D3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8AABE91-5A33-4038-9BEB-741F4ED2E29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3B3AE19-E529-4745-BDA0-7CAB2A6A46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24271CC-D296-442E-B084-77833D5065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7D463592-C824-42CB-B3B3-FA0AE0CF8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CF1EB1-9ED1-42AC-87F4-C3B282F501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3CEE31D-EF98-4AEC-A491-2DE54BD415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915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A927D02-6628-410A-B9CA-75F1E718D4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23BFB51-35C6-40DA-862C-53CD575870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8FAAF83-C0D1-46FE-8EF9-A982F499B2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3BC01BB-4882-4B29-9AEF-5736B73D6E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C9B88FFD-87D3-4A7B-BE83-3096FFDE7F54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5F9E3F5D-F6F2-45EA-A1E6-C3D1B516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83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F09C2-0153-406B-97CF-338C0305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75187F-42D5-4367-9ED7-2F9556A29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82B473-06B5-45CC-99B0-8FAC9671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901E6E-8435-452C-A7F0-8DEF5432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D1AF8-32F1-4549-9D3E-8F2B1F3F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9093C-8E22-464B-B106-D21FB61B2EA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84098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D69E54-02BB-4D97-BF56-31A966BA8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38950" y="457200"/>
            <a:ext cx="2228850" cy="5600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F375E6-9AEE-41CC-9D11-2786309DE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534150" cy="56007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EAC4D-29BB-4504-B0CE-B914AFB0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B1D30F-B7A0-46A9-98C9-A8E53059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A23CA0-93CA-4B75-92FB-5E2ACB07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98FCC-526A-4B3C-867D-DDBB546ECA8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597982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82F12-70CA-4519-B3AA-54076597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3769B7-CEFF-4852-832E-58B72652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08C673-CCCC-42F0-8451-71E4FD67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9738C-82BC-4B7B-8A5B-390F48FF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EE232-F3A2-4B89-8FF3-E7E9771F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B4E5F-1B7A-478C-8EB0-D56EB6B3DFF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320965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1289E-E61C-460B-A657-B2057434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1BFB5E-EE05-4D80-AF45-2CAB1752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BAB028-3722-4216-BC47-5E0AE934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4501D3-329A-4B64-B7A9-6DEF6E66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31EB2-A379-44DA-907A-9FB91D3C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23B43-ED38-41B0-B5FF-E7D04EA8D68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410702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BE50C-7421-4744-99A4-01BDF71B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DC2D8A-280E-415A-AE25-AA4FC8B32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8ABE0E-966B-4CDE-AD7F-4E5582CB0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54DE49-1169-4248-B998-04AD3AAD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A9181-4956-4D65-9E09-8CB93D85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EBE8DE-AC72-4EB0-9983-B2F5A1EA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70DA5-5992-4371-97B5-2349A74D47B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009487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BB2E9-31A1-4328-973C-28F45084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AE0388-7B32-4F1B-9733-DA2542BA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60E8AF-FB7A-46D2-A527-ADC6415C7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60FEA2-88BE-415E-9B80-D7624429C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A6C4DD-E910-4564-8A18-87533B2BF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8DEF3D-795D-44CD-B364-2A3ADADB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721490-C129-44E9-8946-C4DF84F1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F9A321-8A58-43AA-B0B2-E304C244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EDC34-BB33-4F2B-B99E-8E6A7200FC7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857297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8B40C-FABF-449E-BBA9-C9A3B288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A96DA1-D7B3-4413-AF2C-045DD154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1E3F8E-8038-4B2E-A6E6-3E4537EC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DCACE0-F5AB-4CAD-8B3E-58306B82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E9CE-7216-4678-A81C-7BD530AE9D9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2925729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266345-0853-4B0D-8531-295B7D62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EB78C9-E2AC-4ACF-8A0F-CC04D633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06A276-9332-4B43-8926-72E1938D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D2A1D-DF1D-4A34-AC81-E2D86916825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2209923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6BFC4-4F67-4DEC-BB60-96C83488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720261-E6C8-4C6A-853F-EC720601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C77CAE-FB79-4BB5-8606-4A47B4032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FF2071-F70D-4654-8345-1A171E3F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3EA99B-8710-4CB0-A1FD-D87D985E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5EB798-B781-46ED-88C4-6657E63C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C20E1-F55F-43F8-94D6-941D4E499C8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945742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16625-C83F-4816-AB5C-40E0C23C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53A9DB-18E7-4D6F-A220-BE3541B33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12BDD7-0B35-4C1C-9E27-C367CB9C3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8A4D1F-42F5-4343-BFD9-C45D18CD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329BA0-1A0A-4655-905A-8F80BA4E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5EA57F-82FF-406F-A390-87D6095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ABFA1-E444-4B91-BC83-BCB0AFA59B7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1288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20A8B2">
                <a:gamma/>
                <a:shade val="69804"/>
                <a:invGamma/>
              </a:srgbClr>
            </a:gs>
            <a:gs pos="100000">
              <a:srgbClr val="20A8B2"/>
            </a:gs>
          </a:gsLst>
          <a:path path="shape">
            <a:fillToRect l="50000" t="50000" r="50000" b="50000"/>
          </a:path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7DBF73B-F943-4FA2-8FCF-FF5F57565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2FEE45-9E8E-4598-AD35-0229B4410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968F325-33CE-4580-8976-D8E92C489E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C6F6445-DA69-4079-9C77-7CA44C8B5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3E52413-66C1-40C2-B41B-F0BADB8D56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BCC36C0E-D3CA-49C8-9ABE-38803BDD61A2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308F5F99-FCCE-4E19-A8B2-E6A03234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4450"/>
            <a:ext cx="8839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2728A4D9-98D7-4E5B-B6D1-EC4CEAF2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929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WordArt 9">
            <a:extLst>
              <a:ext uri="{FF2B5EF4-FFF2-40B4-BE49-F238E27FC236}">
                <a16:creationId xmlns:a16="http://schemas.microsoft.com/office/drawing/2014/main" id="{F66AE288-80DE-4FE1-B888-C95A10AFA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6934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NÓS TEMOS FILHOS, E AGORA?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B0C9AE8-249D-439A-95CC-DD232CAF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8864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WordArt 9">
            <a:extLst>
              <a:ext uri="{FF2B5EF4-FFF2-40B4-BE49-F238E27FC236}">
                <a16:creationId xmlns:a16="http://schemas.microsoft.com/office/drawing/2014/main" id="{C3651DA5-9D01-4297-B3C3-CE97866A8D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610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O que nossos filhos esperam de nós?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DD4D2DAA-BBD5-47BA-B1F2-D5141E5F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209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:a16="http://schemas.microsoft.com/office/drawing/2014/main" id="{0D05A3C2-E7A5-4233-8C37-62EADD47FC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609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PAIS QUE SE AMEM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F2FC828-5E83-4DAD-819E-5B4CB71D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362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WordArt 5">
            <a:extLst>
              <a:ext uri="{FF2B5EF4-FFF2-40B4-BE49-F238E27FC236}">
                <a16:creationId xmlns:a16="http://schemas.microsoft.com/office/drawing/2014/main" id="{C4DC79B3-2D46-4029-ADFF-D6793F6ECD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543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QUE DEMONSTREM AMOR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D804977-15C2-4F04-AC80-25AA232C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198938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1579B988-003E-456D-B409-CC9F854A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60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SABE QUAL O MELHOR PRESENTE QUE OS PAIS PODEM DAR AOS FILHOS ?</a:t>
            </a:r>
            <a:endParaRPr lang="en-US" altLang="pt-BR" sz="4000">
              <a:latin typeface="Glowworm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9ACD259-A490-49B2-BBB3-D0570FB8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362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WordArt 4">
            <a:extLst>
              <a:ext uri="{FF2B5EF4-FFF2-40B4-BE49-F238E27FC236}">
                <a16:creationId xmlns:a16="http://schemas.microsoft.com/office/drawing/2014/main" id="{B48E4BE4-11CD-4E03-AFA6-D34FEC07F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4648200" cy="1016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MUITO AMOR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WordArt 7">
            <a:extLst>
              <a:ext uri="{FF2B5EF4-FFF2-40B4-BE49-F238E27FC236}">
                <a16:creationId xmlns:a16="http://schemas.microsoft.com/office/drawing/2014/main" id="{2F481FE3-3F86-4548-8409-54452E6FE0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77184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DISCIPLINA COM AMOR</a:t>
            </a: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650FDDF7-F634-40B2-AA5D-B5193073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346200"/>
            <a:ext cx="2976562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2EE399E1-21C4-4F17-A16B-C5954C0B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81200"/>
            <a:ext cx="25400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13284E42-ADC1-41CF-9392-4DD9AF27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1600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63D5CF97-FDB1-4199-B763-A6A25CB2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76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O TEMPO PASSA E SENTIREMOS SAUDADES.</a:t>
            </a:r>
            <a:r>
              <a:rPr lang="en-US" altLang="pt-BR" sz="36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462" name="WordArt 6">
            <a:extLst>
              <a:ext uri="{FF2B5EF4-FFF2-40B4-BE49-F238E27FC236}">
                <a16:creationId xmlns:a16="http://schemas.microsoft.com/office/drawing/2014/main" id="{D1F81CF3-95B2-4C0D-A9CF-3C2B2ACE04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76295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DEDIQUEM TEMPO A ELES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5A6B510-FF2D-4B8F-A709-B076960B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722563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WordArt 4">
            <a:extLst>
              <a:ext uri="{FF2B5EF4-FFF2-40B4-BE49-F238E27FC236}">
                <a16:creationId xmlns:a16="http://schemas.microsoft.com/office/drawing/2014/main" id="{8F2287F4-A6CE-48FD-9621-AD7B6D88C9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1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PAIS QUE DÊEM AMOR ATRAVÉS DO</a:t>
            </a:r>
          </a:p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CONTATO VISUAL, FÍSICO E NO FALAR.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BBE88D51-E32B-42C8-B8B4-6A4490C6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28749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6673C568-9547-43EA-A0EC-846B3B2C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586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LEMBRE-SE: ELES NÃO SÃO ADULTOS EM MINIATURA!</a:t>
            </a:r>
            <a:endParaRPr lang="pt-BR" altLang="pt-BR" sz="3600" b="1" i="1"/>
          </a:p>
        </p:txBody>
      </p:sp>
      <p:sp>
        <p:nvSpPr>
          <p:cNvPr id="21510" name="WordArt 6">
            <a:extLst>
              <a:ext uri="{FF2B5EF4-FFF2-40B4-BE49-F238E27FC236}">
                <a16:creationId xmlns:a16="http://schemas.microsoft.com/office/drawing/2014/main" id="{499CCA08-10F5-4C0A-A0D1-EDC6A7A445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PAIS QUE DÊEM RESPONSABILIDADES</a:t>
            </a:r>
          </a:p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AOS FILHOS E SAIBAM ELOGIÁ-LOS.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1028">
            <a:extLst>
              <a:ext uri="{FF2B5EF4-FFF2-40B4-BE49-F238E27FC236}">
                <a16:creationId xmlns:a16="http://schemas.microsoft.com/office/drawing/2014/main" id="{9C61D3D3-C926-42D3-81F6-2657BF3B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0"/>
            <a:ext cx="5721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>
            <a:extLst>
              <a:ext uri="{FF2B5EF4-FFF2-40B4-BE49-F238E27FC236}">
                <a16:creationId xmlns:a16="http://schemas.microsoft.com/office/drawing/2014/main" id="{6BFAFFE5-7766-4F13-B326-57B43202FB8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676400"/>
            <a:ext cx="6977063" cy="4670425"/>
            <a:chOff x="624" y="1056"/>
            <a:chExt cx="4395" cy="2942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CC8E08A6-842C-4DE8-BBC7-F5CA27D7E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56"/>
              <a:ext cx="4395" cy="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7B098A38-1F59-4F3B-8A0E-D702F0DE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3613"/>
              <a:ext cx="1296" cy="384"/>
            </a:xfrm>
            <a:prstGeom prst="rect">
              <a:avLst/>
            </a:prstGeom>
            <a:solidFill>
              <a:srgbClr val="BDAA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51" name="WordArt 7">
            <a:extLst>
              <a:ext uri="{FF2B5EF4-FFF2-40B4-BE49-F238E27FC236}">
                <a16:creationId xmlns:a16="http://schemas.microsoft.com/office/drawing/2014/main" id="{D270F793-AFE8-4E93-86D8-02E5E8B31C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1530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 panose="020B0806030902050204" pitchFamily="34" charset="0"/>
              </a:rPr>
              <a:t>A ESCOLA DO LAR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1A06E30E-B5EA-4CDA-B3F3-449D5AFF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B9D2B548-B67D-4F24-88D6-2B0647BB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0"/>
            <a:ext cx="5721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4EFF899-48FE-4020-96A9-EA298873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505200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A22D3F45-2885-4FE3-9106-E7D73508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709988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8" name="WordArt 16">
            <a:extLst>
              <a:ext uri="{FF2B5EF4-FFF2-40B4-BE49-F238E27FC236}">
                <a16:creationId xmlns:a16="http://schemas.microsoft.com/office/drawing/2014/main" id="{F2A80B06-F05C-4EF0-9193-16546C85AD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45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DÊEM ATENÇÃO A ELES QUANDO LHES PROCURAM,</a:t>
            </a:r>
          </a:p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SE NÃO PROCURARÃO OUTROS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A8F618D-4666-4108-8F50-EBEB3D32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6734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WordArt 4">
            <a:extLst>
              <a:ext uri="{FF2B5EF4-FFF2-40B4-BE49-F238E27FC236}">
                <a16:creationId xmlns:a16="http://schemas.microsoft.com/office/drawing/2014/main" id="{6BABCBD5-407F-40BC-9556-84CA747CAF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ELAS PRECISAM DE</a:t>
            </a:r>
          </a:p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LIMITES E DISCIPLINA.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3E5C272-1272-4B2A-B0F2-27DDAD3A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WordArt 3">
            <a:extLst>
              <a:ext uri="{FF2B5EF4-FFF2-40B4-BE49-F238E27FC236}">
                <a16:creationId xmlns:a16="http://schemas.microsoft.com/office/drawing/2014/main" id="{F0FF57A6-1D87-4BB8-9C0D-1CE4CB4E18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343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FAMÍLIA UNIDA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49D860B-6A54-4E16-9E4C-5F32EA8F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133600"/>
            <a:ext cx="4659312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092C5820-2BF1-4B60-9D0B-76CF10A1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OS PAIS DEVEM FALAR A MESMA LINGUAGEM.</a:t>
            </a:r>
            <a:endParaRPr lang="pt-BR" altLang="pt-BR" sz="3200" b="1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759289E-AD8C-44E6-97A4-4E7BF52D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0104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WordArt 4">
            <a:extLst>
              <a:ext uri="{FF2B5EF4-FFF2-40B4-BE49-F238E27FC236}">
                <a16:creationId xmlns:a16="http://schemas.microsoft.com/office/drawing/2014/main" id="{B8FFF346-2246-4BA1-9A05-76B8A4CD44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100" y="533400"/>
            <a:ext cx="8699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CRIANÇAS PRECISAM DE DEUS.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F84D5DB0-A317-4F1A-95DD-DA6467AA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629025" cy="35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Rectangle 7">
            <a:extLst>
              <a:ext uri="{FF2B5EF4-FFF2-40B4-BE49-F238E27FC236}">
                <a16:creationId xmlns:a16="http://schemas.microsoft.com/office/drawing/2014/main" id="{E9307434-B1AC-4152-BF85-C018F114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3" y="254000"/>
            <a:ext cx="10442576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354679A2-6495-4D1D-8384-A8F899832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0"/>
            <a:ext cx="90932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pt-BR" sz="4200" b="1">
                <a:solidFill>
                  <a:srgbClr val="00FFFF"/>
                </a:solidFill>
                <a:latin typeface="Bookman Old Style" panose="02050604050505020204" pitchFamily="18" charset="0"/>
              </a:rPr>
              <a:t>QUAL A MAIOR HERANÇA QUE UM PAI PODE DEIXAR PARA SEU FILHO?</a:t>
            </a:r>
          </a:p>
        </p:txBody>
      </p:sp>
      <p:sp>
        <p:nvSpPr>
          <p:cNvPr id="32774" name="WordArt 6">
            <a:extLst>
              <a:ext uri="{FF2B5EF4-FFF2-40B4-BE49-F238E27FC236}">
                <a16:creationId xmlns:a16="http://schemas.microsoft.com/office/drawing/2014/main" id="{979726DB-A8F4-4667-9252-053AEE74F9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981200"/>
            <a:ext cx="342900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EXEMPLO 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WordArt 5">
            <a:extLst>
              <a:ext uri="{FF2B5EF4-FFF2-40B4-BE49-F238E27FC236}">
                <a16:creationId xmlns:a16="http://schemas.microsoft.com/office/drawing/2014/main" id="{715A282D-DE0D-4733-B837-BB56EA0127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2514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O PAI 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2AE229F5-B4AE-4706-BFD6-1745C0131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1524000"/>
            <a:ext cx="9040812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AOS 7 ANOS: O PAI É O HERÓI.</a:t>
            </a:r>
          </a:p>
          <a:p>
            <a:pPr>
              <a:buFontTx/>
              <a:buChar char="-"/>
            </a:pPr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AOS 12: O PAI JÁ NÃO É TÃO </a:t>
            </a:r>
          </a:p>
          <a:p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ATRAENTE ASSIM.</a:t>
            </a:r>
          </a:p>
          <a:p>
            <a:pPr>
              <a:buFontTx/>
              <a:buChar char="-"/>
            </a:pPr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AOS 18: O PAI ESTÁ </a:t>
            </a:r>
          </a:p>
          <a:p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ULTRAPASSADO, É QUADRADO.</a:t>
            </a:r>
          </a:p>
          <a:p>
            <a:pPr>
              <a:buFontTx/>
              <a:buChar char="-"/>
            </a:pPr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AOS 30: SABE QUE ÀS VEZES ELE</a:t>
            </a:r>
          </a:p>
          <a:p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TEM RAZÃO.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AB4B2013-B9F2-46C1-8AE5-EC828BD7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9486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AOS 50 OU 60 ANOS: COMO O</a:t>
            </a:r>
          </a:p>
          <a:p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PAI ERA SÁBIO! QUE PENA</a:t>
            </a:r>
          </a:p>
          <a:p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QUE NÃO PUDE APRENDER</a:t>
            </a:r>
          </a:p>
          <a:p>
            <a:r>
              <a:rPr lang="pt-BR" altLang="pt-BR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MAIS COM ELE!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6">
            <a:extLst>
              <a:ext uri="{FF2B5EF4-FFF2-40B4-BE49-F238E27FC236}">
                <a16:creationId xmlns:a16="http://schemas.microsoft.com/office/drawing/2014/main" id="{4C37BDC2-73B0-43DC-91DA-B7271460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4713"/>
            <a:ext cx="8610600" cy="59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WordArt 1029">
            <a:extLst>
              <a:ext uri="{FF2B5EF4-FFF2-40B4-BE49-F238E27FC236}">
                <a16:creationId xmlns:a16="http://schemas.microsoft.com/office/drawing/2014/main" id="{561E4249-6806-499A-8535-413B36913E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693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Necessidades da criança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3D172E51-2D5A-40E0-B478-DD0F086E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835900" cy="222091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7823C74F-7D06-426E-90FB-AE46FCE3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94322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C364D213-85C6-4009-9D58-0168CCD2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9800"/>
            <a:ext cx="8839200" cy="4238625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“E vós, pais , não provoqueis vossos filhos à ira, mas criai-os na disciplina e na admoestação do Senhor”</a:t>
            </a:r>
            <a:r>
              <a:rPr lang="pt-BR" altLang="pt-BR" sz="4000" b="1">
                <a:latin typeface="Bookman Old Style" panose="02050604050505020204" pitchFamily="18" charset="0"/>
              </a:rPr>
              <a:t>  </a:t>
            </a:r>
            <a:r>
              <a:rPr lang="pt-BR" altLang="pt-BR" sz="3200" b="1">
                <a:solidFill>
                  <a:schemeClr val="bg1"/>
                </a:solidFill>
                <a:latin typeface="Bookman Old Style" panose="02050604050505020204" pitchFamily="18" charset="0"/>
              </a:rPr>
              <a:t>Efésios 6: 4</a:t>
            </a:r>
            <a:endParaRPr lang="pt-BR" altLang="pt-BR" sz="4000" b="1"/>
          </a:p>
        </p:txBody>
      </p:sp>
      <p:sp>
        <p:nvSpPr>
          <p:cNvPr id="30724" name="WordArt 4">
            <a:extLst>
              <a:ext uri="{FF2B5EF4-FFF2-40B4-BE49-F238E27FC236}">
                <a16:creationId xmlns:a16="http://schemas.microsoft.com/office/drawing/2014/main" id="{CDDC07E7-2B4C-43B2-9021-67D86230C1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2438400" cy="6461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PAIS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3E5AA70-794A-4A1D-8630-DF62AB94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0"/>
            <a:ext cx="7620000" cy="3506788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“Filhos, obedecei a vossos pais no Senhor, pois isto é justo. Honra a teu pai e a tua mãe.”</a:t>
            </a:r>
            <a:r>
              <a:rPr lang="pt-BR" altLang="pt-BR" sz="4000" b="1">
                <a:latin typeface="Bookman Old Style" panose="02050604050505020204" pitchFamily="18" charset="0"/>
              </a:rPr>
              <a:t> </a:t>
            </a:r>
            <a:r>
              <a:rPr lang="pt-BR" altLang="pt-BR" sz="3200" b="1">
                <a:solidFill>
                  <a:schemeClr val="bg1"/>
                </a:solidFill>
                <a:latin typeface="Bookman Old Style" panose="02050604050505020204" pitchFamily="18" charset="0"/>
              </a:rPr>
              <a:t>Efésios 6: 1,2</a:t>
            </a:r>
            <a:endParaRPr lang="pt-BR" altLang="pt-BR" sz="4000" b="1"/>
          </a:p>
        </p:txBody>
      </p:sp>
      <p:sp>
        <p:nvSpPr>
          <p:cNvPr id="31747" name="WordArt 3">
            <a:extLst>
              <a:ext uri="{FF2B5EF4-FFF2-40B4-BE49-F238E27FC236}">
                <a16:creationId xmlns:a16="http://schemas.microsoft.com/office/drawing/2014/main" id="{D3B1603E-A573-450B-8454-20227CD017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2514600" cy="762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FILHOS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B21E351E-B5DC-4F02-8DC6-5FBFD179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>
            <a:extLst>
              <a:ext uri="{FF2B5EF4-FFF2-40B4-BE49-F238E27FC236}">
                <a16:creationId xmlns:a16="http://schemas.microsoft.com/office/drawing/2014/main" id="{0A9EE260-FC2B-4886-8225-34623F3A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1027">
            <a:extLst>
              <a:ext uri="{FF2B5EF4-FFF2-40B4-BE49-F238E27FC236}">
                <a16:creationId xmlns:a16="http://schemas.microsoft.com/office/drawing/2014/main" id="{760CEA17-E23E-4BF5-BB7D-C8FFCF11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4645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>
            <a:extLst>
              <a:ext uri="{FF2B5EF4-FFF2-40B4-BE49-F238E27FC236}">
                <a16:creationId xmlns:a16="http://schemas.microsoft.com/office/drawing/2014/main" id="{4BA04022-04A5-4927-BB42-57EDC0A4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1030">
            <a:extLst>
              <a:ext uri="{FF2B5EF4-FFF2-40B4-BE49-F238E27FC236}">
                <a16:creationId xmlns:a16="http://schemas.microsoft.com/office/drawing/2014/main" id="{EA82CB56-5616-45DB-8CEE-0860EAE8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21226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0A07CC78-ADCC-4F25-B7BB-C2415BF3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D2DEF2FE-3A65-4046-83B2-FBD39C43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WordArt 3">
            <a:extLst>
              <a:ext uri="{FF2B5EF4-FFF2-40B4-BE49-F238E27FC236}">
                <a16:creationId xmlns:a16="http://schemas.microsoft.com/office/drawing/2014/main" id="{2E07DC3A-92EE-44B3-8C50-F4B5E6049A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1752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SAÚDE</a:t>
            </a:r>
          </a:p>
        </p:txBody>
      </p:sp>
      <p:sp>
        <p:nvSpPr>
          <p:cNvPr id="48132" name="WordArt 4">
            <a:extLst>
              <a:ext uri="{FF2B5EF4-FFF2-40B4-BE49-F238E27FC236}">
                <a16:creationId xmlns:a16="http://schemas.microsoft.com/office/drawing/2014/main" id="{151F7D1C-464D-4F6B-B63A-2666CA27A9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1995488" cy="47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SORRISO</a:t>
            </a:r>
          </a:p>
        </p:txBody>
      </p:sp>
      <p:sp>
        <p:nvSpPr>
          <p:cNvPr id="48133" name="WordArt 5">
            <a:extLst>
              <a:ext uri="{FF2B5EF4-FFF2-40B4-BE49-F238E27FC236}">
                <a16:creationId xmlns:a16="http://schemas.microsoft.com/office/drawing/2014/main" id="{F1016B50-FF16-4F58-83B8-BC9B6497ED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657600"/>
            <a:ext cx="22860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PROBLEMAS</a:t>
            </a:r>
          </a:p>
        </p:txBody>
      </p:sp>
      <p:sp>
        <p:nvSpPr>
          <p:cNvPr id="48134" name="WordArt 6">
            <a:extLst>
              <a:ext uri="{FF2B5EF4-FFF2-40B4-BE49-F238E27FC236}">
                <a16:creationId xmlns:a16="http://schemas.microsoft.com/office/drawing/2014/main" id="{82C61D5C-5F54-46BB-B1EB-F4B7DB5AEF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5410200"/>
            <a:ext cx="143827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AMOR</a:t>
            </a:r>
          </a:p>
        </p:txBody>
      </p:sp>
      <p:sp>
        <p:nvSpPr>
          <p:cNvPr id="48135" name="WordArt 7">
            <a:extLst>
              <a:ext uri="{FF2B5EF4-FFF2-40B4-BE49-F238E27FC236}">
                <a16:creationId xmlns:a16="http://schemas.microsoft.com/office/drawing/2014/main" id="{1F0C09BD-0B2A-4F8E-AB5C-D43E47331A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2057400"/>
            <a:ext cx="1981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NUTRIDO</a:t>
            </a:r>
          </a:p>
        </p:txBody>
      </p:sp>
      <p:sp>
        <p:nvSpPr>
          <p:cNvPr id="48136" name="WordArt 8">
            <a:extLst>
              <a:ext uri="{FF2B5EF4-FFF2-40B4-BE49-F238E27FC236}">
                <a16:creationId xmlns:a16="http://schemas.microsoft.com/office/drawing/2014/main" id="{52C4F283-D77F-4D3A-839F-66C879E172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5943600"/>
            <a:ext cx="2514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PAPAI DO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CÉU</a:t>
            </a:r>
          </a:p>
        </p:txBody>
      </p:sp>
      <p:sp>
        <p:nvSpPr>
          <p:cNvPr id="48137" name="WordArt 9">
            <a:extLst>
              <a:ext uri="{FF2B5EF4-FFF2-40B4-BE49-F238E27FC236}">
                <a16:creationId xmlns:a16="http://schemas.microsoft.com/office/drawing/2014/main" id="{02A9AFE2-F353-4B0A-BEAE-2C259316C8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3657600"/>
            <a:ext cx="29718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NÃO QUERO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CRESCER</a:t>
            </a:r>
          </a:p>
        </p:txBody>
      </p:sp>
      <p:sp>
        <p:nvSpPr>
          <p:cNvPr id="48138" name="WordArt 10">
            <a:extLst>
              <a:ext uri="{FF2B5EF4-FFF2-40B4-BE49-F238E27FC236}">
                <a16:creationId xmlns:a16="http://schemas.microsoft.com/office/drawing/2014/main" id="{ED271CB8-07B4-4F70-B870-7E37EB8176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53200" y="1981200"/>
            <a:ext cx="1828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DROGAS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JAMAIS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>
            <a:extLst>
              <a:ext uri="{FF2B5EF4-FFF2-40B4-BE49-F238E27FC236}">
                <a16:creationId xmlns:a16="http://schemas.microsoft.com/office/drawing/2014/main" id="{383F2227-2C53-406B-9094-644DC152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WordArt 6">
            <a:extLst>
              <a:ext uri="{FF2B5EF4-FFF2-40B4-BE49-F238E27FC236}">
                <a16:creationId xmlns:a16="http://schemas.microsoft.com/office/drawing/2014/main" id="{21622675-F392-47D0-9628-187CEFC20A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9436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precisa ser amada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A9A151FC-9957-4513-B6F9-0CC69F4B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1413"/>
            <a:ext cx="7621588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WordArt 5">
            <a:extLst>
              <a:ext uri="{FF2B5EF4-FFF2-40B4-BE49-F238E27FC236}">
                <a16:creationId xmlns:a16="http://schemas.microsoft.com/office/drawing/2014/main" id="{A9B0D167-4DA6-479C-B33C-F804E3FD1F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15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SORRIR SEMPRE QUE PUDER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050">
            <a:extLst>
              <a:ext uri="{FF2B5EF4-FFF2-40B4-BE49-F238E27FC236}">
                <a16:creationId xmlns:a16="http://schemas.microsoft.com/office/drawing/2014/main" id="{9DE670A7-7B22-4191-A55D-E15E12E1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1413"/>
            <a:ext cx="8305800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WordArt 2055">
            <a:extLst>
              <a:ext uri="{FF2B5EF4-FFF2-40B4-BE49-F238E27FC236}">
                <a16:creationId xmlns:a16="http://schemas.microsoft.com/office/drawing/2014/main" id="{627626B3-37C9-4884-BA0C-B9C5425A08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715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tocada, acariciada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050">
            <a:extLst>
              <a:ext uri="{FF2B5EF4-FFF2-40B4-BE49-F238E27FC236}">
                <a16:creationId xmlns:a16="http://schemas.microsoft.com/office/drawing/2014/main" id="{9CCA78C0-000F-4318-A5B4-9E64D6A3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WordArt 2053">
            <a:extLst>
              <a:ext uri="{FF2B5EF4-FFF2-40B4-BE49-F238E27FC236}">
                <a16:creationId xmlns:a16="http://schemas.microsoft.com/office/drawing/2014/main" id="{69EC9D15-79CD-46FB-91A5-C42E0377E9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53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CC2242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Educar não e brincadeira mas você pode educar brincando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0DB08B75-98DA-4E8F-9487-4975FB88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1413"/>
            <a:ext cx="8001000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80E08DC6-9D9D-45FB-874F-B7058600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i="1">
                <a:solidFill>
                  <a:srgbClr val="FF0000"/>
                </a:solidFill>
                <a:latin typeface="Impact" panose="020B0806030902050204" pitchFamily="34" charset="0"/>
              </a:rPr>
              <a:t>A CRIANÇA SEMPRE APRENDE BEM :  OU BEM BEM OU BEM MAL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444700EA-4667-4BFF-9D65-6D8EDD81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1413"/>
            <a:ext cx="7621588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WordArt 5">
            <a:extLst>
              <a:ext uri="{FF2B5EF4-FFF2-40B4-BE49-F238E27FC236}">
                <a16:creationId xmlns:a16="http://schemas.microsoft.com/office/drawing/2014/main" id="{C11462F8-659F-43B5-96D0-190B1141D8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001000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Não esqueçam do meu futuro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gconte">
  <a:themeElements>
    <a:clrScheme name="Figcont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Figcont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gcon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con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con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con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apresentação\FIGCONTE.POT</Template>
  <TotalTime>613</TotalTime>
  <Words>325</Words>
  <Application>Microsoft Office PowerPoint</Application>
  <PresentationFormat>Apresentação na tela (4:3)</PresentationFormat>
  <Paragraphs>58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Times New Roman</vt:lpstr>
      <vt:lpstr>Arial Black</vt:lpstr>
      <vt:lpstr>Tahoma</vt:lpstr>
      <vt:lpstr>Monotype Sorts</vt:lpstr>
      <vt:lpstr>Arial</vt:lpstr>
      <vt:lpstr>Impact</vt:lpstr>
      <vt:lpstr>Verdana</vt:lpstr>
      <vt:lpstr>Glowworm</vt:lpstr>
      <vt:lpstr>Bookman Old Style</vt:lpstr>
      <vt:lpstr>Comic Sans MS</vt:lpstr>
      <vt:lpstr>Figconte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dos Filhos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96</cp:revision>
  <dcterms:created xsi:type="dcterms:W3CDTF">1999-12-22T20:10:09Z</dcterms:created>
  <dcterms:modified xsi:type="dcterms:W3CDTF">2021-01-07T08:24:28Z</dcterms:modified>
  <cp:category>EVANGELISMO</cp:category>
</cp:coreProperties>
</file>