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</p:sldMasterIdLst>
  <p:sldIdLst>
    <p:sldId id="256" r:id="rId2"/>
    <p:sldId id="300" r:id="rId3"/>
    <p:sldId id="304" r:id="rId4"/>
    <p:sldId id="301" r:id="rId5"/>
    <p:sldId id="309" r:id="rId6"/>
    <p:sldId id="308" r:id="rId7"/>
    <p:sldId id="259" r:id="rId8"/>
    <p:sldId id="290" r:id="rId9"/>
    <p:sldId id="305" r:id="rId10"/>
    <p:sldId id="310" r:id="rId11"/>
    <p:sldId id="311" r:id="rId12"/>
    <p:sldId id="306" r:id="rId13"/>
    <p:sldId id="284" r:id="rId14"/>
    <p:sldId id="289" r:id="rId15"/>
    <p:sldId id="299" r:id="rId16"/>
    <p:sldId id="296" r:id="rId17"/>
    <p:sldId id="303" r:id="rId18"/>
    <p:sldId id="302" r:id="rId19"/>
    <p:sldId id="292" r:id="rId20"/>
    <p:sldId id="293" r:id="rId21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22"/>
      <p:bold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Benguiat Bk BT" panose="02030604050306020704" pitchFamily="18" charset="0"/>
      <p:regular r:id="rId28"/>
      <p:bold r:id="rId29"/>
      <p:italic r:id="rId30"/>
      <p:boldItalic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FrnkGothITC Hv BT" panose="020B0904030502020204" pitchFamily="34" charset="0"/>
      <p:regular r:id="rId36"/>
    </p:embeddedFont>
    <p:embeddedFont>
      <p:font typeface="Impact" panose="020B0806030902050204" pitchFamily="34" charset="0"/>
      <p:regular r:id="rId37"/>
    </p:embeddedFont>
    <p:embeddedFont>
      <p:font typeface="Kabel Ult BT" panose="020D0902020204020204" pitchFamily="34" charset="0"/>
      <p:regular r:id="rId38"/>
    </p:embeddedFont>
    <p:embeddedFont>
      <p:font typeface="Lithograph" panose="020B0604020202020204" pitchFamily="82" charset="0"/>
      <p:regular r:id="rId39"/>
      <p:bold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Times New Roman" panose="02020603050405020304" pitchFamily="18" charset="0"/>
      <p:regular r:id="rId43"/>
      <p:bold r:id="rId44"/>
      <p:italic r:id="rId45"/>
      <p:boldItalic r:id="rId46"/>
    </p:embeddedFont>
  </p:embeddedFont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ECE"/>
    <a:srgbClr val="FF66FF"/>
    <a:srgbClr val="006600"/>
    <a:srgbClr val="0000FF"/>
    <a:srgbClr val="333300"/>
    <a:srgbClr val="FF0000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>
            <a:extLst>
              <a:ext uri="{FF2B5EF4-FFF2-40B4-BE49-F238E27FC236}">
                <a16:creationId xmlns:a16="http://schemas.microsoft.com/office/drawing/2014/main" id="{F15CBC06-83E7-40F8-9AD8-BAE13AF684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8371" name="Rectangle 3">
              <a:extLst>
                <a:ext uri="{FF2B5EF4-FFF2-40B4-BE49-F238E27FC236}">
                  <a16:creationId xmlns:a16="http://schemas.microsoft.com/office/drawing/2014/main" id="{9511B3BF-D895-48D4-8F6F-19B43C2B179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66B1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72" name="Rectangle 4">
              <a:extLst>
                <a:ext uri="{FF2B5EF4-FFF2-40B4-BE49-F238E27FC236}">
                  <a16:creationId xmlns:a16="http://schemas.microsoft.com/office/drawing/2014/main" id="{B8FB097D-06E4-4DA1-80E5-E73C1C92FDE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73" name="Line 5">
              <a:extLst>
                <a:ext uri="{FF2B5EF4-FFF2-40B4-BE49-F238E27FC236}">
                  <a16:creationId xmlns:a16="http://schemas.microsoft.com/office/drawing/2014/main" id="{874A2808-9939-42B7-BEE9-31FDDD8982E9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74" name="Rectangle 6">
              <a:extLst>
                <a:ext uri="{FF2B5EF4-FFF2-40B4-BE49-F238E27FC236}">
                  <a16:creationId xmlns:a16="http://schemas.microsoft.com/office/drawing/2014/main" id="{AEF81608-5C2A-4D77-94F6-60B8ABB8483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75" name="Line 7">
              <a:extLst>
                <a:ext uri="{FF2B5EF4-FFF2-40B4-BE49-F238E27FC236}">
                  <a16:creationId xmlns:a16="http://schemas.microsoft.com/office/drawing/2014/main" id="{1E925EA0-3EEA-4137-9AE3-E432D91888F5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76" name="Rectangle 8">
              <a:extLst>
                <a:ext uri="{FF2B5EF4-FFF2-40B4-BE49-F238E27FC236}">
                  <a16:creationId xmlns:a16="http://schemas.microsoft.com/office/drawing/2014/main" id="{88F67F77-B310-4DD4-8A4B-B5B301017B4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8377" name="Rectangle 9">
            <a:extLst>
              <a:ext uri="{FF2B5EF4-FFF2-40B4-BE49-F238E27FC236}">
                <a16:creationId xmlns:a16="http://schemas.microsoft.com/office/drawing/2014/main" id="{D3CD1F41-B73D-4994-82B1-4F1C19C769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58378" name="Rectangle 10">
            <a:extLst>
              <a:ext uri="{FF2B5EF4-FFF2-40B4-BE49-F238E27FC236}">
                <a16:creationId xmlns:a16="http://schemas.microsoft.com/office/drawing/2014/main" id="{0104C61B-8C2E-4B74-95EA-42DAEF794C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58379" name="Rectangle 11">
            <a:extLst>
              <a:ext uri="{FF2B5EF4-FFF2-40B4-BE49-F238E27FC236}">
                <a16:creationId xmlns:a16="http://schemas.microsoft.com/office/drawing/2014/main" id="{965B860B-BC8F-460E-A6D2-5F20C4E7A7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58380" name="Rectangle 12">
            <a:extLst>
              <a:ext uri="{FF2B5EF4-FFF2-40B4-BE49-F238E27FC236}">
                <a16:creationId xmlns:a16="http://schemas.microsoft.com/office/drawing/2014/main" id="{784B739B-D13A-4E4F-8952-35EE3AA6EB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58381" name="Rectangle 13">
            <a:extLst>
              <a:ext uri="{FF2B5EF4-FFF2-40B4-BE49-F238E27FC236}">
                <a16:creationId xmlns:a16="http://schemas.microsoft.com/office/drawing/2014/main" id="{DA630CCD-18E5-4629-A959-34F7D3BFB9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A06B04A3-A513-4972-B221-C2FE6F7D5354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6D9C3-E3F3-42DE-9CAF-544A7A59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00011D-D0F0-47C6-BAC8-C26EAD153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82F64B-EB05-4E90-84B4-4CA4AB9A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2FFAB1-F918-4BDD-8950-ED08E7F4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9A2A34-FE0A-4E2E-B4D1-8184B6C0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30ADC-00CC-4905-91BA-DB5F3341450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5475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AD12EE-8B82-4039-9D22-6DE936F5D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1A1FAF-8164-4ADB-8D4C-6B975351B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92BD1E-9A0C-4C3E-B45F-00F2FE3B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432A10-4DE3-4911-8B4C-10D22BDC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22737D-EAD4-4968-AD18-1F976FDA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A320B-A8B5-446F-94CD-2E3C0C667D3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0808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15EC8-333E-4CF1-BA6E-92792984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486AB9-0C94-41AE-B6F1-02E998506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18E14A-AC10-42E7-AD8E-3DF616163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57E7C1-FDAD-4817-A094-CAB2D05A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FE757F-B9E6-40D3-AF63-47CBC541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C4E03-7EED-46F4-88BA-240D002B7F7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9522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45B6A-2072-4552-9F30-45721098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DEB927-A445-4F5C-84B8-89EF0E927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04598E-D425-44EE-8D36-2A86FAC8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392F87-1EF8-49CE-BC03-8B65C46D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66E7B7-D575-4FA9-ACDF-8DAB4FF5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6A05B-F73C-4BEC-9276-780E4CF288E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4018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011ED-9A59-4B06-AC9A-F6101F10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1B8CC8-2FB7-4AC9-9FA1-AC597B894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105022-1434-43FF-B586-9CAD22C30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FE1255-4319-41D7-85A3-FF208AFE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2C9489-A303-498F-9E67-3EF4640D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6140EA-4A96-4D73-B501-E53581DD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B68C3-C906-4DCC-B62E-B704B62F1FF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1202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177C7-8EB6-47B6-B85B-D87B8CF8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686590-04FE-484F-A178-7B8867CF3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18A002-ED5B-465B-9D1C-8874FC8A5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505E454-DD15-4557-9B11-CB545965A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AAE50C-D27D-43C9-8DBA-7F41FF1A3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82086CD-DC63-47DC-BE71-E6C08233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7DB07BC-120B-4192-97B8-F7907A2A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031F032-17FF-46F1-B877-0361AB55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49117-02A1-4668-912E-4A7FF79CB8B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4850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35BA5-C0AA-4A51-B701-9FE18185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1E52F72-57C5-48BE-8803-1F61C342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D48E20-E2F4-4FCA-B19F-3917F85A5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328D0F8-6C0A-4D6B-8DF4-B498A0EE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3081-05C6-438E-8016-65B29DD3BFD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7703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686B5A3-BD4B-473E-B4C0-2AA88A0D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D71B1D-7C6B-40D9-A14D-3911C01E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BB53C3-DFE2-480D-8248-0E1B2A4D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27F9E-9F7C-4B92-9A05-ED22149180D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3516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D7212-6320-4858-BA72-A81837A7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E63437-BD87-4AF1-B82B-F537DA7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68594D-E277-4DC2-9FE6-9F8ABF7A1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D9065C-9AE0-467B-AE48-8EF421E5C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CF8744-727C-488E-8112-8CD85114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BCDD33-FEDC-4871-8421-94353A4B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D3D66-66C9-45DF-91A2-3B4C64CB554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3519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0385A-20E9-4ECB-BF5C-25B48DFB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6856535-D367-490A-8F40-736B9F150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C4A4AF-4B2C-4E4E-8D3C-F0A14D25C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87FB49-A4BA-41DB-B795-928FF2DB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2DB9BA-AF8C-4F18-9601-2EEB6568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D1C6A7-D530-42C8-B1BE-A43A6E39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78881-FA16-4DAB-BCE1-BB45EC17814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0528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2">
            <a:extLst>
              <a:ext uri="{FF2B5EF4-FFF2-40B4-BE49-F238E27FC236}">
                <a16:creationId xmlns:a16="http://schemas.microsoft.com/office/drawing/2014/main" id="{0D72346C-F9BE-42B0-A29E-51C4AA5B8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BC7E549-57BF-4014-8763-3A5C4A96D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66B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3168B966-88FC-49FB-8667-BB68A225B55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54628427-30CF-443C-A8BD-9303F67E318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50" name="Line 6">
            <a:extLst>
              <a:ext uri="{FF2B5EF4-FFF2-40B4-BE49-F238E27FC236}">
                <a16:creationId xmlns:a16="http://schemas.microsoft.com/office/drawing/2014/main" id="{28DE82A6-9ECF-4AC1-A59B-8D64620A0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6459FBD0-ADD4-4CD1-8597-350EA9CCD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52" name="Rectangle 8">
            <a:extLst>
              <a:ext uri="{FF2B5EF4-FFF2-40B4-BE49-F238E27FC236}">
                <a16:creationId xmlns:a16="http://schemas.microsoft.com/office/drawing/2014/main" id="{7D01870A-895F-4E42-8845-2E6924CE7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57353" name="Rectangle 9">
            <a:extLst>
              <a:ext uri="{FF2B5EF4-FFF2-40B4-BE49-F238E27FC236}">
                <a16:creationId xmlns:a16="http://schemas.microsoft.com/office/drawing/2014/main" id="{DEEE699A-3AF3-4F31-8F87-460EF61F1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57354" name="Rectangle 10">
            <a:extLst>
              <a:ext uri="{FF2B5EF4-FFF2-40B4-BE49-F238E27FC236}">
                <a16:creationId xmlns:a16="http://schemas.microsoft.com/office/drawing/2014/main" id="{95046A8B-E62E-464C-BE21-15C2CCE41D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 altLang="pt-BR"/>
          </a:p>
        </p:txBody>
      </p:sp>
      <p:sp>
        <p:nvSpPr>
          <p:cNvPr id="57355" name="Rectangle 11">
            <a:extLst>
              <a:ext uri="{FF2B5EF4-FFF2-40B4-BE49-F238E27FC236}">
                <a16:creationId xmlns:a16="http://schemas.microsoft.com/office/drawing/2014/main" id="{01C92306-8C82-41BC-83FA-D88CB6034A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 altLang="pt-BR"/>
          </a:p>
        </p:txBody>
      </p:sp>
      <p:sp>
        <p:nvSpPr>
          <p:cNvPr id="57356" name="Rectangle 12">
            <a:extLst>
              <a:ext uri="{FF2B5EF4-FFF2-40B4-BE49-F238E27FC236}">
                <a16:creationId xmlns:a16="http://schemas.microsoft.com/office/drawing/2014/main" id="{D6C65BDC-5B84-4198-AD07-04C0B09DC0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3F60FBEB-4A7E-4E2A-AD10-ED7BA484EFCE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>
            <a:extLst>
              <a:ext uri="{FF2B5EF4-FFF2-40B4-BE49-F238E27FC236}">
                <a16:creationId xmlns:a16="http://schemas.microsoft.com/office/drawing/2014/main" id="{56349ED2-0D23-4FE4-9E0B-A4EB713D4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"/>
            <a:ext cx="6705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6000" b="1">
                <a:solidFill>
                  <a:srgbClr val="FEF800"/>
                </a:solidFill>
                <a:latin typeface="Arial Narrow" panose="020B0606020202030204" pitchFamily="34" charset="0"/>
              </a:rPr>
              <a:t>O LIVRO SEM IGUAL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3272CDBF-C0FF-497B-99F5-83B40F70B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67000"/>
            <a:ext cx="845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8800" b="1">
                <a:solidFill>
                  <a:srgbClr val="0000FF"/>
                </a:solidFill>
                <a:latin typeface="Arial Black" panose="020B0A04020102020204" pitchFamily="34" charset="0"/>
              </a:rPr>
              <a:t>A BÍBLIA</a:t>
            </a:r>
            <a:endParaRPr lang="en-US" altLang="pt-BR" sz="88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500C43EB-2F12-4337-A7AA-E051919C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279876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>
            <a:extLst>
              <a:ext uri="{FF2B5EF4-FFF2-40B4-BE49-F238E27FC236}">
                <a16:creationId xmlns:a16="http://schemas.microsoft.com/office/drawing/2014/main" id="{3D9B6F07-0707-415E-8A2C-7321BDB4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17827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31D8914F-A5E3-4F63-B79D-B9C8C8111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786617CE-CAE5-480F-98EB-FF618DB0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9A40A919-429E-4FF3-91AA-1EB3967B6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7200"/>
            <a:ext cx="6629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Comic Sans MS" panose="030F0702030302020204" pitchFamily="66" charset="0"/>
              </a:rPr>
              <a:t>“Santifica-os na verdade;   a Tua palavra é a verdade.” </a:t>
            </a:r>
            <a:r>
              <a:rPr lang="pt-BR" altLang="pt-BR" sz="2400" b="1">
                <a:solidFill>
                  <a:schemeClr val="bg1"/>
                </a:solidFill>
                <a:latin typeface="Comic Sans MS" panose="030F0702030302020204" pitchFamily="66" charset="0"/>
              </a:rPr>
              <a:t>João</a:t>
            </a: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400" b="1">
                <a:solidFill>
                  <a:schemeClr val="bg1"/>
                </a:solidFill>
                <a:latin typeface="Comic Sans MS" panose="030F0702030302020204" pitchFamily="66" charset="0"/>
              </a:rPr>
              <a:t>17:17</a:t>
            </a:r>
            <a:endParaRPr lang="pt-BR" altLang="pt-BR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>
            <a:extLst>
              <a:ext uri="{FF2B5EF4-FFF2-40B4-BE49-F238E27FC236}">
                <a16:creationId xmlns:a16="http://schemas.microsoft.com/office/drawing/2014/main" id="{20641F41-F044-4BA0-8A23-818ABD228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50"/>
          <a:ext cx="9144000" cy="684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Clip" r:id="rId3" imgW="5619048" imgH="4209524" progId="MS_ClipArt_Gallery.2">
                  <p:embed/>
                </p:oleObj>
              </mc:Choice>
              <mc:Fallback>
                <p:oleObj name="Clip" r:id="rId3" imgW="5619048" imgH="4209524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50"/>
                        <a:ext cx="9144000" cy="684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>
            <a:extLst>
              <a:ext uri="{FF2B5EF4-FFF2-40B4-BE49-F238E27FC236}">
                <a16:creationId xmlns:a16="http://schemas.microsoft.com/office/drawing/2014/main" id="{E1D49D6F-5043-4623-A8D4-273B3EF186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Clip" r:id="rId3" imgW="4714286" imgH="3533333" progId="MS_ClipArt_Gallery.2">
                  <p:embed/>
                </p:oleObj>
              </mc:Choice>
              <mc:Fallback>
                <p:oleObj name="Clip" r:id="rId3" imgW="4714286" imgH="3533333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 Box 3">
            <a:extLst>
              <a:ext uri="{FF2B5EF4-FFF2-40B4-BE49-F238E27FC236}">
                <a16:creationId xmlns:a16="http://schemas.microsoft.com/office/drawing/2014/main" id="{913CB366-1089-41EB-B4F6-92FAF6680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30738"/>
            <a:ext cx="86868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“BEM-AVENTURADO AQUELE QUE LÊ E BEM-AVENTURADOS OS QUE OUVEM AS PALAVRAS DESTA PROFECIA E GUARDAM AS COUSAS QUE NELAS ESTÃO ESCRITAS PORQUE O TEMPO DO FIM ESTÁ PRÓXIMO.” Apoc. 1:3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F1023DA3-38A6-4474-B563-E11948DB7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>
            <a:extLst>
              <a:ext uri="{FF2B5EF4-FFF2-40B4-BE49-F238E27FC236}">
                <a16:creationId xmlns:a16="http://schemas.microsoft.com/office/drawing/2014/main" id="{B88CE6BE-C1A4-42EB-AB48-F22A2A35FC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50"/>
          <a:ext cx="9144000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Clip" r:id="rId3" imgW="5228571" imgH="3914286" progId="MS_ClipArt_Gallery.2">
                  <p:embed/>
                </p:oleObj>
              </mc:Choice>
              <mc:Fallback>
                <p:oleObj name="Clip" r:id="rId3" imgW="5228571" imgH="3914286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50"/>
                        <a:ext cx="9144000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43A0DFA9-CC68-4165-A5D4-F08671977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WordArt 4">
            <a:extLst>
              <a:ext uri="{FF2B5EF4-FFF2-40B4-BE49-F238E27FC236}">
                <a16:creationId xmlns:a16="http://schemas.microsoft.com/office/drawing/2014/main" id="{326809A3-CF69-4293-83EA-4CE2F20628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2438400" y="2590800"/>
            <a:ext cx="65532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9900CC"/>
              </a:contourClr>
            </a:sp3d>
          </a:bodyPr>
          <a:lstStyle/>
          <a:p>
            <a:pPr algn="r" fontAlgn="auto"/>
            <a:r>
              <a:rPr lang="pt-BR" sz="6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rect">
                    <a:fillToRect l="50000" t="50000" r="50000" b="50000"/>
                  </a:path>
                </a:gradFill>
                <a:latin typeface="Benguiat Bk BT" panose="02030604050306020704" pitchFamily="18" charset="0"/>
              </a:rPr>
              <a:t>BÍBLIA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4E0F2AB7-386C-41C7-A3E9-B20824365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75"/>
            <a:ext cx="9144000" cy="61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>
            <a:extLst>
              <a:ext uri="{FF2B5EF4-FFF2-40B4-BE49-F238E27FC236}">
                <a16:creationId xmlns:a16="http://schemas.microsoft.com/office/drawing/2014/main" id="{72915652-EF8B-47ED-A9DB-D9275D018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525"/>
          <a:ext cx="9144000" cy="683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Clip" r:id="rId3" imgW="3171429" imgH="2371429" progId="MS_ClipArt_Gallery.2">
                  <p:embed/>
                </p:oleObj>
              </mc:Choice>
              <mc:Fallback>
                <p:oleObj name="Clip" r:id="rId3" imgW="3171429" imgH="2371429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525"/>
                        <a:ext cx="9144000" cy="683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57E8FF89-A955-4BFD-A869-A5D996A5E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"/>
            <a:ext cx="7239000" cy="2105025"/>
          </a:xfrm>
          <a:prstGeom prst="rect">
            <a:avLst/>
          </a:prstGeom>
          <a:solidFill>
            <a:srgbClr val="FFCC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6600" b="1">
                <a:solidFill>
                  <a:srgbClr val="0000CC"/>
                </a:solidFill>
                <a:latin typeface="Arial Narrow" panose="020B0606020202030204" pitchFamily="34" charset="0"/>
              </a:rPr>
              <a:t>COMO ENTENDER A BÍBLIA ?</a:t>
            </a:r>
            <a:endParaRPr lang="en-US" altLang="pt-BR">
              <a:solidFill>
                <a:srgbClr val="0000CC"/>
              </a:solidFill>
            </a:endParaRPr>
          </a:p>
        </p:txBody>
      </p:sp>
      <p:graphicFrame>
        <p:nvGraphicFramePr>
          <p:cNvPr id="47108" name="Object 4">
            <a:extLst>
              <a:ext uri="{FF2B5EF4-FFF2-40B4-BE49-F238E27FC236}">
                <a16:creationId xmlns:a16="http://schemas.microsoft.com/office/drawing/2014/main" id="{0B1092EF-7967-45E4-A030-F2024CAC83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200400"/>
          <a:ext cx="4549775" cy="34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Apresentação" r:id="rId3" imgW="4548526" imgH="3407297" progId="PowerPoint.Show.8">
                  <p:embed/>
                </p:oleObj>
              </mc:Choice>
              <mc:Fallback>
                <p:oleObj name="Apresentação" r:id="rId3" imgW="4548526" imgH="3407297" progId="PowerPoint.Show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4549775" cy="340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2A34E7F4-0EFA-4184-9E1A-CEFDD4646B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763"/>
          <a:ext cx="9144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Clip" r:id="rId3" imgW="4209524" imgH="3152381" progId="MS_ClipArt_Gallery.2">
                  <p:embed/>
                </p:oleObj>
              </mc:Choice>
              <mc:Fallback>
                <p:oleObj name="Clip" r:id="rId3" imgW="4209524" imgH="3152381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301C6BF7-18B2-48A4-9B43-DA712DF59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Text Box 4">
            <a:extLst>
              <a:ext uri="{FF2B5EF4-FFF2-40B4-BE49-F238E27FC236}">
                <a16:creationId xmlns:a16="http://schemas.microsoft.com/office/drawing/2014/main" id="{A50D7AF3-4CDF-433A-B056-4305D719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3740150" cy="641350"/>
          </a:xfrm>
          <a:prstGeom prst="rect">
            <a:avLst/>
          </a:prstGeom>
          <a:solidFill>
            <a:srgbClr val="33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CC0000"/>
                </a:solidFill>
                <a:latin typeface="FrnkGothITC Hv BT" panose="020B0904030502020204" pitchFamily="34" charset="0"/>
              </a:rPr>
              <a:t>39 livros no V.T</a:t>
            </a:r>
            <a:r>
              <a:rPr lang="pt-BR" altLang="pt-BR">
                <a:solidFill>
                  <a:srgbClr val="FF0000"/>
                </a:solidFill>
                <a:latin typeface="FrnkGothITC Hv BT" panose="020B0904030502020204" pitchFamily="34" charset="0"/>
              </a:rPr>
              <a:t>.</a:t>
            </a:r>
            <a:endParaRPr lang="pt-BR" altLang="pt-BR">
              <a:solidFill>
                <a:srgbClr val="000099"/>
              </a:solidFill>
              <a:latin typeface="FrnkGothITC Hv BT" panose="020B0904030502020204" pitchFamily="34" charset="0"/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ADE4F572-608C-465C-9A14-E076A7D04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209800"/>
            <a:ext cx="3773488" cy="641350"/>
          </a:xfrm>
          <a:prstGeom prst="rect">
            <a:avLst/>
          </a:prstGeom>
          <a:solidFill>
            <a:srgbClr val="33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  <a:latin typeface="FrnkGothITC Hv BT" panose="020B0904030502020204" pitchFamily="34" charset="0"/>
              </a:rPr>
              <a:t>27 livros no N.T.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97CD60CE-7E02-49B3-9FE8-A3D622F8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73413"/>
            <a:ext cx="8499475" cy="641350"/>
          </a:xfrm>
          <a:prstGeom prst="rect">
            <a:avLst/>
          </a:prstGeom>
          <a:solidFill>
            <a:srgbClr val="66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i="1">
                <a:solidFill>
                  <a:srgbClr val="FF0066"/>
                </a:solidFill>
                <a:latin typeface="Arial Narrow" panose="020B0606020202030204" pitchFamily="34" charset="0"/>
              </a:rPr>
              <a:t>Traduzida em mais de 1.600 línguas e dialetos</a:t>
            </a:r>
            <a:r>
              <a:rPr lang="pt-BR" altLang="pt-BR" sz="2800">
                <a:solidFill>
                  <a:srgbClr val="FF0066"/>
                </a:solidFill>
                <a:latin typeface="FrnkGothITC Hv BT" panose="020B0904030502020204" pitchFamily="34" charset="0"/>
              </a:rPr>
              <a:t>.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554CE19A-789F-458F-89D1-7365E8688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1000"/>
            <a:ext cx="8151813" cy="641350"/>
          </a:xfrm>
          <a:prstGeom prst="rect">
            <a:avLst/>
          </a:prstGeom>
          <a:solidFill>
            <a:srgbClr val="33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6600"/>
                </a:solidFill>
                <a:latin typeface="FrnkGothITC Hv BT" panose="020B0904030502020204" pitchFamily="34" charset="0"/>
              </a:rPr>
              <a:t>Escrita num período de 1.600 anos.</a:t>
            </a:r>
            <a:endParaRPr lang="pt-BR" altLang="pt-BR">
              <a:solidFill>
                <a:srgbClr val="FFCC00"/>
              </a:solidFill>
              <a:latin typeface="FrnkGothITC Hv BT" panose="020B0904030502020204" pitchFamily="34" charset="0"/>
            </a:endParaRPr>
          </a:p>
        </p:txBody>
      </p:sp>
      <p:sp>
        <p:nvSpPr>
          <p:cNvPr id="51209" name="Text Box 9">
            <a:extLst>
              <a:ext uri="{FF2B5EF4-FFF2-40B4-BE49-F238E27FC236}">
                <a16:creationId xmlns:a16="http://schemas.microsoft.com/office/drawing/2014/main" id="{80C3698F-24AF-4344-8C5A-4FD635AA4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6757988" cy="13112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 b="1">
                <a:solidFill>
                  <a:srgbClr val="0000CC"/>
                </a:solidFill>
                <a:latin typeface="FrnkGothITC Hv BT" panose="020B0904030502020204" pitchFamily="34" charset="0"/>
              </a:rPr>
              <a:t>“A Bíblia é uma coleção de 66 livros.”</a:t>
            </a:r>
            <a:endParaRPr lang="pt-BR" altLang="pt-BR">
              <a:solidFill>
                <a:srgbClr val="0000CC"/>
              </a:solidFill>
              <a:latin typeface="FrnkGothITC Hv BT" panose="020B0904030502020204" pitchFamily="34" charset="0"/>
            </a:endParaRPr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3C75240C-56A1-4A13-821D-9259C53FF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3600"/>
            <a:ext cx="3328988" cy="64135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CC0099"/>
                </a:solidFill>
                <a:latin typeface="FrnkGothITC Hv BT" panose="020B0904030502020204" pitchFamily="34" charset="0"/>
              </a:rPr>
              <a:t>40 escritores</a:t>
            </a:r>
            <a:r>
              <a:rPr lang="pt-BR" altLang="pt-BR">
                <a:solidFill>
                  <a:srgbClr val="FF0066"/>
                </a:solidFill>
                <a:latin typeface="FrnkGothITC Hv BT" panose="020B0904030502020204" pitchFamily="34" charset="0"/>
              </a:rPr>
              <a:t>.</a:t>
            </a:r>
            <a:endParaRPr lang="pt-BR" altLang="pt-BR">
              <a:solidFill>
                <a:srgbClr val="FFCC00"/>
              </a:solidFill>
              <a:latin typeface="FrnkGothITC Hv BT" panose="020B0904030502020204" pitchFamily="34" charset="0"/>
            </a:endParaRPr>
          </a:p>
        </p:txBody>
      </p:sp>
      <p:sp>
        <p:nvSpPr>
          <p:cNvPr id="51211" name="Text Box 11">
            <a:extLst>
              <a:ext uri="{FF2B5EF4-FFF2-40B4-BE49-F238E27FC236}">
                <a16:creationId xmlns:a16="http://schemas.microsoft.com/office/drawing/2014/main" id="{73871BE7-8B32-46C3-9C61-21F092112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943600"/>
            <a:ext cx="3681413" cy="641350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CC0066"/>
                </a:solidFill>
                <a:latin typeface="FrnkGothITC Hv BT" panose="020B0904030502020204" pitchFamily="34" charset="0"/>
              </a:rPr>
              <a:t>O autor é Deus.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 autoUpdateAnimBg="0"/>
      <p:bldP spid="51205" grpId="0" animBg="1" autoUpdateAnimBg="0"/>
      <p:bldP spid="51206" grpId="0" animBg="1" autoUpdateAnimBg="0"/>
      <p:bldP spid="51207" grpId="0" animBg="1" autoUpdateAnimBg="0"/>
      <p:bldP spid="51209" grpId="0" animBg="1" autoUpdateAnimBg="0"/>
      <p:bldP spid="51210" grpId="0" animBg="1" autoUpdateAnimBg="0"/>
      <p:bldP spid="5121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085F02AC-BE49-41EA-947B-C57DEDF81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3A96AA34-2949-4B68-B795-77E933DD1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11175"/>
            <a:ext cx="7027863" cy="7016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0033CC"/>
                </a:solidFill>
                <a:latin typeface="FrnkGothITC Hv BT" panose="020B0904030502020204" pitchFamily="34" charset="0"/>
              </a:rPr>
              <a:t>Foi escrita em três línguas:</a:t>
            </a:r>
            <a:endParaRPr lang="pt-BR" altLang="pt-BR" sz="3200">
              <a:solidFill>
                <a:srgbClr val="FFCC00"/>
              </a:solidFill>
              <a:latin typeface="FrnkGothITC Hv BT" panose="020B0904030502020204" pitchFamily="34" charset="0"/>
            </a:endParaRP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0AEDF16E-7D97-4681-8273-C404367B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124075"/>
            <a:ext cx="3021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>
                <a:solidFill>
                  <a:srgbClr val="D80000"/>
                </a:solidFill>
                <a:latin typeface="Impact" panose="020B0806030902050204" pitchFamily="34" charset="0"/>
              </a:rPr>
              <a:t>Hebraico</a:t>
            </a:r>
            <a:endParaRPr lang="pt-BR" altLang="pt-BR" b="1">
              <a:solidFill>
                <a:srgbClr val="D80000"/>
              </a:solidFill>
              <a:latin typeface="Impact" panose="020B0806030902050204" pitchFamily="34" charset="0"/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FFDFC5C0-7B80-4B27-A22D-93B2138E7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213100"/>
            <a:ext cx="3173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>
                <a:solidFill>
                  <a:srgbClr val="D80000"/>
                </a:solidFill>
                <a:latin typeface="Impact" panose="020B0806030902050204" pitchFamily="34" charset="0"/>
              </a:rPr>
              <a:t>Aramaico</a:t>
            </a:r>
            <a:endParaRPr lang="pt-BR" altLang="pt-BR" sz="5400">
              <a:solidFill>
                <a:srgbClr val="D80000"/>
              </a:solidFill>
              <a:latin typeface="Impact" panose="020B0806030902050204" pitchFamily="34" charset="0"/>
            </a:endParaRP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B7B5647D-12F0-448B-B2A3-A5BB44D54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56100"/>
            <a:ext cx="2051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>
                <a:solidFill>
                  <a:srgbClr val="D80000"/>
                </a:solidFill>
                <a:latin typeface="Impact" panose="020B0806030902050204" pitchFamily="34" charset="0"/>
              </a:rPr>
              <a:t>Grego</a:t>
            </a:r>
            <a:endParaRPr lang="pt-BR" altLang="pt-BR" sz="4400">
              <a:solidFill>
                <a:srgbClr val="D80000"/>
              </a:solidFill>
              <a:latin typeface="FrnkGothITC Hv BT" panose="020B09040305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  <p:bldP spid="56323" grpId="0" autoUpdateAnimBg="0"/>
      <p:bldP spid="56324" grpId="0" autoUpdateAnimBg="0"/>
      <p:bldP spid="563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E1F18A51-ACC5-4846-80B6-6A01B4418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77866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5400" b="1">
                <a:solidFill>
                  <a:srgbClr val="0000FF"/>
                </a:solidFill>
                <a:latin typeface="Lithograph" panose="020B0604020202020204" pitchFamily="82" charset="0"/>
              </a:rPr>
              <a:t>A Bíblia contém :</a:t>
            </a:r>
            <a:endParaRPr lang="pt-BR" altLang="pt-BR" sz="5400" b="1">
              <a:solidFill>
                <a:srgbClr val="00FF00"/>
              </a:solidFill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347E4253-81B0-4B89-87CF-C643DA54E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4591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rgbClr val="FF00FF"/>
                </a:solidFill>
                <a:latin typeface="Kabel Ult BT" panose="020D0902020204020204" pitchFamily="34" charset="0"/>
              </a:rPr>
              <a:t>773.693 palavras</a:t>
            </a:r>
            <a:r>
              <a:rPr lang="pt-BR" altLang="pt-BR" sz="4000">
                <a:solidFill>
                  <a:srgbClr val="FF3399"/>
                </a:solidFill>
                <a:latin typeface="Kabel Ult BT" panose="020D0902020204020204" pitchFamily="34" charset="0"/>
              </a:rPr>
              <a:t>.</a:t>
            </a:r>
            <a:endParaRPr lang="pt-BR" altLang="pt-BR" sz="4000">
              <a:solidFill>
                <a:srgbClr val="00FF00"/>
              </a:solidFill>
              <a:latin typeface="Kabel Ult BT" panose="020D0902020204020204" pitchFamily="34" charset="0"/>
            </a:endParaRP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589DF9D5-C7D5-4A66-AE63-D2A16FAE2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828800"/>
            <a:ext cx="47259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rgbClr val="FF00FF"/>
                </a:solidFill>
                <a:latin typeface="Kabel Ult BT" panose="020D0902020204020204" pitchFamily="34" charset="0"/>
              </a:rPr>
              <a:t>3.566.480 letras.</a:t>
            </a: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4535F303-9843-4FE4-A176-ADF771612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4141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rgbClr val="FF66FF"/>
                </a:solidFill>
                <a:latin typeface="Kabel Ult BT" panose="020D0902020204020204" pitchFamily="34" charset="0"/>
              </a:rPr>
              <a:t>1.189 capítulos.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6D1520BE-C918-4EAA-9DA3-0D064AC5B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63" y="2819400"/>
            <a:ext cx="4618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rgbClr val="FF66FF"/>
                </a:solidFill>
                <a:latin typeface="Kabel Ult BT" panose="020D0902020204020204" pitchFamily="34" charset="0"/>
              </a:rPr>
              <a:t>31.102 versículos.</a:t>
            </a:r>
            <a:endParaRPr lang="pt-BR" altLang="pt-BR" sz="4000">
              <a:solidFill>
                <a:srgbClr val="010000"/>
              </a:solidFill>
              <a:latin typeface="Kabel Ult BT" panose="020D0902020204020204" pitchFamily="34" charset="0"/>
            </a:endParaRPr>
          </a:p>
        </p:txBody>
      </p:sp>
      <p:sp>
        <p:nvSpPr>
          <p:cNvPr id="55303" name="Text Box 7">
            <a:extLst>
              <a:ext uri="{FF2B5EF4-FFF2-40B4-BE49-F238E27FC236}">
                <a16:creationId xmlns:a16="http://schemas.microsoft.com/office/drawing/2014/main" id="{D57AC221-58A1-4D96-8DF8-E4CE18377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10000"/>
            <a:ext cx="5715000" cy="204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solidFill>
                  <a:srgbClr val="333300"/>
                </a:solidFill>
                <a:latin typeface="Kabel Ult BT" panose="020D0902020204020204" pitchFamily="34" charset="0"/>
              </a:rPr>
              <a:t>O número</a:t>
            </a:r>
            <a:r>
              <a:rPr lang="pt-BR" altLang="pt-BR" sz="4000">
                <a:solidFill>
                  <a:srgbClr val="0000FF"/>
                </a:solidFill>
                <a:latin typeface="Kabel Ult BT" panose="020D0902020204020204" pitchFamily="34" charset="0"/>
              </a:rPr>
              <a:t> </a:t>
            </a:r>
            <a:r>
              <a:rPr lang="pt-BR" altLang="pt-BR" sz="4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bel Ult BT" panose="020D0902020204020204" pitchFamily="34" charset="0"/>
              </a:rPr>
              <a:t>7</a:t>
            </a:r>
            <a:r>
              <a:rPr lang="pt-BR" altLang="pt-BR" sz="4000">
                <a:solidFill>
                  <a:srgbClr val="333300"/>
                </a:solidFill>
                <a:latin typeface="Kabel Ult BT" panose="020D0902020204020204" pitchFamily="34" charset="0"/>
              </a:rPr>
              <a:t> é </a:t>
            </a:r>
          </a:p>
          <a:p>
            <a:pPr algn="ctr"/>
            <a:r>
              <a:rPr lang="pt-BR" altLang="pt-BR" sz="4000">
                <a:solidFill>
                  <a:srgbClr val="333300"/>
                </a:solidFill>
                <a:latin typeface="Kabel Ult BT" panose="020D0902020204020204" pitchFamily="34" charset="0"/>
              </a:rPr>
              <a:t>um dos mais citados </a:t>
            </a:r>
          </a:p>
          <a:p>
            <a:pPr algn="ctr"/>
            <a:r>
              <a:rPr lang="pt-BR" altLang="pt-BR" sz="4000">
                <a:solidFill>
                  <a:srgbClr val="333300"/>
                </a:solidFill>
                <a:latin typeface="Kabel Ult BT" panose="020D0902020204020204" pitchFamily="34" charset="0"/>
              </a:rPr>
              <a:t>e representa </a:t>
            </a:r>
            <a:r>
              <a:rPr lang="pt-BR" altLang="pt-BR" sz="400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bel Ult BT" panose="020D0902020204020204" pitchFamily="34" charset="0"/>
              </a:rPr>
              <a:t>perfeição.</a:t>
            </a:r>
            <a:endParaRPr lang="pt-BR" altLang="pt-BR" sz="4800">
              <a:solidFill>
                <a:srgbClr val="FF0000"/>
              </a:solidFill>
              <a:latin typeface="Kabel Ult BT" panose="020D0902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autoUpdateAnimBg="0"/>
      <p:bldP spid="55300" grpId="0" autoUpdateAnimBg="0"/>
      <p:bldP spid="55301" grpId="0" autoUpdateAnimBg="0"/>
      <p:bldP spid="55302" grpId="0" autoUpdateAnimBg="0"/>
      <p:bldP spid="5530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66CAC9CF-6946-441E-B112-CEBADF04B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74501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5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Subdivisões da Bíblia</a:t>
            </a:r>
            <a:endParaRPr lang="pt-BR" altLang="pt-BR" sz="5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grpSp>
        <p:nvGrpSpPr>
          <p:cNvPr id="5152" name="Group 32">
            <a:extLst>
              <a:ext uri="{FF2B5EF4-FFF2-40B4-BE49-F238E27FC236}">
                <a16:creationId xmlns:a16="http://schemas.microsoft.com/office/drawing/2014/main" id="{30EA421B-46DB-46AB-BEE4-2CEC37B5856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00200"/>
            <a:ext cx="8116888" cy="655638"/>
            <a:chOff x="91" y="1234"/>
            <a:chExt cx="5113" cy="413"/>
          </a:xfrm>
        </p:grpSpPr>
        <p:sp>
          <p:nvSpPr>
            <p:cNvPr id="5123" name="Text Box 3">
              <a:extLst>
                <a:ext uri="{FF2B5EF4-FFF2-40B4-BE49-F238E27FC236}">
                  <a16:creationId xmlns:a16="http://schemas.microsoft.com/office/drawing/2014/main" id="{FB23829F-592B-46B1-A8CC-62A819180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" y="1243"/>
              <a:ext cx="1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1. História = </a:t>
              </a:r>
            </a:p>
          </p:txBody>
        </p:sp>
        <p:sp>
          <p:nvSpPr>
            <p:cNvPr id="5124" name="Text Box 4">
              <a:extLst>
                <a:ext uri="{FF2B5EF4-FFF2-40B4-BE49-F238E27FC236}">
                  <a16:creationId xmlns:a16="http://schemas.microsoft.com/office/drawing/2014/main" id="{7C7F98CC-ABE6-40FA-9477-448EAC95A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234"/>
              <a:ext cx="38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Gên. à Ester e Atos ( N.T.). </a:t>
              </a:r>
            </a:p>
          </p:txBody>
        </p:sp>
        <p:sp>
          <p:nvSpPr>
            <p:cNvPr id="5125" name="Text Box 5">
              <a:extLst>
                <a:ext uri="{FF2B5EF4-FFF2-40B4-BE49-F238E27FC236}">
                  <a16:creationId xmlns:a16="http://schemas.microsoft.com/office/drawing/2014/main" id="{423948E3-7926-482C-9015-7D3D41191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234"/>
              <a:ext cx="1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pt-BR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153" name="Group 33">
            <a:extLst>
              <a:ext uri="{FF2B5EF4-FFF2-40B4-BE49-F238E27FC236}">
                <a16:creationId xmlns:a16="http://schemas.microsoft.com/office/drawing/2014/main" id="{F378E12F-66DB-43AE-8B7C-912E05F6204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438400"/>
            <a:ext cx="4556125" cy="655638"/>
            <a:chOff x="84" y="1810"/>
            <a:chExt cx="2870" cy="413"/>
          </a:xfrm>
        </p:grpSpPr>
        <p:sp>
          <p:nvSpPr>
            <p:cNvPr id="5126" name="Text Box 6">
              <a:extLst>
                <a:ext uri="{FF2B5EF4-FFF2-40B4-BE49-F238E27FC236}">
                  <a16:creationId xmlns:a16="http://schemas.microsoft.com/office/drawing/2014/main" id="{EC8A70A4-2CF5-4914-A91E-9F3D8BE58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" y="1819"/>
              <a:ext cx="14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2. Poesia = </a:t>
              </a:r>
            </a:p>
          </p:txBody>
        </p:sp>
        <p:sp>
          <p:nvSpPr>
            <p:cNvPr id="5127" name="Text Box 7">
              <a:extLst>
                <a:ext uri="{FF2B5EF4-FFF2-40B4-BE49-F238E27FC236}">
                  <a16:creationId xmlns:a16="http://schemas.microsoft.com/office/drawing/2014/main" id="{83D2347D-7C82-4558-9CEC-F175B6DDF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1810"/>
              <a:ext cx="16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Jó  à Ecles.</a:t>
              </a:r>
            </a:p>
          </p:txBody>
        </p:sp>
        <p:sp>
          <p:nvSpPr>
            <p:cNvPr id="5128" name="Text Box 8">
              <a:extLst>
                <a:ext uri="{FF2B5EF4-FFF2-40B4-BE49-F238E27FC236}">
                  <a16:creationId xmlns:a16="http://schemas.microsoft.com/office/drawing/2014/main" id="{76816A96-FC35-4106-ACCF-B8B00FFEF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810"/>
              <a:ext cx="1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pt-BR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154" name="Group 34">
            <a:extLst>
              <a:ext uri="{FF2B5EF4-FFF2-40B4-BE49-F238E27FC236}">
                <a16:creationId xmlns:a16="http://schemas.microsoft.com/office/drawing/2014/main" id="{C9645C07-0F00-4A4E-A570-A3B70A29DD6F}"/>
              </a:ext>
            </a:extLst>
          </p:cNvPr>
          <p:cNvGrpSpPr>
            <a:grpSpLocks/>
          </p:cNvGrpSpPr>
          <p:nvPr/>
        </p:nvGrpSpPr>
        <p:grpSpPr bwMode="auto">
          <a:xfrm>
            <a:off x="109538" y="3200400"/>
            <a:ext cx="9034462" cy="715963"/>
            <a:chOff x="66" y="2282"/>
            <a:chExt cx="5691" cy="451"/>
          </a:xfrm>
        </p:grpSpPr>
        <p:sp>
          <p:nvSpPr>
            <p:cNvPr id="5129" name="Text Box 9">
              <a:extLst>
                <a:ext uri="{FF2B5EF4-FFF2-40B4-BE49-F238E27FC236}">
                  <a16:creationId xmlns:a16="http://schemas.microsoft.com/office/drawing/2014/main" id="{7D34CFE9-FEB2-4867-9598-2D5DF293C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" y="2291"/>
              <a:ext cx="191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3. Profecia = </a:t>
              </a:r>
            </a:p>
          </p:txBody>
        </p:sp>
        <p:sp>
          <p:nvSpPr>
            <p:cNvPr id="5130" name="Text Box 10">
              <a:extLst>
                <a:ext uri="{FF2B5EF4-FFF2-40B4-BE49-F238E27FC236}">
                  <a16:creationId xmlns:a16="http://schemas.microsoft.com/office/drawing/2014/main" id="{C5F50FD3-077E-4BBC-9634-861D4C0AD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" y="2282"/>
              <a:ext cx="440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    Isaías à Mal. e Apoc. ( N.T.)</a:t>
              </a:r>
            </a:p>
          </p:txBody>
        </p:sp>
      </p:grpSp>
      <p:grpSp>
        <p:nvGrpSpPr>
          <p:cNvPr id="5155" name="Group 35">
            <a:extLst>
              <a:ext uri="{FF2B5EF4-FFF2-40B4-BE49-F238E27FC236}">
                <a16:creationId xmlns:a16="http://schemas.microsoft.com/office/drawing/2014/main" id="{4191B001-37D6-430C-AA00-4A86C045E84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038600"/>
            <a:ext cx="8012113" cy="641350"/>
            <a:chOff x="48" y="2971"/>
            <a:chExt cx="5509" cy="404"/>
          </a:xfrm>
        </p:grpSpPr>
        <p:sp>
          <p:nvSpPr>
            <p:cNvPr id="5133" name="Text Box 13">
              <a:extLst>
                <a:ext uri="{FF2B5EF4-FFF2-40B4-BE49-F238E27FC236}">
                  <a16:creationId xmlns:a16="http://schemas.microsoft.com/office/drawing/2014/main" id="{BDB66211-71A9-4AD4-B0D2-5212980F9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971"/>
              <a:ext cx="23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3318D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4. Evangelhos = </a:t>
              </a:r>
            </a:p>
          </p:txBody>
        </p:sp>
        <p:sp>
          <p:nvSpPr>
            <p:cNvPr id="5134" name="Text Box 14">
              <a:extLst>
                <a:ext uri="{FF2B5EF4-FFF2-40B4-BE49-F238E27FC236}">
                  <a16:creationId xmlns:a16="http://schemas.microsoft.com/office/drawing/2014/main" id="{034ED4A4-83FE-4099-B8F3-9E6E03A61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7" y="2971"/>
              <a:ext cx="389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</a:t>
              </a:r>
              <a:r>
                <a:rPr lang="pt-BR" altLang="pt-BR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Mat., Mar., Luc. e João</a:t>
              </a:r>
              <a:endParaRPr lang="pt-BR" alt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36" name="Text Box 16">
              <a:extLst>
                <a:ext uri="{FF2B5EF4-FFF2-40B4-BE49-F238E27FC236}">
                  <a16:creationId xmlns:a16="http://schemas.microsoft.com/office/drawing/2014/main" id="{70BE46AB-DD2F-4107-8666-90DC52DA4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3033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156" name="Group 36">
            <a:extLst>
              <a:ext uri="{FF2B5EF4-FFF2-40B4-BE49-F238E27FC236}">
                <a16:creationId xmlns:a16="http://schemas.microsoft.com/office/drawing/2014/main" id="{44C661CD-3EE6-47F4-988B-4CEBD4F6753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876800"/>
            <a:ext cx="6554788" cy="701675"/>
            <a:chOff x="48" y="3421"/>
            <a:chExt cx="4129" cy="442"/>
          </a:xfrm>
        </p:grpSpPr>
        <p:sp>
          <p:nvSpPr>
            <p:cNvPr id="5137" name="Text Box 17">
              <a:extLst>
                <a:ext uri="{FF2B5EF4-FFF2-40B4-BE49-F238E27FC236}">
                  <a16:creationId xmlns:a16="http://schemas.microsoft.com/office/drawing/2014/main" id="{A4C526A3-A246-49E2-89F7-C9899D5D6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421"/>
              <a:ext cx="170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5. Cartas = </a:t>
              </a:r>
            </a:p>
          </p:txBody>
        </p:sp>
        <p:sp>
          <p:nvSpPr>
            <p:cNvPr id="5138" name="Text Box 18">
              <a:extLst>
                <a:ext uri="{FF2B5EF4-FFF2-40B4-BE49-F238E27FC236}">
                  <a16:creationId xmlns:a16="http://schemas.microsoft.com/office/drawing/2014/main" id="{55953261-1608-48A0-8B21-30DC17059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" y="3421"/>
              <a:ext cx="29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40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Romanos à Judas</a:t>
              </a:r>
            </a:p>
          </p:txBody>
        </p:sp>
        <p:sp>
          <p:nvSpPr>
            <p:cNvPr id="5140" name="Text Box 20">
              <a:extLst>
                <a:ext uri="{FF2B5EF4-FFF2-40B4-BE49-F238E27FC236}">
                  <a16:creationId xmlns:a16="http://schemas.microsoft.com/office/drawing/2014/main" id="{67D4D2B3-230E-45F3-AA1E-435D3A74C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3421"/>
              <a:ext cx="1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pt-BR" sz="4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148" name="Rectangle 28">
            <a:extLst>
              <a:ext uri="{FF2B5EF4-FFF2-40B4-BE49-F238E27FC236}">
                <a16:creationId xmlns:a16="http://schemas.microsoft.com/office/drawing/2014/main" id="{EAB7D30B-2083-4E7E-8C68-F038BF29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1B8A7CBF-7540-4907-92A5-CA01AF03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2A52AA8C-4EC4-4219-B004-26B9F49D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xt Box 3">
            <a:extLst>
              <a:ext uri="{FF2B5EF4-FFF2-40B4-BE49-F238E27FC236}">
                <a16:creationId xmlns:a16="http://schemas.microsoft.com/office/drawing/2014/main" id="{D428F5E7-A4C6-487C-9649-707D94859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800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>
                <a:solidFill>
                  <a:srgbClr val="00FFFF"/>
                </a:solidFill>
                <a:latin typeface="Arial Black" panose="020B0A04020102020204" pitchFamily="34" charset="0"/>
              </a:rPr>
              <a:t>“É MAIS PRECIOSA QUE O OURO FINO E MAIS DOCE QUE O MEL QUE GOTEJA DOS FAVOS”</a:t>
            </a:r>
            <a:r>
              <a:rPr lang="en-US" altLang="pt-BR" sz="4000">
                <a:solidFill>
                  <a:srgbClr val="CCFFFF"/>
                </a:solidFill>
                <a:latin typeface="Arial Black" panose="020B0A04020102020204" pitchFamily="34" charset="0"/>
              </a:rPr>
              <a:t>  </a:t>
            </a:r>
            <a:r>
              <a:rPr lang="en-US" altLang="pt-BR" sz="2400">
                <a:solidFill>
                  <a:srgbClr val="CCFFFF"/>
                </a:solidFill>
                <a:latin typeface="Arial Black" panose="020B0A04020102020204" pitchFamily="34" charset="0"/>
              </a:rPr>
              <a:t>Salmos 19:10</a:t>
            </a:r>
            <a:endParaRPr lang="en-US" altLang="pt-BR" sz="40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theme/theme1.xml><?xml version="1.0" encoding="utf-8"?>
<a:theme xmlns:a="http://schemas.openxmlformats.org/drawingml/2006/main" name="Campo">
  <a:themeElements>
    <a:clrScheme name="Campo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Camp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ampo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po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p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apresentação\CAMPO.POT</Template>
  <TotalTime>553</TotalTime>
  <Words>231</Words>
  <Application>Microsoft Office PowerPoint</Application>
  <PresentationFormat>Apresentação na tela (4:3)</PresentationFormat>
  <Paragraphs>37</Paragraphs>
  <Slides>20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4" baseType="lpstr">
      <vt:lpstr>Tahoma</vt:lpstr>
      <vt:lpstr>Arial</vt:lpstr>
      <vt:lpstr>FrnkGothITC Hv BT</vt:lpstr>
      <vt:lpstr>Impact</vt:lpstr>
      <vt:lpstr>Comic Sans MS</vt:lpstr>
      <vt:lpstr>Arial Narrow</vt:lpstr>
      <vt:lpstr>Kabel Ult BT</vt:lpstr>
      <vt:lpstr>Lithograph</vt:lpstr>
      <vt:lpstr>Arial Black</vt:lpstr>
      <vt:lpstr>Benguiat Bk BT</vt:lpstr>
      <vt:lpstr>Times New Roman</vt:lpstr>
      <vt:lpstr>Campo</vt:lpstr>
      <vt:lpstr>Apresentação do Microsoft PowerPoint</vt:lpstr>
      <vt:lpstr>Microsoft Clip Gallery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Livro sem igual</dc:title>
  <dc:subject>FAMÍLIA FELIZ</dc:subject>
  <dc:creator>4TONS - Pr. Marcelo Augusto de Carvalho; Armando Setembrino Nascimento</dc:creator>
  <cp:keywords>www.4tons.com.br</cp:keywords>
  <dc:description>COMÉRCIO PROIBIDO. USO PESSOAL</dc:description>
  <cp:lastModifiedBy>UCB - Marcelo Augusto de Carvalho</cp:lastModifiedBy>
  <cp:revision>77</cp:revision>
  <dcterms:created xsi:type="dcterms:W3CDTF">1999-08-27T16:31:57Z</dcterms:created>
  <dcterms:modified xsi:type="dcterms:W3CDTF">2021-01-07T08:25:23Z</dcterms:modified>
  <cp:category>EVANGELISMO</cp:category>
</cp:coreProperties>
</file>