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sldIdLst>
    <p:sldId id="273" r:id="rId2"/>
    <p:sldId id="274" r:id="rId3"/>
    <p:sldId id="275" r:id="rId4"/>
    <p:sldId id="265" r:id="rId5"/>
    <p:sldId id="285" r:id="rId6"/>
    <p:sldId id="276" r:id="rId7"/>
    <p:sldId id="256" r:id="rId8"/>
    <p:sldId id="269" r:id="rId9"/>
    <p:sldId id="259" r:id="rId10"/>
    <p:sldId id="271" r:id="rId11"/>
    <p:sldId id="260" r:id="rId12"/>
    <p:sldId id="272" r:id="rId13"/>
    <p:sldId id="266" r:id="rId14"/>
    <p:sldId id="293" r:id="rId15"/>
    <p:sldId id="268" r:id="rId16"/>
    <p:sldId id="283" r:id="rId17"/>
    <p:sldId id="270" r:id="rId18"/>
    <p:sldId id="277" r:id="rId19"/>
    <p:sldId id="258" r:id="rId20"/>
    <p:sldId id="267" r:id="rId21"/>
    <p:sldId id="278" r:id="rId22"/>
    <p:sldId id="284" r:id="rId23"/>
    <p:sldId id="279" r:id="rId24"/>
    <p:sldId id="290" r:id="rId25"/>
    <p:sldId id="261" r:id="rId26"/>
    <p:sldId id="291" r:id="rId27"/>
    <p:sldId id="292" r:id="rId28"/>
    <p:sldId id="288" r:id="rId29"/>
    <p:sldId id="286" r:id="rId30"/>
    <p:sldId id="263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CCCC"/>
    <a:srgbClr val="FFCC99"/>
    <a:srgbClr val="FFCCFF"/>
    <a:srgbClr val="FFFF00"/>
    <a:srgbClr val="33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897EFD0-E4C6-4BCD-A084-847687CA21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F123E19-24B3-4C3F-922E-7FBC55B191D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pt-B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F81A925-D77D-4F86-9F29-66C826B1722B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95D110B-5FCD-4759-B532-7D33A380AF6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20DD5E12-38CB-4047-A513-5BFD2B4C346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1CB6C126-3423-452E-953F-F2619B12DD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02795A4-AA29-4173-B6DC-FC8130B7F21A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552A1-2D13-4D6C-83FE-F5EDA756C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F0E33B-9F34-4C76-A3EA-7D0C53271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63FD1B-8E9E-4F78-8225-24D0B21ED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F54316-12CC-4F69-9089-7312AA168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91BFC6-1D18-4046-B523-026FBBA8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E66C7-0EAC-4464-9B6F-D11161F002B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452510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86950-D33A-4E34-AB68-3722BDCA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415A3AD-3B2B-4181-8DC6-4ED745B81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1FDFD1-5DA0-467D-888B-EBEBC4754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C75C3A-ED2E-47E9-8EE9-AB42BAD41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B7E4D2-2204-42E9-A6C9-47CF48D84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0B735-613A-4F09-9A40-AB4B2615E60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4588611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70A106-5737-47DC-9ADB-4BAD13B86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5C19EA1-ADFF-486F-B23F-2E3FEFE907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7BCC64-5595-4234-BA43-A3BBCA91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5E2FD4B-140A-467A-B7C7-9FC9A6F2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0A46C3-84B4-4600-96EF-9BF9777D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9B6D9-6B80-4E87-89BC-980C2725AC5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9442604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6E7FA-8014-42B4-B927-C80FBFDCC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5A67F7-FF8A-411E-B84F-EF75CBBD0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CC1702-F8C6-4F45-BCB5-13A6CF3E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5D2704-7073-4400-824D-1515537B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AEA28C-23F8-4A8F-A3C4-9987A5E17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E937E-BBA2-404F-9550-B88388CA8E1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11583873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905E66-6CCB-4445-B332-641D55D66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0842C5-90A1-4063-8890-82DE9BE22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86ACDC-A26F-4F65-9143-314650E96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6DB324-F6CC-414E-A637-CFC66212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D14CF0-0896-4615-9F2B-13DB22AF5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B1E91-BD89-4D16-B5AA-1DD8534C056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5173110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F0FC1-1005-43C6-8ED6-F558CB4D8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FA4BD9-0B5D-4DAD-903A-FD02FCBA0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736798B-39F3-4D7D-B56F-2D45ABDE4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87D2406-7DB1-4227-9499-AAF983299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1965615-D6DA-4631-BD0A-127AEA410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706244-24AB-457A-82A2-36F10D65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E4BA9-89B3-42A7-B983-E20F580ED5F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91287587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3F22B-B236-4A98-BA18-8BEF2CC31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E5DCCB5-1838-4D23-B392-1DCA01228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6B67502-B66E-4856-91E3-0EDD6B5A7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90B5876-D04F-4D08-A578-A50F4CB96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D34B210-C58A-4B47-8217-8E0171065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25FF721-0E9C-417D-B6A1-20D2222B1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C787203-FDE1-4474-AC9F-594C11CC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C139E6-D95F-4643-B39F-39DF2C83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04217-5A4C-4199-84F1-86CA477CB25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1041606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823D7-3CE9-4F2B-907F-3B90F6D6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92942ED-6B38-4644-BC8C-2C253B26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FE8A05B-1E1B-4DD4-97C0-AC643DF7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4F5A1E3-E944-4270-9185-AA631644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3BC07-2562-459A-9C15-DBC6EF6C8E3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483316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A2E92D8-B301-47DE-AF05-1CABE4B72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FAA598E-33D8-49C0-A868-901675012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1589DAE-162E-4100-8160-70AA0333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262DD-B566-43FC-801F-6B5321149EF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9224339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E8F8B1-95F2-44BF-AC00-9EE8F81E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A5DBB3-2165-4F1F-945F-3BD532200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7FD3A1-3BD3-42EE-B20A-529D3A313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9E0E09-0ED5-4E3C-AD0E-E0FFE50FE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B2E564D-8DAF-431C-BCA7-77C9BAA58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27193CA-224F-4AFB-BFA3-D4CF3245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90902-C3EB-45C4-94FE-DDDFAF0D55F0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90173968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B7346-C14A-4EC8-BE2B-5164C898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71BCBFC-A409-42E8-B8E9-6058591B5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904982D-98FB-4F8F-A6C9-99422959A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E900B4-156B-42BF-BF3E-F8C124598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8889C8-F25B-4316-9701-E10077030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C05328-18EA-4E99-B911-49B45976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AAE9B-8590-4511-BA81-31ACEC43E10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8842239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74D0A84-EC5F-437D-A2FC-EE62D32668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9F2D4F5-093D-409E-AA55-81E83EBBD9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DCF3B58-4593-4064-BE68-10180F75E5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B3716BF-0A80-4340-83DA-EBEFA610CD7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B07D68-C8D8-4A9B-9BF9-3DB25811D1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7BD0E91-B003-4298-B343-94F27B92D447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WordArt 3">
            <a:extLst>
              <a:ext uri="{FF2B5EF4-FFF2-40B4-BE49-F238E27FC236}">
                <a16:creationId xmlns:a16="http://schemas.microsoft.com/office/drawing/2014/main" id="{BA4A4013-D121-4DA9-8571-1865BADF41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" y="381000"/>
            <a:ext cx="8677275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spc="720">
                <a:solidFill>
                  <a:srgbClr val="0000FF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 panose="020B0A04020102020204" pitchFamily="34" charset="0"/>
              </a:rPr>
              <a:t>A MAIS LINDA</a:t>
            </a:r>
          </a:p>
          <a:p>
            <a:pPr algn="ctr"/>
            <a:r>
              <a:rPr lang="pt-BR" sz="3600" kern="10" spc="720">
                <a:solidFill>
                  <a:srgbClr val="0000FF"/>
                </a:solidFill>
                <a:effectLst>
                  <a:outerShdw dist="45791" dir="3378596" algn="ctr" rotWithShape="0">
                    <a:srgbClr val="4D4D4D"/>
                  </a:outerShdw>
                </a:effectLst>
                <a:latin typeface="Arial Black" panose="020B0A04020102020204" pitchFamily="34" charset="0"/>
              </a:rPr>
              <a:t>HISTÓRIA DE AMOR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858C2D56-0BB0-47E4-8F75-F3A6CDF23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133600"/>
            <a:ext cx="43307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6832DACF-A451-477B-B28F-37534E994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WordArt 4">
            <a:extLst>
              <a:ext uri="{FF2B5EF4-FFF2-40B4-BE49-F238E27FC236}">
                <a16:creationId xmlns:a16="http://schemas.microsoft.com/office/drawing/2014/main" id="{10F838E8-0794-4B2C-912E-57B3BF7446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228600"/>
            <a:ext cx="7356475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 pitchFamily="34" charset="0"/>
              </a:rPr>
              <a:t>O PRIMEIRO MILAGRE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EAB8609-2C4A-4AAF-A485-AFE4F26EF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9C8BAE72-A222-4C7E-9025-6DA637406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56013"/>
            <a:ext cx="9144000" cy="32019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>
                <a:latin typeface="Arial" panose="020B0604020202020204" pitchFamily="34" charset="0"/>
              </a:rPr>
              <a:t>“Percorria Jesus toda Galiléia, ensinando, pregando o evangelho do reino e curando.”</a:t>
            </a:r>
            <a:endParaRPr lang="en-US" altLang="pt-BR"/>
          </a:p>
          <a:p>
            <a:pPr algn="r">
              <a:spcBef>
                <a:spcPct val="50000"/>
              </a:spcBef>
            </a:pPr>
            <a:r>
              <a:rPr lang="en-US" altLang="pt-BR" sz="4000" b="1">
                <a:latin typeface="Arial" panose="020B0604020202020204" pitchFamily="34" charset="0"/>
              </a:rPr>
              <a:t>S. Mateus 4:23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0486CC26-BFFA-41F7-B06F-AAAC09726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2F40D3D7-465C-4EF6-B0A8-73623E836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WordArt 3">
            <a:extLst>
              <a:ext uri="{FF2B5EF4-FFF2-40B4-BE49-F238E27FC236}">
                <a16:creationId xmlns:a16="http://schemas.microsoft.com/office/drawing/2014/main" id="{43413992-ED66-4D92-B9B7-84E578317D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-2343150" y="2762250"/>
            <a:ext cx="6477000" cy="1257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pt-BR" sz="3600" kern="10">
                <a:gradFill rotWithShape="0">
                  <a:gsLst>
                    <a:gs pos="0">
                      <a:srgbClr val="0000FF"/>
                    </a:gs>
                    <a:gs pos="100000">
                      <a:srgbClr val="00FF00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/>
                  </a:outerShdw>
                </a:effectLst>
                <a:latin typeface="Arial Black" panose="020B0A04020102020204" pitchFamily="34" charset="0"/>
              </a:rPr>
              <a:t>JESUS</a:t>
            </a:r>
          </a:p>
        </p:txBody>
      </p:sp>
      <p:sp>
        <p:nvSpPr>
          <p:cNvPr id="13316" name="WordArt 4">
            <a:extLst>
              <a:ext uri="{FF2B5EF4-FFF2-40B4-BE49-F238E27FC236}">
                <a16:creationId xmlns:a16="http://schemas.microsoft.com/office/drawing/2014/main" id="{A66464CA-7E17-408B-830D-9FA42460B9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5067300" y="2705100"/>
            <a:ext cx="6553200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pt-BR" sz="3600" kern="10">
                <a:gradFill rotWithShape="0">
                  <a:gsLst>
                    <a:gs pos="0">
                      <a:srgbClr val="0000FF"/>
                    </a:gs>
                    <a:gs pos="100000">
                      <a:srgbClr val="00FF00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/>
                  </a:outerShdw>
                </a:effectLst>
                <a:latin typeface="Arial Black" panose="020B0A04020102020204" pitchFamily="34" charset="0"/>
              </a:rPr>
              <a:t>ORANDO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D3EA729C-C721-45CB-BD84-D2BE1B77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484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C6246B9-B454-4B42-84CF-B408B7346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5250"/>
            <a:ext cx="5715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WordArt 3">
            <a:extLst>
              <a:ext uri="{FF2B5EF4-FFF2-40B4-BE49-F238E27FC236}">
                <a16:creationId xmlns:a16="http://schemas.microsoft.com/office/drawing/2014/main" id="{0CF3609E-656C-4913-ABF2-4E555A072E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4800600"/>
            <a:ext cx="7772400" cy="177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 É O MESMO</a:t>
            </a:r>
          </a:p>
          <a:p>
            <a:pPr algn="ctr"/>
            <a:r>
              <a:rPr lang="pt-BR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ONTEM, HOJE E</a:t>
            </a:r>
          </a:p>
          <a:p>
            <a:pPr algn="ctr"/>
            <a:r>
              <a:rPr lang="pt-BR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ETERNAMENTE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6FA3568-680C-48A3-8DF0-BDEC2C183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23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Rectangle 4">
            <a:extLst>
              <a:ext uri="{FF2B5EF4-FFF2-40B4-BE49-F238E27FC236}">
                <a16:creationId xmlns:a16="http://schemas.microsoft.com/office/drawing/2014/main" id="{AEE91CEB-05B0-4B94-9CB8-88ABD897C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5715000"/>
            <a:ext cx="304800" cy="1143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773" name="Rectangle 5">
            <a:extLst>
              <a:ext uri="{FF2B5EF4-FFF2-40B4-BE49-F238E27FC236}">
                <a16:creationId xmlns:a16="http://schemas.microsoft.com/office/drawing/2014/main" id="{819906D1-C7EC-40DC-9E8F-AA71AF983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6553200"/>
            <a:ext cx="457200" cy="304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DBB0CDA-1F42-4DEA-A17D-6AA7355E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WordArt 3">
            <a:extLst>
              <a:ext uri="{FF2B5EF4-FFF2-40B4-BE49-F238E27FC236}">
                <a16:creationId xmlns:a16="http://schemas.microsoft.com/office/drawing/2014/main" id="{F17240DC-71B2-4EA8-9BFE-53AF3D42DF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5638800"/>
            <a:ext cx="411480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3D4A8"/>
                    </a:gs>
                    <a:gs pos="100000">
                      <a:srgbClr val="03D4A8">
                        <a:gamma/>
                        <a:shade val="60000"/>
                        <a:invGamma/>
                      </a:srgbClr>
                    </a:gs>
                  </a:gsLst>
                  <a:lin ang="5400000" scaled="1"/>
                </a:gra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JESUS HOJE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4610F6BB-76F4-4D57-AC8B-92FD62636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4">
            <a:extLst>
              <a:ext uri="{FF2B5EF4-FFF2-40B4-BE49-F238E27FC236}">
                <a16:creationId xmlns:a16="http://schemas.microsoft.com/office/drawing/2014/main" id="{09E7EE4F-173F-482E-A7EC-C78647D3BAE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0"/>
            <a:ext cx="5715000" cy="6858000"/>
            <a:chOff x="1104" y="0"/>
            <a:chExt cx="3600" cy="4320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AA5B63EB-4FE8-4F76-9596-DDA4718E8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0"/>
              <a:ext cx="3600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3" name="Rectangle 3">
              <a:extLst>
                <a:ext uri="{FF2B5EF4-FFF2-40B4-BE49-F238E27FC236}">
                  <a16:creationId xmlns:a16="http://schemas.microsoft.com/office/drawing/2014/main" id="{2AF5DEC1-78CC-4B7B-8E81-8CB6CDD89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3600"/>
              <a:ext cx="3600" cy="72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16338520-08C5-401E-A95D-8BC1FC388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WordArt 3">
            <a:extLst>
              <a:ext uri="{FF2B5EF4-FFF2-40B4-BE49-F238E27FC236}">
                <a16:creationId xmlns:a16="http://schemas.microsoft.com/office/drawing/2014/main" id="{53047DEE-6F66-496F-B800-903F63BA5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3048000"/>
            <a:ext cx="5037138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JESUS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79DEE85-14A9-462F-A766-82F7E9295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>
            <a:extLst>
              <a:ext uri="{FF2B5EF4-FFF2-40B4-BE49-F238E27FC236}">
                <a16:creationId xmlns:a16="http://schemas.microsoft.com/office/drawing/2014/main" id="{026D4D15-FE17-4CC1-8A3F-67537EB5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56013"/>
            <a:ext cx="7620000" cy="3201987"/>
          </a:xfrm>
          <a:prstGeom prst="rect">
            <a:avLst/>
          </a:prstGeom>
          <a:solidFill>
            <a:schemeClr val="fol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1">
                <a:latin typeface="Arial" panose="020B0604020202020204" pitchFamily="34" charset="0"/>
              </a:rPr>
              <a:t>“Não penseis que vim abolir a Lei, não vim para abolir, vim para cumprir.”</a:t>
            </a:r>
            <a:endParaRPr lang="en-US" altLang="pt-BR" sz="4000"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pt-BR" sz="4000">
                <a:latin typeface="Arial" panose="020B0604020202020204" pitchFamily="34" charset="0"/>
              </a:rPr>
              <a:t>S. Mateus 5:17</a:t>
            </a:r>
            <a:endParaRPr lang="en-US" altLang="pt-BR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65387125-1525-4358-A666-30D49AC33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447800"/>
            <a:ext cx="647700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“E eu, quando for levantado da terra, atrairei todos a mim mesmo.”</a:t>
            </a:r>
            <a:endParaRPr lang="en-US" altLang="pt-BR" sz="400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pt-BR" sz="40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S. João 12:32</a:t>
            </a:r>
            <a:endParaRPr lang="en-US" altLang="pt-BR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ACA0F4CA-16E6-4A9A-A619-C558E811E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3C4A2330-B62B-417D-9354-3F5E97457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935538"/>
            <a:ext cx="8229600" cy="1922462"/>
          </a:xfrm>
          <a:prstGeom prst="rect">
            <a:avLst/>
          </a:prstGeom>
          <a:solidFill>
            <a:schemeClr val="fol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800">
                <a:latin typeface="Arial" panose="020B0604020202020204" pitchFamily="34" charset="0"/>
              </a:rPr>
              <a:t>“Não vejo nEle crime algum.”</a:t>
            </a:r>
          </a:p>
          <a:p>
            <a:pPr algn="r">
              <a:spcBef>
                <a:spcPct val="50000"/>
              </a:spcBef>
            </a:pPr>
            <a:r>
              <a:rPr lang="pt-BR" altLang="pt-BR" sz="4800">
                <a:latin typeface="Arial" panose="020B0604020202020204" pitchFamily="34" charset="0"/>
              </a:rPr>
              <a:t>S. Lucas 23:14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068144D9-AD20-4D1E-AC5C-67975D7E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B584E79-77BF-4F00-ABE2-C28D8498A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2C454A7A-02C7-458C-BCE0-E075B9A1F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8E6A8115-97DE-4D4D-898C-48FF27034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546725"/>
            <a:ext cx="8153400" cy="1311275"/>
          </a:xfrm>
          <a:prstGeom prst="rect">
            <a:avLst/>
          </a:prstGeom>
          <a:solidFill>
            <a:srgbClr val="FFC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rgbClr val="FFFF00"/>
                </a:solidFill>
                <a:latin typeface="Arial Narrow" panose="020B0606020202030204" pitchFamily="34" charset="0"/>
              </a:rPr>
              <a:t>“PAI PERDOA-LHES, ELES NÃO SABEM O QUE FAZEM”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B9C33033-14FD-4ABF-976D-5E4762E0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>
            <a:extLst>
              <a:ext uri="{FF2B5EF4-FFF2-40B4-BE49-F238E27FC236}">
                <a16:creationId xmlns:a16="http://schemas.microsoft.com/office/drawing/2014/main" id="{5181BA24-7407-4614-A23A-088A00DE7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4400"/>
            <a:ext cx="9144000" cy="466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“Porque Deus amou ao mundo de tal maneira que deu o seu Filho unigênito para que todo o que nele crê não pereça, mas tenha a vida eterna.”</a:t>
            </a:r>
            <a:endParaRPr lang="en-US" altLang="pt-BR" sz="480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pt-BR" sz="4000" b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João 3:16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C18748F-A748-485C-9D14-A696F89FC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WordArt 4">
            <a:extLst>
              <a:ext uri="{FF2B5EF4-FFF2-40B4-BE49-F238E27FC236}">
                <a16:creationId xmlns:a16="http://schemas.microsoft.com/office/drawing/2014/main" id="{B0AE1449-3736-41B2-B8A8-CB7298FDDD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5638800"/>
            <a:ext cx="83820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FOI POR VOCÊ TAMBÉM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38B53E9A-5D61-4327-A56D-063D37F46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97578690-5A28-4101-8CBB-A0D89855C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38575"/>
            <a:ext cx="9144000" cy="30194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pt-BR" sz="48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“E o Verbo se fez carne e habitou entre nós e vimos a sua glória como a do unigênito do Pai.” </a:t>
            </a:r>
            <a:r>
              <a:rPr lang="en-US" altLang="pt-BR" sz="4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S. João 1:14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>
            <a:extLst>
              <a:ext uri="{FF2B5EF4-FFF2-40B4-BE49-F238E27FC236}">
                <a16:creationId xmlns:a16="http://schemas.microsoft.com/office/drawing/2014/main" id="{DF079F2A-B19B-44E5-9FB5-AF332147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>
            <a:extLst>
              <a:ext uri="{FF2B5EF4-FFF2-40B4-BE49-F238E27FC236}">
                <a16:creationId xmlns:a16="http://schemas.microsoft.com/office/drawing/2014/main" id="{CB6B6B17-17E0-4C10-8101-7B51A105B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extLst>
              <a:ext uri="{FF2B5EF4-FFF2-40B4-BE49-F238E27FC236}">
                <a16:creationId xmlns:a16="http://schemas.microsoft.com/office/drawing/2014/main" id="{E47B29FF-4DF5-49D7-BCD9-B72A099E1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Text Box 8">
            <a:extLst>
              <a:ext uri="{FF2B5EF4-FFF2-40B4-BE49-F238E27FC236}">
                <a16:creationId xmlns:a16="http://schemas.microsoft.com/office/drawing/2014/main" id="{697D3556-1FD6-4C03-AB3C-180F3188A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38575"/>
            <a:ext cx="8534400" cy="3019425"/>
          </a:xfrm>
          <a:prstGeom prst="rect">
            <a:avLst/>
          </a:prstGeom>
          <a:solidFill>
            <a:schemeClr val="folHlink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>
                <a:latin typeface="Arial" panose="020B0604020202020204" pitchFamily="34" charset="0"/>
              </a:rPr>
              <a:t>“Crescia o menino e se fortalecia, enchendo-se de sabedoria; e a graça de Deus estava sobre ele.” </a:t>
            </a:r>
            <a:r>
              <a:rPr lang="en-US" altLang="pt-BR" sz="4000" b="1">
                <a:latin typeface="Arial" panose="020B0604020202020204" pitchFamily="34" charset="0"/>
              </a:rPr>
              <a:t>S. Lucas 2:40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E519F365-ECA4-4208-8869-65C88DA6E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0"/>
            <a:ext cx="537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B05D8A5-FF80-4A72-86FF-1A72B405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5219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1062368A-ECEE-45D1-A935-91E20A168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19600"/>
            <a:ext cx="9144000" cy="24701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>
                <a:latin typeface="Arial" panose="020B0604020202020204" pitchFamily="34" charset="0"/>
              </a:rPr>
              <a:t>“Ele será chamado Emanuel (que quer dizer: Deus conosco).”</a:t>
            </a:r>
          </a:p>
          <a:p>
            <a:pPr algn="r">
              <a:spcBef>
                <a:spcPct val="50000"/>
              </a:spcBef>
            </a:pPr>
            <a:r>
              <a:rPr lang="en-US" altLang="pt-BR" sz="4000" b="1">
                <a:latin typeface="Arial" panose="020B0604020202020204" pitchFamily="34" charset="0"/>
              </a:rPr>
              <a:t>S. Mateus 1:23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213</Words>
  <Application>Microsoft Office PowerPoint</Application>
  <PresentationFormat>Apresentação na tela (4:3)</PresentationFormat>
  <Paragraphs>26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4" baseType="lpstr">
      <vt:lpstr>Times New Roman</vt:lpstr>
      <vt:lpstr>Arial</vt:lpstr>
      <vt:lpstr>Arial Narrow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Uma História de Amor</dc:title>
  <dc:subject>FAMÍLIA FELIZ</dc:subject>
  <dc:creator>4TONS - Pr. Marcelo Augusto de Carvalho; Armando Setembrino Nascimento</dc:creator>
  <cp:keywords>www.4tons.com.br</cp:keywords>
  <dc:description>COMÉRCIO PROIBIDO. USO PESSOAL</dc:description>
  <cp:lastModifiedBy>UCB - Marcelo Augusto de Carvalho</cp:lastModifiedBy>
  <cp:revision>21</cp:revision>
  <dcterms:created xsi:type="dcterms:W3CDTF">1996-09-30T18:28:10Z</dcterms:created>
  <dcterms:modified xsi:type="dcterms:W3CDTF">2021-01-07T08:25:40Z</dcterms:modified>
  <cp:category>EVANGELISMO</cp:category>
</cp:coreProperties>
</file>