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sldIdLst>
    <p:sldId id="256" r:id="rId2"/>
    <p:sldId id="337" r:id="rId3"/>
    <p:sldId id="339" r:id="rId4"/>
    <p:sldId id="340" r:id="rId5"/>
    <p:sldId id="341" r:id="rId6"/>
    <p:sldId id="342" r:id="rId7"/>
    <p:sldId id="261" r:id="rId8"/>
    <p:sldId id="343" r:id="rId9"/>
    <p:sldId id="263" r:id="rId10"/>
    <p:sldId id="349" r:id="rId11"/>
    <p:sldId id="351" r:id="rId12"/>
    <p:sldId id="346" r:id="rId13"/>
    <p:sldId id="350" r:id="rId14"/>
    <p:sldId id="352" r:id="rId15"/>
    <p:sldId id="271" r:id="rId16"/>
    <p:sldId id="395" r:id="rId17"/>
    <p:sldId id="387" r:id="rId18"/>
    <p:sldId id="324" r:id="rId19"/>
    <p:sldId id="330" r:id="rId20"/>
    <p:sldId id="370" r:id="rId21"/>
    <p:sldId id="357" r:id="rId22"/>
    <p:sldId id="358" r:id="rId23"/>
    <p:sldId id="313" r:id="rId24"/>
    <p:sldId id="394" r:id="rId25"/>
    <p:sldId id="321" r:id="rId26"/>
    <p:sldId id="300" r:id="rId27"/>
    <p:sldId id="301" r:id="rId28"/>
    <p:sldId id="302" r:id="rId29"/>
    <p:sldId id="319" r:id="rId30"/>
    <p:sldId id="320" r:id="rId31"/>
    <p:sldId id="308" r:id="rId32"/>
    <p:sldId id="325" r:id="rId33"/>
    <p:sldId id="262" r:id="rId34"/>
    <p:sldId id="326" r:id="rId35"/>
    <p:sldId id="289" r:id="rId36"/>
    <p:sldId id="392" r:id="rId37"/>
    <p:sldId id="297" r:id="rId38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0000CC"/>
    <a:srgbClr val="FFFF00"/>
    <a:srgbClr val="663300"/>
    <a:srgbClr val="CC0000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787"/>
    <p:restoredTop sz="90929"/>
  </p:normalViewPr>
  <p:slideViewPr>
    <p:cSldViewPr>
      <p:cViewPr varScale="1">
        <p:scale>
          <a:sx n="67" d="100"/>
          <a:sy n="67" d="100"/>
        </p:scale>
        <p:origin x="160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26"/>
    </p:cViewPr>
  </p:sorterViewPr>
  <p:notesViewPr>
    <p:cSldViewPr>
      <p:cViewPr varScale="1">
        <p:scale>
          <a:sx n="54" d="100"/>
          <a:sy n="54" d="100"/>
        </p:scale>
        <p:origin x="-798" y="-78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50AF18F-40B9-452A-8330-735E3C2CE43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F42F62F-43C0-4177-AB42-2AD730F3A39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pt-B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04B3B7B-A644-49B3-ABAC-5BB1BFD5F428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85C7DE1-560F-449C-BCB7-D8BF22F0ECB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6F8E558C-A156-4445-AE6E-3E6F944B8F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EAA0B0D3-18D8-4E55-A2FE-9BC49B4DD4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854F25-6A37-4D7E-84C3-4032883522E9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F9746A-0712-443D-8D2F-E84846A3B2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E6FC70-2C97-41F1-AB4E-93AF5BC67A36}" type="slidenum">
              <a:rPr lang="en-US" altLang="pt-BR"/>
              <a:pPr/>
              <a:t>16</a:t>
            </a:fld>
            <a:endParaRPr lang="en-US" altLang="pt-BR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D09A2461-AA05-47CB-8E7E-4316F9F2A17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AAA80BBB-1EEE-4DE0-9B91-4025A0BB5A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51AD2F-6C16-4061-9A98-9255C51E3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ABF88D-58DF-4B16-8F54-818100066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C4EA3C-A9EF-4023-963F-3F4BA6B1A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0CDBBE-980F-4F5D-A3D1-D3FF2C80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1D4E5B-1470-46D0-8148-112D5464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9DC07-DBE3-4F2C-8970-048F294CF34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71599796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3079-4503-41A8-B3F3-5B5DBA97C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D9AC87B-1C7F-40A0-9CC8-EB65F1272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7AA04B-FE67-4ECD-9D0A-15C4046DA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0AB361-5920-4418-8FBB-65EACDE97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541E0F-1BFB-4D6A-AEB1-8DD21932D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47DFC-CE42-460E-A1B7-02C29518318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20402264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3FBF6C7-9CD3-4013-85EA-B129EEC73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FDDAADE-1D7D-46DE-BC2C-F82FBA01C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4E4F85-E335-45E5-8B47-85AE1B7D0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D785BE-2D9D-4FF1-87BC-5B51D2BF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B189D0-7894-4CCD-B9E0-E189D648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DD71F-8968-4EFD-9678-4080A3B588E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8806902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02038-1B56-40CE-8854-6DCD38EC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33242F-0EC0-45AC-B24C-BF8152B40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3B59D4-CD28-49F1-BFA4-EBE5FEE76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CB12BD-7CD1-4399-AE09-13093D039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192D76-0F6C-4CDB-8F58-48FCEBEC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E7D4A-B37C-423B-809C-9A78405D4AC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13004344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1A7521-1DBA-4E40-8AD7-AD7405463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F86BF7-5BB4-406F-B659-1657C3B8D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DCA1E-6400-4774-9527-16FE74274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5228F5-9368-4918-9AA3-340012AD4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1A3AFF-CEF8-4DF6-9FC7-85E166AD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858E5-AECC-4C5C-AD6F-4D7A5021101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50824889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8EC84-C38F-4F51-BC8C-941E3B7C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58820C-AA61-4326-BA90-925ECFC58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C82B16-C008-43D0-873C-1FA5A6755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06EAE3-E0D7-46AA-9682-D6D88F6B9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FAD9E1-23A6-4084-8097-83190E43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ADE18D4-E72C-4073-8523-E80E55825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401D2-5F80-4AFF-ACF9-839D1B72F2B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27260180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A3F0-7B98-4A6F-8A87-7AC7B86F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74FB9F-7F99-4C79-8075-CBB679CA6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1E45172-9E3F-469E-81ED-AA0CBF910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83B1795-602E-424D-89D3-85E197A29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69DE6B1-DF13-401D-9B3E-B610A940A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688AAED-B0B3-484E-92AB-AE7995697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9A56105-DF0B-432E-838A-41C02E62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5B919A7-2BD9-4F56-862A-55536896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3AF7E-37F6-47C6-A835-18DEBF09E6A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04677507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9DB23-F166-40C4-B6B8-BB149C3C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00D57C1-439A-4B6D-9398-7F074F0B3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DB33DDC-5713-4AE2-8488-79F0C418A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0695D9-CD43-4A14-AADF-07AB936E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A127A-FF41-4084-9279-E9A0B700E35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5388455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55C224D-ED2B-4E90-9F0A-10370B1A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0A4D96C-8F28-4897-8E34-2BBD6E5C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82EC456-255F-48DF-AA3A-006F17C1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47FF2-D95F-4752-81FD-78CE43A0144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208751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7D8D81-6F1A-4B0E-A898-171F8AE1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E3405B-81B9-472C-AEFD-37A81AF6C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8BF26F-CC2F-446D-8F6F-70E9B7928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BB1189F-953E-431F-BC5C-FD9E64538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15191E-E862-4D39-AE03-87BA3485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2299D78-366F-4E9E-9693-0EDCC0D1A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66BD9-3119-49B8-9A0E-AA35BA9387A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52812552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032D1-77FB-4CDF-8756-24294CEBA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5070CC7-B1E7-42FF-828B-55FE68B0B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830740F-511C-49E5-8F36-819B1EE60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077EEA3-A429-49BE-AA2B-155EE27AB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DF3D03-9084-49BF-8E82-DD10F409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9E2A16-9557-4DF0-AD64-586B63211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98C5E-E02E-47BA-B9D4-916CD47B57E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53130545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99"/>
            </a:gs>
            <a:gs pos="100000">
              <a:srgbClr val="000099">
                <a:gamma/>
                <a:tint val="42353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5EE6ABB-5E4E-4264-B4CA-7FCC9B507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4A01F23-DF84-4A15-8785-0C0D409767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056ECA5-ADD4-42BB-B29E-D4733C0704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8020E5B-BF3B-400B-B9CE-48036A8AC5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3D1DF8B-ED38-47FE-B3AA-D92C6BA587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E809578-BE95-417F-A3D4-80C164D9C7A7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1F1B5164-F28C-4B05-97FC-C461675ED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B9771A5F-0D9E-49D3-B136-013A2EE63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86400"/>
            <a:ext cx="8915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800">
                <a:latin typeface="Arial Black" panose="020B0A04020102020204" pitchFamily="34" charset="0"/>
              </a:rPr>
              <a:t>  </a:t>
            </a: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E42DD491-A515-4696-BAA6-73DC1B240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26075"/>
            <a:ext cx="92202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>
                <a:solidFill>
                  <a:srgbClr val="FFFF00"/>
                </a:solidFill>
                <a:latin typeface="Arial Black" panose="020B0A04020102020204" pitchFamily="34" charset="0"/>
              </a:rPr>
              <a:t>Haverá Um Novo Céu e Uma Nova Terra?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026">
            <a:extLst>
              <a:ext uri="{FF2B5EF4-FFF2-40B4-BE49-F238E27FC236}">
                <a16:creationId xmlns:a16="http://schemas.microsoft.com/office/drawing/2014/main" id="{90FA6F07-C7A4-470E-8C66-D6220A98C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3" name="Text Box 1027">
            <a:extLst>
              <a:ext uri="{FF2B5EF4-FFF2-40B4-BE49-F238E27FC236}">
                <a16:creationId xmlns:a16="http://schemas.microsoft.com/office/drawing/2014/main" id="{2A1A8BE0-38AA-4DBB-AA00-C3DE98879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76400"/>
            <a:ext cx="8839200" cy="484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pt-BR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3.000 estrelas. </a:t>
            </a:r>
            <a:br>
              <a:rPr lang="en-US" altLang="pt-BR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</a:br>
            <a:r>
              <a:rPr lang="en-US" altLang="pt-BR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(Há mais de 3 bilhões)</a:t>
            </a:r>
          </a:p>
          <a:p>
            <a:pPr>
              <a:spcBef>
                <a:spcPct val="50000"/>
              </a:spcBef>
            </a:pPr>
            <a:r>
              <a:rPr lang="en-US" altLang="pt-BR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 O Sol é de 5ª grandeza</a:t>
            </a:r>
            <a:br>
              <a:rPr lang="en-US" altLang="pt-BR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</a:br>
            <a:r>
              <a:rPr lang="en-US" altLang="pt-BR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(está há 150 milhões de Km da Terra. Seus raios levam 8 minutos para chegar à Terra)</a:t>
            </a:r>
          </a:p>
        </p:txBody>
      </p:sp>
      <p:sp>
        <p:nvSpPr>
          <p:cNvPr id="102404" name="WordArt 1028">
            <a:extLst>
              <a:ext uri="{FF2B5EF4-FFF2-40B4-BE49-F238E27FC236}">
                <a16:creationId xmlns:a16="http://schemas.microsoft.com/office/drawing/2014/main" id="{E1DF7565-9E8D-4D51-AD99-C91F10D4AD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457200"/>
            <a:ext cx="7696200" cy="762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Você pode ver a olho nu: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050">
            <a:extLst>
              <a:ext uri="{FF2B5EF4-FFF2-40B4-BE49-F238E27FC236}">
                <a16:creationId xmlns:a16="http://schemas.microsoft.com/office/drawing/2014/main" id="{6D1A596B-53E1-4397-90EF-8A2A80B1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5" name="Picture 2051">
            <a:extLst>
              <a:ext uri="{FF2B5EF4-FFF2-40B4-BE49-F238E27FC236}">
                <a16:creationId xmlns:a16="http://schemas.microsoft.com/office/drawing/2014/main" id="{6C8AF8D7-3337-4794-AB86-BD8187B4A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28194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6" name="Picture 2052">
            <a:extLst>
              <a:ext uri="{FF2B5EF4-FFF2-40B4-BE49-F238E27FC236}">
                <a16:creationId xmlns:a16="http://schemas.microsoft.com/office/drawing/2014/main" id="{06F04108-350E-43DA-A4F9-32E3BBAB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1752600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7" name="Text Box 2053">
            <a:extLst>
              <a:ext uri="{FF2B5EF4-FFF2-40B4-BE49-F238E27FC236}">
                <a16:creationId xmlns:a16="http://schemas.microsoft.com/office/drawing/2014/main" id="{67411E2F-3C24-426A-8CB5-8F4082B01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914400"/>
            <a:ext cx="5334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 b="1">
                <a:solidFill>
                  <a:srgbClr val="FFFF66"/>
                </a:solidFill>
                <a:latin typeface="Arial" panose="020B0604020202020204" pitchFamily="34" charset="0"/>
              </a:rPr>
              <a:t>1 Km/s - 4 </a:t>
            </a:r>
            <a:r>
              <a:rPr lang="en-US" altLang="pt-BR" sz="3200" b="1">
                <a:solidFill>
                  <a:srgbClr val="FFFF66"/>
                </a:solidFill>
                <a:latin typeface="Arial" panose="020B0604020202020204" pitchFamily="34" charset="0"/>
              </a:rPr>
              <a:t>1/2 </a:t>
            </a:r>
            <a:r>
              <a:rPr lang="en-US" altLang="pt-BR" sz="4400" b="1">
                <a:solidFill>
                  <a:srgbClr val="FFFF66"/>
                </a:solidFill>
                <a:latin typeface="Arial" panose="020B0604020202020204" pitchFamily="34" charset="0"/>
              </a:rPr>
              <a:t>anos para chegar ao Sol</a:t>
            </a:r>
            <a:endParaRPr lang="en-US" altLang="pt-BR" sz="4400" b="1">
              <a:latin typeface="Arial" panose="020B0604020202020204" pitchFamily="34" charset="0"/>
            </a:endParaRPr>
          </a:p>
        </p:txBody>
      </p:sp>
      <p:sp>
        <p:nvSpPr>
          <p:cNvPr id="105478" name="Text Box 2054">
            <a:extLst>
              <a:ext uri="{FF2B5EF4-FFF2-40B4-BE49-F238E27FC236}">
                <a16:creationId xmlns:a16="http://schemas.microsoft.com/office/drawing/2014/main" id="{C4201E0D-9EF9-4C2C-8D6F-FEBFDF843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267200"/>
            <a:ext cx="5943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 b="1">
                <a:solidFill>
                  <a:srgbClr val="FFFF66"/>
                </a:solidFill>
                <a:latin typeface="Arial" panose="020B0604020202020204" pitchFamily="34" charset="0"/>
              </a:rPr>
              <a:t>100 Km/h - 170 anos</a:t>
            </a:r>
            <a:endParaRPr lang="en-US" altLang="pt-BR" sz="44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7" grpId="0" build="p" autoUpdateAnimBg="0"/>
      <p:bldP spid="105478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>
            <a:extLst>
              <a:ext uri="{FF2B5EF4-FFF2-40B4-BE49-F238E27FC236}">
                <a16:creationId xmlns:a16="http://schemas.microsoft.com/office/drawing/2014/main" id="{EA6BB42C-5C23-4589-80C3-BFB1FB6D5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1239838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D83E332A-69D2-4ADD-8E90-4F0ADCC73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57200"/>
            <a:ext cx="6324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>
                <a:latin typeface="Arial" panose="020B0604020202020204" pitchFamily="34" charset="0"/>
              </a:rPr>
              <a:t> </a:t>
            </a:r>
            <a:r>
              <a:rPr lang="en-US" altLang="pt-BR" sz="4400" b="1">
                <a:latin typeface="Arial" panose="020B0604020202020204" pitchFamily="34" charset="0"/>
              </a:rPr>
              <a:t>A PÉ  -  10 MIL ANOS</a:t>
            </a:r>
            <a:endParaRPr lang="en-US" altLang="pt-BR" sz="4400">
              <a:latin typeface="Arial" panose="020B0604020202020204" pitchFamily="34" charset="0"/>
            </a:endParaRPr>
          </a:p>
        </p:txBody>
      </p:sp>
      <p:sp>
        <p:nvSpPr>
          <p:cNvPr id="99333" name="AutoShape 5">
            <a:extLst>
              <a:ext uri="{FF2B5EF4-FFF2-40B4-BE49-F238E27FC236}">
                <a16:creationId xmlns:a16="http://schemas.microsoft.com/office/drawing/2014/main" id="{66F7119E-1FF2-420C-A129-0E225CE9F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209800"/>
            <a:ext cx="533400" cy="762000"/>
          </a:xfrm>
          <a:prstGeom prst="star5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9334" name="Text Box 6">
            <a:extLst>
              <a:ext uri="{FF2B5EF4-FFF2-40B4-BE49-F238E27FC236}">
                <a16:creationId xmlns:a16="http://schemas.microsoft.com/office/drawing/2014/main" id="{8F630CD3-0774-4409-8E5C-E75E4A074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362200"/>
            <a:ext cx="8004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b="1">
                <a:solidFill>
                  <a:srgbClr val="FF6600"/>
                </a:solidFill>
                <a:latin typeface="Arial" panose="020B0604020202020204" pitchFamily="34" charset="0"/>
              </a:rPr>
              <a:t>ALFA CENTAURO</a:t>
            </a:r>
            <a:r>
              <a:rPr lang="en-US" altLang="pt-BR" b="1">
                <a:latin typeface="Arial" panose="020B0604020202020204" pitchFamily="34" charset="0"/>
              </a:rPr>
              <a:t> -  4 anos-luz</a:t>
            </a:r>
            <a:endParaRPr lang="en-US" altLang="pt-BR" sz="4400" b="1">
              <a:latin typeface="Arial" panose="020B0604020202020204" pitchFamily="34" charset="0"/>
            </a:endParaRPr>
          </a:p>
        </p:txBody>
      </p:sp>
      <p:sp>
        <p:nvSpPr>
          <p:cNvPr id="99335" name="Text Box 7">
            <a:extLst>
              <a:ext uri="{FF2B5EF4-FFF2-40B4-BE49-F238E27FC236}">
                <a16:creationId xmlns:a16="http://schemas.microsoft.com/office/drawing/2014/main" id="{3B847863-5221-400C-9A50-B78143E1D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>
                <a:solidFill>
                  <a:srgbClr val="CC0000"/>
                </a:solidFill>
                <a:latin typeface="Arial Black" panose="020B0A04020102020204" pitchFamily="34" charset="0"/>
              </a:rPr>
              <a:t>ÓRION :</a:t>
            </a:r>
            <a:r>
              <a:rPr lang="en-US" altLang="pt-BR" sz="4400">
                <a:latin typeface="Arial Black" panose="020B0A04020102020204" pitchFamily="34" charset="0"/>
              </a:rPr>
              <a:t>   </a:t>
            </a:r>
            <a:r>
              <a:rPr lang="en-US" altLang="pt-BR" sz="4400" b="1">
                <a:latin typeface="Arial" panose="020B0604020202020204" pitchFamily="34" charset="0"/>
              </a:rPr>
              <a:t>Riga - 320 anos-luz</a:t>
            </a:r>
            <a:endParaRPr lang="en-US" altLang="pt-BR" sz="44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EI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9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9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 build="p" autoUpdateAnimBg="0"/>
      <p:bldP spid="99334" grpId="0" build="p" autoUpdateAnimBg="0"/>
      <p:bldP spid="9933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226C4B6F-7A09-406A-B0E5-7515AE052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8" name="WordArt 4">
            <a:extLst>
              <a:ext uri="{FF2B5EF4-FFF2-40B4-BE49-F238E27FC236}">
                <a16:creationId xmlns:a16="http://schemas.microsoft.com/office/drawing/2014/main" id="{B8842EF4-31CE-466A-B1C2-769E6E7FA4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5257800"/>
            <a:ext cx="5600700" cy="6572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pt-BR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E  O  HOMEM  SÓ  PISOU  NA  LUA !</a:t>
            </a:r>
          </a:p>
        </p:txBody>
      </p:sp>
    </p:spTree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4A20F451-BFC0-468B-8CA0-FD50D7EB1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499" name="WordArt 3">
            <a:extLst>
              <a:ext uri="{FF2B5EF4-FFF2-40B4-BE49-F238E27FC236}">
                <a16:creationId xmlns:a16="http://schemas.microsoft.com/office/drawing/2014/main" id="{AD0F16D0-49CE-45FE-A9E7-CD704D7BF1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3886200"/>
            <a:ext cx="81534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O CÉU TEM  MARAVILHADO O  HOMEM  AO  ESTUDÁ-LO !</a:t>
            </a:r>
          </a:p>
        </p:txBody>
      </p:sp>
    </p:spTree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434F698D-74F1-4EAF-9FDA-490C04E28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0705450A-E3A2-47EA-BB63-649D085B7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114800"/>
            <a:ext cx="82296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pt-BR" sz="2400" b="1">
                <a:solidFill>
                  <a:schemeClr val="bg1"/>
                </a:solidFill>
                <a:latin typeface="Arial" panose="020B0604020202020204" pitchFamily="34" charset="0"/>
              </a:rPr>
              <a:t>- LÁ ESTÁ O TRONO DE DEUS.   </a:t>
            </a:r>
            <a:r>
              <a:rPr lang="en-US" altLang="pt-BR" sz="1800" b="1">
                <a:solidFill>
                  <a:schemeClr val="bg1"/>
                </a:solidFill>
                <a:latin typeface="Arial" panose="020B0604020202020204" pitchFamily="34" charset="0"/>
              </a:rPr>
              <a:t>Apoc4:2</a:t>
            </a:r>
            <a:r>
              <a:rPr lang="en-US" altLang="pt-BR" sz="2400" b="1">
                <a:latin typeface="Arial" panose="020B0604020202020204" pitchFamily="34" charset="0"/>
              </a:rPr>
              <a:t>                                              </a:t>
            </a:r>
            <a:r>
              <a:rPr lang="en-US" altLang="pt-BR" sz="2400" b="1">
                <a:solidFill>
                  <a:schemeClr val="bg1"/>
                </a:solidFill>
                <a:latin typeface="Arial" panose="020B0604020202020204" pitchFamily="34" charset="0"/>
              </a:rPr>
              <a:t>- ÁRVORE DA VIDA.    </a:t>
            </a:r>
            <a:r>
              <a:rPr lang="en-US" altLang="pt-BR" sz="1800" b="1">
                <a:solidFill>
                  <a:schemeClr val="bg1"/>
                </a:solidFill>
                <a:latin typeface="Arial" panose="020B0604020202020204" pitchFamily="34" charset="0"/>
              </a:rPr>
              <a:t>Apoc. 2:7</a:t>
            </a:r>
            <a:r>
              <a:rPr lang="en-US" altLang="pt-BR" sz="2400" b="1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                                 - LÁ ESTÃO AS MORADAS.   </a:t>
            </a:r>
            <a:r>
              <a:rPr lang="en-US" altLang="pt-BR" sz="1800" b="1">
                <a:solidFill>
                  <a:schemeClr val="bg1"/>
                </a:solidFill>
                <a:latin typeface="Arial" panose="020B0604020202020204" pitchFamily="34" charset="0"/>
              </a:rPr>
              <a:t>João 14: 1-3</a:t>
            </a:r>
            <a:r>
              <a:rPr lang="en-US" altLang="pt-BR" sz="2400" b="1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           - DEUS ESTÁ PREPARANDO UMA CIDADE.   </a:t>
            </a:r>
            <a:r>
              <a:rPr lang="en-US" altLang="pt-BR" sz="1800" b="1">
                <a:solidFill>
                  <a:schemeClr val="bg1"/>
                </a:solidFill>
                <a:latin typeface="Arial" panose="020B0604020202020204" pitchFamily="34" charset="0"/>
              </a:rPr>
              <a:t>HEBR. 11:16</a:t>
            </a:r>
            <a:endParaRPr lang="en-US" altLang="pt-BR" sz="1800" b="1">
              <a:latin typeface="Arial" panose="020B0604020202020204" pitchFamily="34" charset="0"/>
            </a:endParaRP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D24B47F4-8424-471B-84E6-F8E0D7CF3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85800"/>
            <a:ext cx="3581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6000" b="1">
                <a:solidFill>
                  <a:srgbClr val="FFFF00"/>
                </a:solidFill>
                <a:latin typeface="Nadianne" pitchFamily="66" charset="0"/>
              </a:rPr>
              <a:t> </a:t>
            </a:r>
            <a:r>
              <a:rPr lang="en-US" altLang="pt-BR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adianne" pitchFamily="66" charset="0"/>
              </a:rPr>
              <a:t>O CÉU</a:t>
            </a:r>
            <a:endParaRPr lang="en-US" altLang="pt-BR" sz="4800" b="1"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Text Box 3">
            <a:extLst>
              <a:ext uri="{FF2B5EF4-FFF2-40B4-BE49-F238E27FC236}">
                <a16:creationId xmlns:a16="http://schemas.microsoft.com/office/drawing/2014/main" id="{C088C77D-060D-4864-9B22-2E8138771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81200"/>
            <a:ext cx="8763000" cy="3019425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 b="1">
                <a:latin typeface="Arial" panose="020B0604020202020204" pitchFamily="34" charset="0"/>
              </a:rPr>
              <a:t>“Conheço um homem em Cristo que, há catorze anos,  foi arrebatado até o </a:t>
            </a:r>
            <a:r>
              <a:rPr lang="en-US" altLang="pt-BR" sz="4800" b="1">
                <a:solidFill>
                  <a:srgbClr val="CC3300"/>
                </a:solidFill>
                <a:latin typeface="Arial" panose="020B0604020202020204" pitchFamily="34" charset="0"/>
              </a:rPr>
              <a:t>terceiro  céu</a:t>
            </a:r>
            <a:r>
              <a:rPr lang="en-US" altLang="pt-BR" b="1">
                <a:solidFill>
                  <a:srgbClr val="CC3300"/>
                </a:solidFill>
                <a:latin typeface="Arial" panose="020B0604020202020204" pitchFamily="34" charset="0"/>
              </a:rPr>
              <a:t>.” </a:t>
            </a:r>
            <a:r>
              <a:rPr lang="en-US" altLang="pt-BR" b="1">
                <a:latin typeface="Arial" panose="020B0604020202020204" pitchFamily="34" charset="0"/>
              </a:rPr>
              <a:t> </a:t>
            </a:r>
            <a:r>
              <a:rPr lang="en-US" altLang="pt-BR" sz="3200" b="1">
                <a:latin typeface="Arial" panose="020B0604020202020204" pitchFamily="34" charset="0"/>
              </a:rPr>
              <a:t>II Cor. 12:2</a:t>
            </a:r>
            <a:endParaRPr lang="en-US" altLang="pt-BR" sz="4400" b="1">
              <a:latin typeface="Arial" panose="020B0604020202020204" pitchFamily="34" charset="0"/>
            </a:endParaRPr>
          </a:p>
        </p:txBody>
      </p:sp>
      <p:sp>
        <p:nvSpPr>
          <p:cNvPr id="150533" name="WordArt 5">
            <a:extLst>
              <a:ext uri="{FF2B5EF4-FFF2-40B4-BE49-F238E27FC236}">
                <a16:creationId xmlns:a16="http://schemas.microsoft.com/office/drawing/2014/main" id="{F3A35453-DEE3-4163-844E-A8BE1A5DEE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609600"/>
            <a:ext cx="28194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3º  CÉU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1" name="WordArt 2053">
            <a:extLst>
              <a:ext uri="{FF2B5EF4-FFF2-40B4-BE49-F238E27FC236}">
                <a16:creationId xmlns:a16="http://schemas.microsoft.com/office/drawing/2014/main" id="{C2908C03-62B3-41F9-8CA8-C792233640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3505200"/>
            <a:ext cx="5486400" cy="981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pt-BR" sz="3600" kern="10"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A TERRA ANTES DO PECADO</a:t>
            </a:r>
          </a:p>
        </p:txBody>
      </p:sp>
      <p:sp>
        <p:nvSpPr>
          <p:cNvPr id="142342" name="WordArt 2054">
            <a:extLst>
              <a:ext uri="{FF2B5EF4-FFF2-40B4-BE49-F238E27FC236}">
                <a16:creationId xmlns:a16="http://schemas.microsoft.com/office/drawing/2014/main" id="{351EF58B-8887-4476-8FD6-ACE5792D6B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1524000"/>
            <a:ext cx="36576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 panose="020B0A04020102020204" pitchFamily="34" charset="0"/>
              </a:rPr>
              <a:t>VEJAMOS</a:t>
            </a:r>
          </a:p>
        </p:txBody>
      </p:sp>
    </p:spTree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CDBBE613-6AE5-4EA5-8214-05F4DC7E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1" name="Text Box 3">
            <a:extLst>
              <a:ext uri="{FF2B5EF4-FFF2-40B4-BE49-F238E27FC236}">
                <a16:creationId xmlns:a16="http://schemas.microsoft.com/office/drawing/2014/main" id="{D741C3AB-498E-4B62-B34D-A80D9768B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7543800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“E plantou o Senhor Deus um jardim no Éden, da banda do Oriente, e pôs nele o homem que havia formado.”</a:t>
            </a:r>
            <a:r>
              <a:rPr lang="en-US" altLang="pt-BR" sz="4800" b="1">
                <a:solidFill>
                  <a:srgbClr val="00FFFF"/>
                </a:solidFill>
                <a:latin typeface="Arial" panose="020B0604020202020204" pitchFamily="34" charset="0"/>
              </a:rPr>
              <a:t> Gn. 2:8</a:t>
            </a:r>
            <a:endParaRPr lang="en-US" altLang="pt-BR" sz="48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4038D2CC-4708-4BB2-B992-4087BA28C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8" name="WordArt 6">
            <a:extLst>
              <a:ext uri="{FF2B5EF4-FFF2-40B4-BE49-F238E27FC236}">
                <a16:creationId xmlns:a16="http://schemas.microsoft.com/office/drawing/2014/main" id="{601462BE-DD9F-414E-9D2D-B84C17A72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200" y="2438400"/>
            <a:ext cx="2895600" cy="1600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pt-BR" sz="5400" b="1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CÉU</a:t>
            </a:r>
          </a:p>
        </p:txBody>
      </p:sp>
    </p:spTree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026">
            <a:extLst>
              <a:ext uri="{FF2B5EF4-FFF2-40B4-BE49-F238E27FC236}">
                <a16:creationId xmlns:a16="http://schemas.microsoft.com/office/drawing/2014/main" id="{DA06F8F8-B920-430C-BEA3-6797E4F9D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026">
            <a:extLst>
              <a:ext uri="{FF2B5EF4-FFF2-40B4-BE49-F238E27FC236}">
                <a16:creationId xmlns:a16="http://schemas.microsoft.com/office/drawing/2014/main" id="{5EF64486-BBF5-4ADA-9CE4-913ECA5A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9" name="Text Box 1027">
            <a:extLst>
              <a:ext uri="{FF2B5EF4-FFF2-40B4-BE49-F238E27FC236}">
                <a16:creationId xmlns:a16="http://schemas.microsoft.com/office/drawing/2014/main" id="{E28417A6-5C70-4BB7-A131-CA2BFEA35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"/>
            <a:ext cx="49530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b="1">
                <a:solidFill>
                  <a:srgbClr val="33C8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“ASSIM DEUS CRIOU O HOMEM À SUA IMAGEM, À IMAGEM DE DEUS O CRIOU; HOMEM E MULHER OS CRIOU.”</a:t>
            </a:r>
            <a:r>
              <a:rPr lang="en-US" altLang="pt-BR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pt-BR" sz="2800" b="1">
                <a:solidFill>
                  <a:srgbClr val="FF0000"/>
                </a:solidFill>
                <a:latin typeface="Arial" panose="020B0604020202020204" pitchFamily="34" charset="0"/>
              </a:rPr>
              <a:t>Gênesis 1:27</a:t>
            </a:r>
            <a:endParaRPr lang="en-US" altLang="pt-BR" sz="48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>
            <a:extLst>
              <a:ext uri="{FF2B5EF4-FFF2-40B4-BE49-F238E27FC236}">
                <a16:creationId xmlns:a16="http://schemas.microsoft.com/office/drawing/2014/main" id="{260947E8-D546-4D0F-AFA1-452D7B760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10247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</p:txBody>
      </p:sp>
      <p:pic>
        <p:nvPicPr>
          <p:cNvPr id="112643" name="Picture 3">
            <a:extLst>
              <a:ext uri="{FF2B5EF4-FFF2-40B4-BE49-F238E27FC236}">
                <a16:creationId xmlns:a16="http://schemas.microsoft.com/office/drawing/2014/main" id="{26AEE9B6-5F0B-4908-8E62-0A2EB408F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AutoShape 3">
            <a:extLst>
              <a:ext uri="{FF2B5EF4-FFF2-40B4-BE49-F238E27FC236}">
                <a16:creationId xmlns:a16="http://schemas.microsoft.com/office/drawing/2014/main" id="{89730992-79D8-46F1-A67B-D3A528B9F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04800"/>
            <a:ext cx="8686800" cy="6324600"/>
          </a:xfrm>
          <a:prstGeom prst="verticalScroll">
            <a:avLst>
              <a:gd name="adj" fmla="val 12500"/>
            </a:avLst>
          </a:prstGeom>
          <a:gradFill rotWithShape="0">
            <a:gsLst>
              <a:gs pos="0">
                <a:srgbClr val="3333FF"/>
              </a:gs>
              <a:gs pos="50000">
                <a:srgbClr val="3333FF">
                  <a:gamma/>
                  <a:shade val="46275"/>
                  <a:invGamma/>
                </a:srgbClr>
              </a:gs>
              <a:gs pos="100000">
                <a:srgbClr val="3333FF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68" name="Text Box 4">
            <a:extLst>
              <a:ext uri="{FF2B5EF4-FFF2-40B4-BE49-F238E27FC236}">
                <a16:creationId xmlns:a16="http://schemas.microsoft.com/office/drawing/2014/main" id="{4F121C38-74A0-4A97-8F18-82A968F22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71600"/>
            <a:ext cx="632460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pt-BR" sz="3600" b="1">
                <a:solidFill>
                  <a:schemeClr val="bg1"/>
                </a:solidFill>
                <a:latin typeface="Arial" panose="020B0604020202020204" pitchFamily="34" charset="0"/>
              </a:rPr>
              <a:t>“Nós, porém, segundo a sua promessa, aguardamos </a:t>
            </a:r>
            <a:r>
              <a:rPr lang="en-US" altLang="pt-BR" sz="3600" b="1">
                <a:solidFill>
                  <a:srgbClr val="FF0000"/>
                </a:solidFill>
                <a:latin typeface="Arial" panose="020B0604020202020204" pitchFamily="34" charset="0"/>
              </a:rPr>
              <a:t>novos céus</a:t>
            </a:r>
            <a:r>
              <a:rPr lang="en-US" altLang="pt-BR" sz="36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pt-BR" sz="3600" b="1">
                <a:solidFill>
                  <a:srgbClr val="FF0000"/>
                </a:solidFill>
                <a:latin typeface="Arial" panose="020B0604020202020204" pitchFamily="34" charset="0"/>
              </a:rPr>
              <a:t>e uma nova terra</a:t>
            </a:r>
            <a:r>
              <a:rPr lang="en-US" altLang="pt-BR" sz="3600" b="1">
                <a:solidFill>
                  <a:schemeClr val="bg1"/>
                </a:solidFill>
                <a:latin typeface="Arial" panose="020B0604020202020204" pitchFamily="34" charset="0"/>
              </a:rPr>
              <a:t>, nos quais habita a justiça”</a:t>
            </a:r>
            <a:r>
              <a:rPr lang="en-US" altLang="pt-BR" sz="4400">
                <a:latin typeface="Arial" panose="020B0604020202020204" pitchFamily="34" charset="0"/>
              </a:rPr>
              <a:t>  </a:t>
            </a:r>
            <a:r>
              <a:rPr lang="en-US" altLang="pt-BR" sz="3200">
                <a:solidFill>
                  <a:srgbClr val="FFFF00"/>
                </a:solidFill>
                <a:latin typeface="Arial" panose="020B0604020202020204" pitchFamily="34" charset="0"/>
              </a:rPr>
              <a:t>II Pedro 3:13</a:t>
            </a:r>
            <a:endParaRPr lang="en-US" altLang="pt-BR" sz="44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>
            <a:extLst>
              <a:ext uri="{FF2B5EF4-FFF2-40B4-BE49-F238E27FC236}">
                <a16:creationId xmlns:a16="http://schemas.microsoft.com/office/drawing/2014/main" id="{AB14D7E5-2C17-40C5-89C6-D756BE385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7" name="Text Box 3">
            <a:extLst>
              <a:ext uri="{FF2B5EF4-FFF2-40B4-BE49-F238E27FC236}">
                <a16:creationId xmlns:a16="http://schemas.microsoft.com/office/drawing/2014/main" id="{C0D714C8-EA34-416E-9941-5E98761C3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4200"/>
            <a:ext cx="84582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b="1" i="1">
                <a:solidFill>
                  <a:srgbClr val="FF0000"/>
                </a:solidFill>
                <a:latin typeface="Arial" panose="020B0604020202020204" pitchFamily="34" charset="0"/>
              </a:rPr>
              <a:t>“Vi novo céu e nova terra, pois o primeiro céu e a primeira terra passaram...”</a:t>
            </a:r>
            <a:r>
              <a:rPr lang="en-US" altLang="pt-BR">
                <a:latin typeface="Arial" panose="020B0604020202020204" pitchFamily="34" charset="0"/>
              </a:rPr>
              <a:t> </a:t>
            </a:r>
            <a:r>
              <a:rPr lang="en-US" altLang="pt-BR" sz="3200">
                <a:latin typeface="Arial" panose="020B0604020202020204" pitchFamily="34" charset="0"/>
              </a:rPr>
              <a:t>Apoc. 21:1</a:t>
            </a:r>
            <a:endParaRPr lang="en-US" altLang="pt-BR" sz="44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026">
            <a:extLst>
              <a:ext uri="{FF2B5EF4-FFF2-40B4-BE49-F238E27FC236}">
                <a16:creationId xmlns:a16="http://schemas.microsoft.com/office/drawing/2014/main" id="{1629542A-4FB9-4BB6-82DB-5272C657A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1027">
            <a:extLst>
              <a:ext uri="{FF2B5EF4-FFF2-40B4-BE49-F238E27FC236}">
                <a16:creationId xmlns:a16="http://schemas.microsoft.com/office/drawing/2014/main" id="{DB186BB5-81D1-44BA-ACFE-D47594B14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124200"/>
            <a:ext cx="7772400" cy="31400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b="1">
                <a:solidFill>
                  <a:srgbClr val="0000CC"/>
                </a:solidFill>
                <a:latin typeface="Arial" panose="020B0604020202020204" pitchFamily="34" charset="0"/>
              </a:rPr>
              <a:t>“Vi também a cidade santa, a nova Jerusalém, que descia do céu, da parte de Deus, ataviada como noiva adornada para o seu esposo.”</a:t>
            </a:r>
            <a:r>
              <a:rPr lang="en-US" altLang="pt-BR">
                <a:latin typeface="Arial" panose="020B0604020202020204" pitchFamily="34" charset="0"/>
              </a:rPr>
              <a:t>  </a:t>
            </a:r>
            <a:r>
              <a:rPr lang="en-US" altLang="pt-BR" sz="3200">
                <a:latin typeface="Arial" panose="020B0604020202020204" pitchFamily="34" charset="0"/>
              </a:rPr>
              <a:t>Apoc. 21:2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01C5FDFB-B52E-4C87-A57D-225C1EC5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B0EF7990-B37E-450A-B5EF-63E54BEB9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04800"/>
            <a:ext cx="6019800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>
                <a:solidFill>
                  <a:srgbClr val="FFFFFF"/>
                </a:solidFill>
                <a:latin typeface="Arial Black" panose="020B0A04020102020204" pitchFamily="34" charset="0"/>
              </a:rPr>
              <a:t>“</a:t>
            </a:r>
            <a:r>
              <a:rPr lang="en-US" altLang="pt-BR" sz="4400">
                <a:solidFill>
                  <a:srgbClr val="FFFFFF"/>
                </a:solidFill>
                <a:latin typeface="Arial Black" panose="020B0A04020102020204" pitchFamily="34" charset="0"/>
              </a:rPr>
              <a:t>OS ANIMAIS SERÃO MANSOS”</a:t>
            </a:r>
            <a:r>
              <a:rPr lang="en-US" altLang="pt-BR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sz="2400">
                <a:solidFill>
                  <a:srgbClr val="FFFFFF"/>
                </a:solidFill>
                <a:latin typeface="Arial Black" panose="020B0A04020102020204" pitchFamily="34" charset="0"/>
              </a:rPr>
              <a:t>Isa 65:25</a:t>
            </a:r>
            <a:endParaRPr lang="en-US" altLang="pt-BR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FF70527C-4406-4647-AB77-6AE3B908F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8A12289D-DABF-4E5D-B62D-CCA54F174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63246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 i="1">
                <a:solidFill>
                  <a:schemeClr val="bg1"/>
                </a:solidFill>
              </a:rPr>
              <a:t>“HAVERÁ PAZ E ALEGRIA”</a:t>
            </a:r>
          </a:p>
          <a:p>
            <a:pPr>
              <a:spcBef>
                <a:spcPct val="50000"/>
              </a:spcBef>
            </a:pPr>
            <a:r>
              <a:rPr lang="pt-BR" altLang="pt-BR" sz="2000" b="1" i="1">
                <a:solidFill>
                  <a:schemeClr val="bg1"/>
                </a:solidFill>
              </a:rPr>
              <a:t>    Isaías 35:10</a:t>
            </a:r>
          </a:p>
        </p:txBody>
      </p:sp>
    </p:spTree>
  </p:cSld>
  <p:clrMapOvr>
    <a:masterClrMapping/>
  </p:clrMapOvr>
  <p:transition spd="slow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27575970-B092-4481-9C1C-650F85C6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4" name="WordArt 4">
            <a:extLst>
              <a:ext uri="{FF2B5EF4-FFF2-40B4-BE49-F238E27FC236}">
                <a16:creationId xmlns:a16="http://schemas.microsoft.com/office/drawing/2014/main" id="{94380299-18D4-41C6-AD10-BAB2557C0F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5943600" cy="18367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" O RIO DA VIDA"</a:t>
            </a:r>
          </a:p>
        </p:txBody>
      </p:sp>
      <p:sp>
        <p:nvSpPr>
          <p:cNvPr id="51206" name="WordArt 6">
            <a:extLst>
              <a:ext uri="{FF2B5EF4-FFF2-40B4-BE49-F238E27FC236}">
                <a16:creationId xmlns:a16="http://schemas.microsoft.com/office/drawing/2014/main" id="{92AA357C-64B2-4EC7-8AFD-6A7A54B908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2362200"/>
            <a:ext cx="1778000" cy="554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Apoc. 22:1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>
            <a:extLst>
              <a:ext uri="{FF2B5EF4-FFF2-40B4-BE49-F238E27FC236}">
                <a16:creationId xmlns:a16="http://schemas.microsoft.com/office/drawing/2014/main" id="{136E6B66-F85F-47AD-9AE6-813EE44F0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2" name="WordArt 4">
            <a:extLst>
              <a:ext uri="{FF2B5EF4-FFF2-40B4-BE49-F238E27FC236}">
                <a16:creationId xmlns:a16="http://schemas.microsoft.com/office/drawing/2014/main" id="{3B3BB0FA-D05B-408B-866B-561122BA82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609600"/>
            <a:ext cx="6019800" cy="1101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pt-BR" sz="3600" kern="10"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A NOVA JERUSALÉM</a:t>
            </a:r>
          </a:p>
        </p:txBody>
      </p:sp>
      <p:sp>
        <p:nvSpPr>
          <p:cNvPr id="68613" name="Text Box 5">
            <a:extLst>
              <a:ext uri="{FF2B5EF4-FFF2-40B4-BE49-F238E27FC236}">
                <a16:creationId xmlns:a16="http://schemas.microsoft.com/office/drawing/2014/main" id="{3D8B07D1-E934-4131-84BA-36ED2E744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362200"/>
            <a:ext cx="792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>
                <a:solidFill>
                  <a:srgbClr val="FF0000"/>
                </a:solidFill>
                <a:latin typeface="Arial Black" panose="020B0A04020102020204" pitchFamily="34" charset="0"/>
              </a:rPr>
              <a:t>CIDADE DE PAZ - CAPITAL</a:t>
            </a:r>
            <a:endParaRPr lang="en-US" altLang="pt-BR" sz="44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WordArt 3">
            <a:extLst>
              <a:ext uri="{FF2B5EF4-FFF2-40B4-BE49-F238E27FC236}">
                <a16:creationId xmlns:a16="http://schemas.microsoft.com/office/drawing/2014/main" id="{8D2154A7-775A-41DC-8ADB-6F57CF441C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228600"/>
            <a:ext cx="6934200" cy="1482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O QUE A BÍBLIA ENSINA ?</a:t>
            </a:r>
          </a:p>
        </p:txBody>
      </p:sp>
      <p:sp>
        <p:nvSpPr>
          <p:cNvPr id="92164" name="Text Box 4">
            <a:extLst>
              <a:ext uri="{FF2B5EF4-FFF2-40B4-BE49-F238E27FC236}">
                <a16:creationId xmlns:a16="http://schemas.microsoft.com/office/drawing/2014/main" id="{E4F7FA47-2B10-4151-8742-77409ACB9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1200"/>
            <a:ext cx="9144000" cy="3019425"/>
          </a:xfrm>
          <a:prstGeom prst="rect">
            <a:avLst/>
          </a:prstGeom>
          <a:solidFill>
            <a:srgbClr val="CCE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 b="1">
                <a:latin typeface="Arial" panose="020B0604020202020204" pitchFamily="34" charset="0"/>
              </a:rPr>
              <a:t>“Conheço um homem em Cristo que, há catorze anos,  foi arrebatado até o </a:t>
            </a:r>
            <a:r>
              <a:rPr lang="en-US" altLang="pt-BR" sz="4800" b="1">
                <a:solidFill>
                  <a:srgbClr val="CC3300"/>
                </a:solidFill>
                <a:latin typeface="Arial" panose="020B0604020202020204" pitchFamily="34" charset="0"/>
              </a:rPr>
              <a:t>terceiro  céu</a:t>
            </a:r>
            <a:r>
              <a:rPr lang="en-US" altLang="pt-BR" b="1">
                <a:solidFill>
                  <a:srgbClr val="CC3300"/>
                </a:solidFill>
                <a:latin typeface="Arial" panose="020B0604020202020204" pitchFamily="34" charset="0"/>
              </a:rPr>
              <a:t>.” </a:t>
            </a:r>
            <a:r>
              <a:rPr lang="en-US" altLang="pt-BR" b="1">
                <a:latin typeface="Arial" panose="020B0604020202020204" pitchFamily="34" charset="0"/>
              </a:rPr>
              <a:t> </a:t>
            </a:r>
            <a:r>
              <a:rPr lang="en-US" altLang="pt-BR" sz="3200" b="1">
                <a:latin typeface="Arial" panose="020B0604020202020204" pitchFamily="34" charset="0"/>
              </a:rPr>
              <a:t>II Cor. 12:2</a:t>
            </a:r>
            <a:endParaRPr lang="en-US" altLang="pt-BR" sz="44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EI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>
            <a:extLst>
              <a:ext uri="{FF2B5EF4-FFF2-40B4-BE49-F238E27FC236}">
                <a16:creationId xmlns:a16="http://schemas.microsoft.com/office/drawing/2014/main" id="{49422249-40CC-40DC-B3F3-12A23D458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Text Box 6">
            <a:extLst>
              <a:ext uri="{FF2B5EF4-FFF2-40B4-BE49-F238E27FC236}">
                <a16:creationId xmlns:a16="http://schemas.microsoft.com/office/drawing/2014/main" id="{9D6CF13F-F313-4A3A-B6DD-B42A4DEFB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276600"/>
            <a:ext cx="5791200" cy="31400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b="1">
                <a:solidFill>
                  <a:srgbClr val="0000CC"/>
                </a:solidFill>
                <a:latin typeface="Arial" panose="020B0604020202020204" pitchFamily="34" charset="0"/>
              </a:rPr>
              <a:t>“Os seus servos o servirão, contemplarão a Sua face, e na sua fronte está o nome dele.”</a:t>
            </a:r>
            <a:r>
              <a:rPr lang="en-US" altLang="pt-BR" sz="3600">
                <a:latin typeface="Arial" panose="020B0604020202020204" pitchFamily="34" charset="0"/>
              </a:rPr>
              <a:t> </a:t>
            </a:r>
            <a:r>
              <a:rPr lang="en-US" altLang="pt-BR" sz="2400" b="1">
                <a:latin typeface="Arial" panose="020B0604020202020204" pitchFamily="34" charset="0"/>
              </a:rPr>
              <a:t>Apoc. 22: 3,4</a:t>
            </a:r>
            <a:endParaRPr lang="en-US" altLang="pt-BR" sz="3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EI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>
            <a:extLst>
              <a:ext uri="{FF2B5EF4-FFF2-40B4-BE49-F238E27FC236}">
                <a16:creationId xmlns:a16="http://schemas.microsoft.com/office/drawing/2014/main" id="{5BCD1D2B-B5B7-4861-A3C6-A23D1F8B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057400"/>
            <a:ext cx="7239000" cy="2959100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 i="1">
                <a:solidFill>
                  <a:srgbClr val="A50021"/>
                </a:solidFill>
                <a:latin typeface="Arial" panose="020B0604020202020204" pitchFamily="34" charset="0"/>
              </a:rPr>
              <a:t>“Nem os olhos viram, nem ouvidos ouviram, nem jamais penetrou no coração humano o que Deus tem preparado para aqueles que o amam”</a:t>
            </a:r>
            <a:r>
              <a:rPr lang="en-US" altLang="pt-BR" sz="4400">
                <a:latin typeface="Arial" panose="020B0604020202020204" pitchFamily="34" charset="0"/>
              </a:rPr>
              <a:t> </a:t>
            </a:r>
            <a:r>
              <a:rPr lang="en-US" altLang="pt-BR" sz="3200">
                <a:latin typeface="Arial" panose="020B0604020202020204" pitchFamily="34" charset="0"/>
              </a:rPr>
              <a:t>I Cor.2:9</a:t>
            </a:r>
            <a:endParaRPr lang="en-US" altLang="pt-BR" sz="44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0BBCB552-39A2-426A-BFBE-52E30327A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>
            <a:extLst>
              <a:ext uri="{FF2B5EF4-FFF2-40B4-BE49-F238E27FC236}">
                <a16:creationId xmlns:a16="http://schemas.microsoft.com/office/drawing/2014/main" id="{8E3C4F75-6AE0-4421-A457-D3F8B2442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3A970563-FC46-4338-AD20-21DE0B402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>
            <a:extLst>
              <a:ext uri="{FF2B5EF4-FFF2-40B4-BE49-F238E27FC236}">
                <a16:creationId xmlns:a16="http://schemas.microsoft.com/office/drawing/2014/main" id="{4685ED64-FB54-4CF2-880D-30830ECA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WordArt 2">
            <a:extLst>
              <a:ext uri="{FF2B5EF4-FFF2-40B4-BE49-F238E27FC236}">
                <a16:creationId xmlns:a16="http://schemas.microsoft.com/office/drawing/2014/main" id="{16EDD18A-6AB8-44E5-950D-BE1FF0DDA4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" y="2057400"/>
            <a:ext cx="8305800" cy="2743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"Eis que cedo venho".  Ap 22:20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>
            <a:extLst>
              <a:ext uri="{FF2B5EF4-FFF2-40B4-BE49-F238E27FC236}">
                <a16:creationId xmlns:a16="http://schemas.microsoft.com/office/drawing/2014/main" id="{DED3D18B-B21C-4096-A381-BAD1A5F2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6" name="Text Box 6">
            <a:extLst>
              <a:ext uri="{FF2B5EF4-FFF2-40B4-BE49-F238E27FC236}">
                <a16:creationId xmlns:a16="http://schemas.microsoft.com/office/drawing/2014/main" id="{9B89D423-880C-4695-B7CC-7F2B06F43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5562600" cy="43640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rgbClr val="0000CC"/>
                </a:solidFill>
                <a:latin typeface="Arial" panose="020B0604020202020204" pitchFamily="34" charset="0"/>
              </a:rPr>
              <a:t>“Então, dirá o Rei aos que estiverem à Sua direita: Vinde, benditos de meu Pai ! Entrai na posse do reino que vos está preprarado desde a fundação do mundo.”</a:t>
            </a:r>
            <a:r>
              <a:rPr lang="en-US" altLang="pt-BR" sz="3600">
                <a:latin typeface="Arial" panose="020B0604020202020204" pitchFamily="34" charset="0"/>
              </a:rPr>
              <a:t> </a:t>
            </a:r>
            <a:r>
              <a:rPr lang="en-US" altLang="pt-BR" sz="2800">
                <a:latin typeface="Arial" panose="020B0604020202020204" pitchFamily="34" charset="0"/>
              </a:rPr>
              <a:t>Mateus 25:34</a:t>
            </a:r>
            <a:endParaRPr lang="en-US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1027">
            <a:extLst>
              <a:ext uri="{FF2B5EF4-FFF2-40B4-BE49-F238E27FC236}">
                <a16:creationId xmlns:a16="http://schemas.microsoft.com/office/drawing/2014/main" id="{6F9F44F4-1989-4C4D-BBE0-89FA9770F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914400"/>
            <a:ext cx="7467600" cy="4206875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pt-BR" sz="6000" b="1">
                <a:solidFill>
                  <a:srgbClr val="000066"/>
                </a:solidFill>
                <a:latin typeface="Comic Sans MS" panose="030F0702030302020204" pitchFamily="66" charset="0"/>
              </a:rPr>
              <a:t>“NO PRINCÍPIO, CRIOU DEUS </a:t>
            </a:r>
            <a:r>
              <a:rPr lang="en-US" altLang="pt-BR" sz="6000" b="1">
                <a:solidFill>
                  <a:srgbClr val="CC0000"/>
                </a:solidFill>
                <a:latin typeface="Comic Sans MS" panose="030F0702030302020204" pitchFamily="66" charset="0"/>
              </a:rPr>
              <a:t>OS CÉUS</a:t>
            </a:r>
            <a:r>
              <a:rPr lang="en-US" altLang="pt-BR" sz="6000" b="1">
                <a:solidFill>
                  <a:srgbClr val="000066"/>
                </a:solidFill>
                <a:latin typeface="Comic Sans MS" panose="030F0702030302020204" pitchFamily="66" charset="0"/>
              </a:rPr>
              <a:t> E A TERRA.”</a:t>
            </a:r>
            <a:endParaRPr lang="en-US" altLang="pt-BR" sz="5400" b="1">
              <a:solidFill>
                <a:srgbClr val="000066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rgbClr val="000066"/>
                </a:solidFill>
                <a:latin typeface="Comic Sans MS" panose="030F0702030302020204" pitchFamily="66" charset="0"/>
              </a:rPr>
              <a:t>GÊNESIS 1:1</a:t>
            </a:r>
            <a:endParaRPr lang="en-US" altLang="pt-BR" sz="54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3">
            <a:extLst>
              <a:ext uri="{FF2B5EF4-FFF2-40B4-BE49-F238E27FC236}">
                <a16:creationId xmlns:a16="http://schemas.microsoft.com/office/drawing/2014/main" id="{FBDD77BC-0C6A-475C-8B5A-3571DC165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8153400" cy="4781550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“Fez pois, Deus o firmamento e separação entre as águas debaixo do firmamento e as águas sobre o firmamento. E assim se fez. E </a:t>
            </a:r>
            <a:r>
              <a:rPr lang="en-US" altLang="pt-BR" sz="4400" b="1" i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chamou Deus ao firmamento</a:t>
            </a:r>
            <a:r>
              <a:rPr lang="en-US" altLang="pt-BR" sz="44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pt-BR" sz="4400" b="1" i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Céus.</a:t>
            </a:r>
            <a:r>
              <a:rPr lang="en-US" altLang="pt-BR" sz="44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 Houve tarde e manhã, o segundo dia.”</a:t>
            </a:r>
            <a:r>
              <a:rPr lang="en-US" altLang="pt-BR" sz="4400" b="1" i="1"/>
              <a:t> </a:t>
            </a:r>
            <a:r>
              <a:rPr lang="en-US" altLang="pt-BR" sz="2800" b="1" i="1"/>
              <a:t>Gênesis 1: 7,8</a:t>
            </a:r>
            <a:r>
              <a:rPr lang="en-US" altLang="pt-BR" sz="4400" b="1" i="1"/>
              <a:t> </a:t>
            </a:r>
            <a:endParaRPr lang="en-US" altLang="pt-BR" sz="5400" b="1">
              <a:latin typeface="Arial" panose="020B0604020202020204" pitchFamily="34" charset="0"/>
            </a:endParaRPr>
          </a:p>
        </p:txBody>
      </p:sp>
      <p:sp>
        <p:nvSpPr>
          <p:cNvPr id="94212" name="WordArt 4">
            <a:extLst>
              <a:ext uri="{FF2B5EF4-FFF2-40B4-BE49-F238E27FC236}">
                <a16:creationId xmlns:a16="http://schemas.microsoft.com/office/drawing/2014/main" id="{45086B11-EC05-4C70-BDF8-0A56C2DE0A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228600"/>
            <a:ext cx="4876800" cy="973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    O  1º  CÉU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>
            <a:extLst>
              <a:ext uri="{FF2B5EF4-FFF2-40B4-BE49-F238E27FC236}">
                <a16:creationId xmlns:a16="http://schemas.microsoft.com/office/drawing/2014/main" id="{CA6918D8-C591-4EE7-8A7E-2A5869EBF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382000" cy="1858963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“Voem as aves sobre a terra, sob o firmamento dos céus.”</a:t>
            </a:r>
            <a:r>
              <a:rPr lang="en-US" altLang="pt-BR" b="1">
                <a:latin typeface="Arial" panose="020B0604020202020204" pitchFamily="34" charset="0"/>
              </a:rPr>
              <a:t>    </a:t>
            </a:r>
            <a:r>
              <a:rPr lang="en-US" altLang="pt-BR" sz="2800" b="1">
                <a:latin typeface="Arial" panose="020B0604020202020204" pitchFamily="34" charset="0"/>
              </a:rPr>
              <a:t>Gênesis 1:20</a:t>
            </a:r>
            <a:endParaRPr lang="en-US" altLang="pt-BR" b="1">
              <a:latin typeface="Arial" panose="020B0604020202020204" pitchFamily="34" charset="0"/>
            </a:endParaRPr>
          </a:p>
        </p:txBody>
      </p:sp>
      <p:pic>
        <p:nvPicPr>
          <p:cNvPr id="95236" name="Picture 4">
            <a:extLst>
              <a:ext uri="{FF2B5EF4-FFF2-40B4-BE49-F238E27FC236}">
                <a16:creationId xmlns:a16="http://schemas.microsoft.com/office/drawing/2014/main" id="{E412508E-5B05-4F03-9390-1011CADCE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43225"/>
            <a:ext cx="2351088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8B5C6302-2099-4750-98F9-6A237CAB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F45989B4-7B05-4AB8-AE1D-34830B426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105400"/>
            <a:ext cx="7543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 b="1">
                <a:solidFill>
                  <a:srgbClr val="FFFF66"/>
                </a:solidFill>
                <a:latin typeface="Arial Black" panose="020B0A04020102020204" pitchFamily="34" charset="0"/>
              </a:rPr>
              <a:t>1º CÉU:  </a:t>
            </a:r>
            <a:r>
              <a:rPr lang="en-US" altLang="pt-BR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ATMOSFÉRICO</a:t>
            </a:r>
            <a:endParaRPr lang="en-US" altLang="pt-BR" sz="4400" b="1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 Box 3">
            <a:extLst>
              <a:ext uri="{FF2B5EF4-FFF2-40B4-BE49-F238E27FC236}">
                <a16:creationId xmlns:a16="http://schemas.microsoft.com/office/drawing/2014/main" id="{35F301FD-995A-4F4A-83C5-1C155EA50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00200"/>
            <a:ext cx="7543800" cy="4111625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“Quando contemplo os </a:t>
            </a:r>
            <a:r>
              <a:rPr lang="en-US" altLang="pt-BR" sz="44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teus céus</a:t>
            </a:r>
            <a:r>
              <a:rPr lang="en-US" altLang="pt-BR"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, obra dos teus dedos, e </a:t>
            </a:r>
            <a:r>
              <a:rPr lang="en-US" altLang="pt-BR" sz="44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 lua e as estrelas</a:t>
            </a:r>
            <a:r>
              <a:rPr lang="en-US" altLang="pt-BR"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que estabelecestes</a:t>
            </a:r>
            <a:r>
              <a:rPr lang="en-US" altLang="pt-BR" sz="44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altLang="pt-BR"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que é o homem, que dele te lembres?</a:t>
            </a:r>
            <a:r>
              <a:rPr lang="en-US" altLang="pt-BR" sz="4400" b="1">
                <a:latin typeface="Arial" panose="020B0604020202020204" pitchFamily="34" charset="0"/>
              </a:rPr>
              <a:t>  </a:t>
            </a:r>
            <a:r>
              <a:rPr lang="en-US" altLang="pt-BR" sz="3200" b="1">
                <a:latin typeface="Arial" panose="020B0604020202020204" pitchFamily="34" charset="0"/>
              </a:rPr>
              <a:t>Sal. 8:3,4</a:t>
            </a:r>
            <a:endParaRPr lang="en-US" altLang="pt-BR" sz="5400" b="1">
              <a:latin typeface="Arial" panose="020B0604020202020204" pitchFamily="34" charset="0"/>
            </a:endParaRPr>
          </a:p>
        </p:txBody>
      </p:sp>
      <p:sp>
        <p:nvSpPr>
          <p:cNvPr id="96260" name="WordArt 4">
            <a:extLst>
              <a:ext uri="{FF2B5EF4-FFF2-40B4-BE49-F238E27FC236}">
                <a16:creationId xmlns:a16="http://schemas.microsoft.com/office/drawing/2014/main" id="{4968C8B6-717A-4F58-ACD4-AB914F2899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457200"/>
            <a:ext cx="2406650" cy="896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2º CÉU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0" name="Picture 30">
            <a:extLst>
              <a:ext uri="{FF2B5EF4-FFF2-40B4-BE49-F238E27FC236}">
                <a16:creationId xmlns:a16="http://schemas.microsoft.com/office/drawing/2014/main" id="{4744C74C-D651-4ED8-93B7-57279BEBB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3" name="WordArt 33">
            <a:extLst>
              <a:ext uri="{FF2B5EF4-FFF2-40B4-BE49-F238E27FC236}">
                <a16:creationId xmlns:a16="http://schemas.microsoft.com/office/drawing/2014/main" id="{4834DDEE-A529-469A-AF3D-7B6B201267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5181600"/>
            <a:ext cx="4419600" cy="7826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 panose="020B0A04020102020204" pitchFamily="34" charset="0"/>
              </a:rPr>
              <a:t>CÉU ASTRAL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presentação em branco">
  <a:themeElements>
    <a:clrScheme name="Apresentação em br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esentação em br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Apresentação em br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Office\Modelos\Apresentação em branco.pot</Template>
  <TotalTime>965</TotalTime>
  <Words>606</Words>
  <Application>Microsoft Office PowerPoint</Application>
  <PresentationFormat>Apresentação na tela (4:3)</PresentationFormat>
  <Paragraphs>53</Paragraphs>
  <Slides>37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4" baseType="lpstr">
      <vt:lpstr>Times New Roman</vt:lpstr>
      <vt:lpstr>Arial Black</vt:lpstr>
      <vt:lpstr>Arial</vt:lpstr>
      <vt:lpstr>Comic Sans MS</vt:lpstr>
      <vt:lpstr>Nadianne</vt:lpstr>
      <vt:lpstr>Courier New</vt:lpstr>
      <vt:lpstr>Apresentação em branco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 Céu e Nova Terra</dc:title>
  <dc:subject>FAMÍLIA FELIZ</dc:subject>
  <dc:creator>4TONS - Pr. Marcelo Augusto de Carvalho; Armando Setembrino Nascimento</dc:creator>
  <cp:keywords>www.4tons.com.br</cp:keywords>
  <dc:description>COMÉRCIO PROIBIDO. USO PESSOAL</dc:description>
  <cp:lastModifiedBy>UCB - Marcelo Augusto de Carvalho</cp:lastModifiedBy>
  <cp:revision>127</cp:revision>
  <dcterms:created xsi:type="dcterms:W3CDTF">1999-04-09T22:16:05Z</dcterms:created>
  <dcterms:modified xsi:type="dcterms:W3CDTF">2021-01-07T08:28:01Z</dcterms:modified>
  <cp:category>EVANGELISMO</cp:category>
</cp:coreProperties>
</file>