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566" r:id="rId2"/>
    <p:sldId id="450" r:id="rId3"/>
    <p:sldId id="453" r:id="rId4"/>
    <p:sldId id="455" r:id="rId5"/>
    <p:sldId id="457" r:id="rId6"/>
    <p:sldId id="515" r:id="rId7"/>
    <p:sldId id="451" r:id="rId8"/>
    <p:sldId id="456" r:id="rId9"/>
    <p:sldId id="487" r:id="rId10"/>
    <p:sldId id="563" r:id="rId11"/>
    <p:sldId id="480" r:id="rId12"/>
    <p:sldId id="452" r:id="rId13"/>
    <p:sldId id="471" r:id="rId14"/>
    <p:sldId id="477" r:id="rId15"/>
    <p:sldId id="483" r:id="rId16"/>
    <p:sldId id="560" r:id="rId17"/>
    <p:sldId id="482" r:id="rId18"/>
    <p:sldId id="479" r:id="rId19"/>
    <p:sldId id="501" r:id="rId20"/>
    <p:sldId id="538" r:id="rId21"/>
    <p:sldId id="492" r:id="rId22"/>
    <p:sldId id="541" r:id="rId23"/>
    <p:sldId id="561" r:id="rId24"/>
    <p:sldId id="539" r:id="rId25"/>
    <p:sldId id="564" r:id="rId26"/>
    <p:sldId id="488" r:id="rId27"/>
    <p:sldId id="503" r:id="rId28"/>
    <p:sldId id="565" r:id="rId29"/>
    <p:sldId id="506" r:id="rId30"/>
    <p:sldId id="481" r:id="rId31"/>
  </p:sldIdLst>
  <p:sldSz cx="10287000" cy="6858000" type="35mm"/>
  <p:notesSz cx="6858000" cy="9144000"/>
  <p:defaultTextStyle>
    <a:defPPr>
      <a:defRPr lang="pt-BR"/>
    </a:defPPr>
    <a:lvl1pPr algn="ctr" rtl="0" eaLnBrk="0" fontAlgn="base" hangingPunct="0">
      <a:spcBef>
        <a:spcPct val="50000"/>
      </a:spcBef>
      <a:spcAft>
        <a:spcPct val="0"/>
      </a:spcAft>
      <a:defRPr sz="4400" b="1" kern="1200">
        <a:solidFill>
          <a:schemeClr val="tx1"/>
        </a:solidFill>
        <a:latin typeface="Modern" pitchFamily="5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4400" b="1" kern="1200">
        <a:solidFill>
          <a:schemeClr val="tx1"/>
        </a:solidFill>
        <a:latin typeface="Modern" pitchFamily="5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4400" b="1" kern="1200">
        <a:solidFill>
          <a:schemeClr val="tx1"/>
        </a:solidFill>
        <a:latin typeface="Modern" pitchFamily="5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4400" b="1" kern="1200">
        <a:solidFill>
          <a:schemeClr val="tx1"/>
        </a:solidFill>
        <a:latin typeface="Modern" pitchFamily="5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4400" b="1" kern="1200">
        <a:solidFill>
          <a:schemeClr val="tx1"/>
        </a:solidFill>
        <a:latin typeface="Modern" pitchFamily="5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chemeClr val="tx1"/>
        </a:solidFill>
        <a:latin typeface="Modern" pitchFamily="5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chemeClr val="tx1"/>
        </a:solidFill>
        <a:latin typeface="Modern" pitchFamily="5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chemeClr val="tx1"/>
        </a:solidFill>
        <a:latin typeface="Modern" pitchFamily="5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chemeClr val="tx1"/>
        </a:solidFill>
        <a:latin typeface="Modern" pitchFamily="5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66FF"/>
    <a:srgbClr val="FFFF66"/>
    <a:srgbClr val="0000CC"/>
    <a:srgbClr val="9999FF"/>
    <a:srgbClr val="CCCCFF"/>
    <a:srgbClr val="6600FF"/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 snapToObjects="1">
      <p:cViewPr varScale="1">
        <p:scale>
          <a:sx n="67" d="100"/>
          <a:sy n="67" d="100"/>
        </p:scale>
        <p:origin x="1356" y="52"/>
      </p:cViewPr>
      <p:guideLst>
        <p:guide orient="horz" pos="2160"/>
        <p:guide pos="32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Objects="1"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71DF3FD-FA61-452E-B044-05067577FD7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 b="0" i="1">
                <a:latin typeface="Times New Roman" panose="02020603050405020304" pitchFamily="18" charset="0"/>
              </a:defRPr>
            </a:lvl1pPr>
          </a:lstStyle>
          <a:p>
            <a:endParaRPr lang="pt-BR" altLang="pt-BR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03478FB-00D4-4AAB-B8CB-4C3B8F5A51D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b="0" i="1">
                <a:latin typeface="Times New Roman" panose="02020603050405020304" pitchFamily="18" charset="0"/>
              </a:defRPr>
            </a:lvl1pPr>
          </a:lstStyle>
          <a:p>
            <a:endParaRPr lang="pt-BR" altLang="pt-B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86FC78B-B525-4077-9263-3E3455270103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63600" y="692150"/>
            <a:ext cx="51308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9F3BAA76-52E7-4963-83A5-3DC15B05D3C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1C0AA007-B256-4BFF-ABE5-38B046C6CFC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 b="0" i="1">
                <a:latin typeface="Times New Roman" panose="02020603050405020304" pitchFamily="18" charset="0"/>
              </a:defRPr>
            </a:lvl1pPr>
          </a:lstStyle>
          <a:p>
            <a:endParaRPr lang="pt-BR" altLang="pt-BR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5D996EC1-4C7C-484C-9F7E-DF5DCBD88A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b="0" i="1">
                <a:latin typeface="Times New Roman" panose="02020603050405020304" pitchFamily="18" charset="0"/>
              </a:defRPr>
            </a:lvl1pPr>
          </a:lstStyle>
          <a:p>
            <a:fld id="{AD86C4EC-0D4A-46B2-A23B-1DFF19D21A4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DDB628-3430-4C1D-9AD0-D712506B4C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717A08-CF4A-42A5-B151-17BBE5496803}" type="slidenum">
              <a:rPr lang="pt-BR" altLang="pt-BR"/>
              <a:pPr/>
              <a:t>15</a:t>
            </a:fld>
            <a:endParaRPr lang="pt-BR" altLang="pt-BR"/>
          </a:p>
        </p:txBody>
      </p:sp>
      <p:sp>
        <p:nvSpPr>
          <p:cNvPr id="303106" name="Rectangle 2">
            <a:extLst>
              <a:ext uri="{FF2B5EF4-FFF2-40B4-BE49-F238E27FC236}">
                <a16:creationId xmlns:a16="http://schemas.microsoft.com/office/drawing/2014/main" id="{49CA3849-4D49-4AE5-A759-C0E147A8301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66775" y="692150"/>
            <a:ext cx="5124450" cy="3416300"/>
          </a:xfrm>
          <a:ln/>
        </p:spPr>
      </p:sp>
      <p:sp>
        <p:nvSpPr>
          <p:cNvPr id="303107" name="Rectangle 3">
            <a:extLst>
              <a:ext uri="{FF2B5EF4-FFF2-40B4-BE49-F238E27FC236}">
                <a16:creationId xmlns:a16="http://schemas.microsoft.com/office/drawing/2014/main" id="{EAD0E2CC-2F5A-4749-BAE9-009DEA61A8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C4359-9573-4F19-AB30-3287191FA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875" y="1122363"/>
            <a:ext cx="77152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068E22A-5E65-4E9F-BCC6-5C621FFF53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28ECFA-4086-49E1-A294-88725BB78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E7E8CD-7928-4EC9-8B5C-F3A003472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B49D06-00D0-47C1-BA02-5980F1F7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0BF64-7BC7-4D7D-B85A-D08B2E8D4C3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21736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D4610E-14FD-4FC2-A053-73EC1AF9B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8357E52-57A1-49E8-9188-641EF5A75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E5923B-1C6C-42F1-AF77-155AD4FDE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C8621C-BA9C-44F5-AB8D-E0745B43D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E7DB44-E156-47EA-83C5-DEF595A50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E2440-3694-4457-AB09-6BBD2CAC45A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07321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8FB0CFA-A2EC-4335-AC74-CDDB1CAA24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6B75A74-F3FB-430E-92B1-2073FBD728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A4D58E-D172-4EB9-9F11-29A5C11C4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EFFEBC-09FA-4AC9-9FF8-F083CBD0A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21602A-715B-43DB-B8B8-40429003F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80B26-3EEB-4023-B1C6-612C037BB3A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56141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F80FFD-C3D5-44E0-8A87-EC9094D77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69B4A3-1BEF-4CBD-9E3D-8A87FC73F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36AE72-F671-4AC0-B9DE-FD9A07580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B111D7-D4B5-497C-A0F2-FD4A2BED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A9A14A-2DA4-4512-80D2-CB2E6156B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1CC49-8698-44B9-ACBD-755031D5AF2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03591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D934D-2618-491E-B379-DC67BE62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1709738"/>
            <a:ext cx="8872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04798F-E713-4FED-9A66-B842FB886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675" y="4589463"/>
            <a:ext cx="887253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EE4CE3-5C49-4430-B59D-E4990A146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B57FA1-432F-45AC-9436-74F7C5A1D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20EA0E-C0E6-4EA5-AE08-D4B8B13A6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9CE5A-B96B-4782-8762-56A83B85959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9406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0B3CE-C7E8-40F5-B4DD-E07A7264E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C85275-E232-403C-AC09-C28836D08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E480DD4-C153-4BA9-8C0A-A95822921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96B0D8C-5BBD-498F-9E74-6FCDC95E4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109FEF8-62C1-4930-AA6D-836264A5C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4FB0670-1F66-4450-8B74-FA083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A3D9D-81DC-4D0E-AFCA-5D752B341F9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47464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BD157E-6FA8-42E0-95F0-7D2C03A0D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25" y="365125"/>
            <a:ext cx="8872538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0AB9C0-785F-4CC8-A04A-D0A9582ED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025" y="1681163"/>
            <a:ext cx="43529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90B28E5-600C-4242-9570-B1C1A5A8C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8025" y="2505075"/>
            <a:ext cx="4352925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2E2EFD2-082A-46E2-B419-4FBE8198BF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08588" y="1681163"/>
            <a:ext cx="43719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7AB4118-EB68-49E2-9295-A7F135EB74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08588" y="2505075"/>
            <a:ext cx="4371975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DF5E885-4019-41BD-9F64-BF021FAE5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B7ED794-CEB1-425C-9A74-28AE62739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B8B0196-5B01-41B1-8747-B11D01E22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09D89-6E73-4EDF-9C42-28B89006BE1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79151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E02DD9-8FBA-4ED3-825B-BCE4618AC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0CD9D18-6475-44A3-826D-9510A9538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61ECD20-61DB-440A-937F-31C44F9BB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04FDA98-2900-4A2D-9E60-A94FC6EAA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4565D-D6C8-4C7A-8377-EC6846F5E13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0590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3818D75-A117-49ED-8D3B-161BF3898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EC71CF4-7813-47DB-9C8E-45232304D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13F4EF7-B1DA-47EA-8ADE-D3E763289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1255C-EDB2-4EE3-A43D-B8FB1A85DD3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1285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EF6412-8051-4168-BF1D-1981F9C54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25" y="457200"/>
            <a:ext cx="33178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38AB37-8DCC-4795-9376-E46F875CC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563" y="987425"/>
            <a:ext cx="52070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44F1467-675F-4B0E-8053-ED31A22AA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8025" y="2057400"/>
            <a:ext cx="33178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A60555B-B77E-4034-9C14-0E80B63B9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817E83F-8823-4F14-875B-028918E54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9CB3F51-319F-4796-ABC7-8081B4AFC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97EC2-6817-4491-8F31-CF638772836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39959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D708DA-62D2-4470-811D-84B1FEAAF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25" y="457200"/>
            <a:ext cx="33178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DFE085F-5B2C-4707-B57A-2298E7872C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3563" y="987425"/>
            <a:ext cx="52070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A860535-064D-4325-BE15-582E79E81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8025" y="2057400"/>
            <a:ext cx="33178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CFE4A0C-7B7B-4791-B6C5-00B216671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949FFA4-67B1-408F-AF4A-D359C6D9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00BA2FF-E235-4E58-9E09-C43EF43EF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CE881-532B-43F8-A90F-31109D8D2BE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4558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5726689-B373-4A3B-9CB0-609EFBF2F2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B3DE2E9-C7DF-4E9E-A132-C995014D8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56C7CB7-6354-4E66-B30F-DF0521E001C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1C52323-A7CD-4BFE-B4C9-8EB9CF1068B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52E721B-77B4-4582-A026-69622300B8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fld id="{3654872A-979D-47D0-8F86-E827127DE69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Text Box 2">
            <a:extLst>
              <a:ext uri="{FF2B5EF4-FFF2-40B4-BE49-F238E27FC236}">
                <a16:creationId xmlns:a16="http://schemas.microsoft.com/office/drawing/2014/main" id="{44190C5C-227F-4E6B-A8A2-0DEEFBF66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0"/>
            <a:ext cx="4572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 sz="6000">
                <a:solidFill>
                  <a:schemeClr val="bg1"/>
                </a:solidFill>
                <a:latin typeface="Arial Narrow" panose="020B0606020202030204" pitchFamily="34" charset="0"/>
              </a:rPr>
              <a:t>CRIADOS PARA SEREM FELIZES</a:t>
            </a:r>
            <a:endParaRPr lang="en-US" altLang="pt-BR" sz="48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0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4" name="Picture 2">
            <a:extLst>
              <a:ext uri="{FF2B5EF4-FFF2-40B4-BE49-F238E27FC236}">
                <a16:creationId xmlns:a16="http://schemas.microsoft.com/office/drawing/2014/main" id="{1CF596DD-11E5-492F-91C4-17CE7DEDC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6172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0035" name="Text Box 3">
            <a:extLst>
              <a:ext uri="{FF2B5EF4-FFF2-40B4-BE49-F238E27FC236}">
                <a16:creationId xmlns:a16="http://schemas.microsoft.com/office/drawing/2014/main" id="{1C3A46D3-6CEC-4D26-9A5D-B8C684D23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943600"/>
            <a:ext cx="9296400" cy="762000"/>
          </a:xfrm>
          <a:prstGeom prst="rect">
            <a:avLst/>
          </a:prstGeom>
          <a:solidFill>
            <a:srgbClr val="C0C0C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>
                <a:solidFill>
                  <a:srgbClr val="000099"/>
                </a:solidFill>
                <a:latin typeface="Arial Narrow" panose="020B0606020202030204" pitchFamily="34" charset="0"/>
              </a:rPr>
              <a:t>COMO VIVER SEM MEDO DO FUTURO ?</a:t>
            </a:r>
            <a:endParaRPr lang="en-US" altLang="pt-BR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5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6A4FF5E3-03E6-4AF6-A8D5-8255263B9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371600"/>
            <a:ext cx="53308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5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  <a:endParaRPr lang="en-US" altLang="pt-BR" sz="5400" b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95DF46D0-B85D-49CD-94A0-98E056A0E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6175" y="2430463"/>
            <a:ext cx="41878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5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endParaRPr lang="en-US" altLang="pt-BR" sz="5400" b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09924" name="Rectangle 4">
            <a:extLst>
              <a:ext uri="{FF2B5EF4-FFF2-40B4-BE49-F238E27FC236}">
                <a16:creationId xmlns:a16="http://schemas.microsoft.com/office/drawing/2014/main" id="{F888E3F7-A426-4EDF-995B-9B15365BA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430463"/>
            <a:ext cx="36544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5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 </a:t>
            </a:r>
            <a:endParaRPr lang="en-US" altLang="pt-BR" sz="5400" b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9925" name="Rectangle 5">
            <a:extLst>
              <a:ext uri="{FF2B5EF4-FFF2-40B4-BE49-F238E27FC236}">
                <a16:creationId xmlns:a16="http://schemas.microsoft.com/office/drawing/2014/main" id="{29D33E43-BDD1-44D8-B2CB-DAEC6B863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6175" y="2430463"/>
            <a:ext cx="3746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5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stocrat" pitchFamily="34" charset="0"/>
              </a:rPr>
              <a:t> </a:t>
            </a:r>
            <a:endParaRPr lang="en-US" altLang="pt-BR" sz="5400" b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stocrat" pitchFamily="34" charset="0"/>
            </a:endParaRPr>
          </a:p>
        </p:txBody>
      </p:sp>
      <p:sp>
        <p:nvSpPr>
          <p:cNvPr id="209927" name="Text Box 7">
            <a:extLst>
              <a:ext uri="{FF2B5EF4-FFF2-40B4-BE49-F238E27FC236}">
                <a16:creationId xmlns:a16="http://schemas.microsoft.com/office/drawing/2014/main" id="{FEDCDA20-B89A-4CDE-882D-7EBCA6484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387850"/>
            <a:ext cx="58674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>
                <a:solidFill>
                  <a:srgbClr val="FFFF99"/>
                </a:solidFill>
                <a:latin typeface="Arial Narrow" panose="020B0606020202030204" pitchFamily="34" charset="0"/>
              </a:rPr>
              <a:t>“A VIDA ESTAVA NELE E A VIDA ERA LUZ DOS HOMENS”  S. JO 1:4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3" name="Text Box 5">
            <a:extLst>
              <a:ext uri="{FF2B5EF4-FFF2-40B4-BE49-F238E27FC236}">
                <a16:creationId xmlns:a16="http://schemas.microsoft.com/office/drawing/2014/main" id="{E4F4FCDD-A204-438A-80F2-FACAFE7E1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106738"/>
            <a:ext cx="9677400" cy="375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 sz="4800">
                <a:solidFill>
                  <a:schemeClr val="hlink"/>
                </a:solidFill>
                <a:latin typeface="Comic Sans MS" panose="030F0702030302020204" pitchFamily="66" charset="0"/>
              </a:rPr>
              <a:t>“E não há salvação em nenhum outro; porque abaixo do céu não existe outro nome pelo qual importa que sejamos salvos”.  Atos 4:12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>
            <a:extLst>
              <a:ext uri="{FF2B5EF4-FFF2-40B4-BE49-F238E27FC236}">
                <a16:creationId xmlns:a16="http://schemas.microsoft.com/office/drawing/2014/main" id="{1D4B0BE2-95CD-415E-A651-FE41C606D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36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9075"/>
            <a:ext cx="10287000" cy="707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707" name="Text Box 3">
            <a:extLst>
              <a:ext uri="{FF2B5EF4-FFF2-40B4-BE49-F238E27FC236}">
                <a16:creationId xmlns:a16="http://schemas.microsoft.com/office/drawing/2014/main" id="{53754B16-2225-49B9-B1DD-E95D201D2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343400"/>
            <a:ext cx="891540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 sz="4800">
                <a:solidFill>
                  <a:srgbClr val="CCFFCC"/>
                </a:solidFill>
                <a:latin typeface="Comic Sans MS" panose="030F0702030302020204" pitchFamily="66" charset="0"/>
              </a:rPr>
              <a:t>“Porquanto a graça de Deus se manifestou salvadora a todos os homens”. Tito 2:12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0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1026">
            <a:extLst>
              <a:ext uri="{FF2B5EF4-FFF2-40B4-BE49-F238E27FC236}">
                <a16:creationId xmlns:a16="http://schemas.microsoft.com/office/drawing/2014/main" id="{418183A5-CD8A-4DAD-AB76-EFE800E44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02250"/>
            <a:ext cx="10134600" cy="1555750"/>
          </a:xfrm>
          <a:prstGeom prst="rect">
            <a:avLst/>
          </a:prstGeom>
          <a:solidFill>
            <a:srgbClr val="6600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 sz="3600">
                <a:solidFill>
                  <a:srgbClr val="FFFF00"/>
                </a:solidFill>
                <a:latin typeface="Comic Sans MS" panose="030F0702030302020204" pitchFamily="66" charset="0"/>
              </a:rPr>
              <a:t>“... </a:t>
            </a:r>
            <a:r>
              <a:rPr lang="en-US" altLang="pt-BR" sz="4800">
                <a:solidFill>
                  <a:srgbClr val="FFFF00"/>
                </a:solidFill>
                <a:latin typeface="AvantGarde-DemiOblique" pitchFamily="2" charset="0"/>
              </a:rPr>
              <a:t>Cordeiro que foi morto desde a fundação do mundo”. Ap 12:8</a:t>
            </a:r>
            <a:endParaRPr lang="en-US" altLang="pt-BR" sz="4800">
              <a:solidFill>
                <a:srgbClr val="FFFFCC"/>
              </a:solidFill>
              <a:latin typeface="AvantGarde-DemiOblique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ext Box 2">
            <a:extLst>
              <a:ext uri="{FF2B5EF4-FFF2-40B4-BE49-F238E27FC236}">
                <a16:creationId xmlns:a16="http://schemas.microsoft.com/office/drawing/2014/main" id="{03027A9E-E585-46C7-AC2A-93D0906E3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2870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 sz="6600">
                <a:solidFill>
                  <a:srgbClr val="FFFF00"/>
                </a:solidFill>
                <a:latin typeface="Arial Black" panose="020B0A04020102020204" pitchFamily="34" charset="0"/>
              </a:rPr>
              <a:t>Muitos cordeiros foram sacrificados</a:t>
            </a:r>
            <a:endParaRPr lang="en-US" altLang="pt-BR" sz="66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Text Box 2">
            <a:extLst>
              <a:ext uri="{FF2B5EF4-FFF2-40B4-BE49-F238E27FC236}">
                <a16:creationId xmlns:a16="http://schemas.microsoft.com/office/drawing/2014/main" id="{01FDD4FA-258C-41B8-A527-B3F9CC6EC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43600"/>
            <a:ext cx="10287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 sz="5400">
                <a:solidFill>
                  <a:srgbClr val="CCCCFF"/>
                </a:solidFill>
                <a:latin typeface="Arial Narrow" panose="020B0606020202030204" pitchFamily="34" charset="0"/>
              </a:rPr>
              <a:t>TODOS APONTAVAM PARA JESUS</a:t>
            </a:r>
            <a:endParaRPr lang="en-US" altLang="pt-BR">
              <a:solidFill>
                <a:srgbClr val="CCCCFF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ext Box 2">
            <a:extLst>
              <a:ext uri="{FF2B5EF4-FFF2-40B4-BE49-F238E27FC236}">
                <a16:creationId xmlns:a16="http://schemas.microsoft.com/office/drawing/2014/main" id="{885209AE-C4D8-4E34-9353-2DB0A8749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7325"/>
            <a:ext cx="3657600" cy="667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5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stocrat" pitchFamily="34" charset="0"/>
              </a:rPr>
              <a:t>“Este te ferirá a cabeça, mas tu lhe ferirás o calcanhar” Gênesis 3:15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>
            <a:extLst>
              <a:ext uri="{FF2B5EF4-FFF2-40B4-BE49-F238E27FC236}">
                <a16:creationId xmlns:a16="http://schemas.microsoft.com/office/drawing/2014/main" id="{D39C4DE8-F87A-44B7-813A-AF07A63BC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257800"/>
            <a:ext cx="7467600" cy="1555750"/>
          </a:xfrm>
          <a:prstGeom prst="rect">
            <a:avLst/>
          </a:prstGeom>
          <a:solidFill>
            <a:srgbClr val="CC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 sz="4800">
                <a:solidFill>
                  <a:srgbClr val="000099"/>
                </a:solidFill>
                <a:latin typeface="Arial Narrow" panose="020B0606020202030204" pitchFamily="34" charset="0"/>
              </a:rPr>
              <a:t>Como cordeiro foi levado ao matadouro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6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Text Box 2">
            <a:extLst>
              <a:ext uri="{FF2B5EF4-FFF2-40B4-BE49-F238E27FC236}">
                <a16:creationId xmlns:a16="http://schemas.microsoft.com/office/drawing/2014/main" id="{88B339D3-AA32-4A50-9483-A22052199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426075"/>
            <a:ext cx="8991600" cy="1431925"/>
          </a:xfrm>
          <a:prstGeom prst="rect">
            <a:avLst/>
          </a:prstGeom>
          <a:solidFill>
            <a:srgbClr val="00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>
                <a:solidFill>
                  <a:srgbClr val="FFFF00"/>
                </a:solidFill>
                <a:latin typeface="Arial Narrow" panose="020B0606020202030204" pitchFamily="34" charset="0"/>
              </a:rPr>
              <a:t>“CERTAMENTE ELE TOMOU SOBRE SI AS NOSSAS ENFERMIDADES” ISA 53</a:t>
            </a:r>
            <a:endParaRPr lang="en-US" altLang="pt-BR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8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ext Box 2">
            <a:extLst>
              <a:ext uri="{FF2B5EF4-FFF2-40B4-BE49-F238E27FC236}">
                <a16:creationId xmlns:a16="http://schemas.microsoft.com/office/drawing/2014/main" id="{C7AF0DD6-6E84-41BF-A35C-172FA37B6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426075"/>
            <a:ext cx="9296400" cy="1431925"/>
          </a:xfrm>
          <a:prstGeom prst="rect">
            <a:avLst/>
          </a:prstGeom>
          <a:solidFill>
            <a:srgbClr val="3399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>
                <a:solidFill>
                  <a:srgbClr val="FFFF00"/>
                </a:solidFill>
                <a:latin typeface="Arial Narrow" panose="020B0606020202030204" pitchFamily="34" charset="0"/>
              </a:rPr>
              <a:t>MAS ELE FOI TRANSPASSADO PELAS NOSSAS TRANSGRESSÕES</a:t>
            </a:r>
            <a:endParaRPr lang="en-US" altLang="pt-BR">
              <a:solidFill>
                <a:srgbClr val="99CC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0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Text Box 2050">
            <a:extLst>
              <a:ext uri="{FF2B5EF4-FFF2-40B4-BE49-F238E27FC236}">
                <a16:creationId xmlns:a16="http://schemas.microsoft.com/office/drawing/2014/main" id="{FE865A27-810E-4F4C-926A-AE342FAF1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756150"/>
            <a:ext cx="9677400" cy="2101850"/>
          </a:xfrm>
          <a:prstGeom prst="rect">
            <a:avLst/>
          </a:prstGeom>
          <a:solidFill>
            <a:srgbClr val="0000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>
                <a:solidFill>
                  <a:srgbClr val="FFFF00"/>
                </a:solidFill>
                <a:latin typeface="Arial Narrow" panose="020B0606020202030204" pitchFamily="34" charset="0"/>
              </a:rPr>
              <a:t>E moído pelas nossas iniqüidades; o castigo que nos traz apaz estava sobre ele, e pelas suas pisaduras fomos sarados</a:t>
            </a:r>
            <a:r>
              <a:rPr lang="en-US" altLang="pt-BR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0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9" name="Text Box 1033">
            <a:extLst>
              <a:ext uri="{FF2B5EF4-FFF2-40B4-BE49-F238E27FC236}">
                <a16:creationId xmlns:a16="http://schemas.microsoft.com/office/drawing/2014/main" id="{9736D7C6-9F68-408D-B730-8ED54DB91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657600"/>
            <a:ext cx="7696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pt-BR"/>
          </a:p>
        </p:txBody>
      </p:sp>
      <p:sp>
        <p:nvSpPr>
          <p:cNvPr id="296970" name="Text Box 1034">
            <a:extLst>
              <a:ext uri="{FF2B5EF4-FFF2-40B4-BE49-F238E27FC236}">
                <a16:creationId xmlns:a16="http://schemas.microsoft.com/office/drawing/2014/main" id="{E92093F4-5B15-4443-A905-896275FF4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426075"/>
            <a:ext cx="99822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>
                <a:solidFill>
                  <a:srgbClr val="FFFF00"/>
                </a:solidFill>
                <a:latin typeface="Arial Narrow" panose="020B0606020202030204" pitchFamily="34" charset="0"/>
              </a:rPr>
              <a:t>Ele foi oprimido e humilhado mas não abriu a boca;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ext Box 2">
            <a:extLst>
              <a:ext uri="{FF2B5EF4-FFF2-40B4-BE49-F238E27FC236}">
                <a16:creationId xmlns:a16="http://schemas.microsoft.com/office/drawing/2014/main" id="{AB25F809-3D96-4967-A4B2-6481542DA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426075"/>
            <a:ext cx="9144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>
                <a:solidFill>
                  <a:srgbClr val="FFFF00"/>
                </a:solidFill>
                <a:latin typeface="Arial Narrow" panose="020B0606020202030204" pitchFamily="34" charset="0"/>
              </a:rPr>
              <a:t>E, como ovelha muda perante os seus tosquiadores, ele não abriu a boca.</a:t>
            </a:r>
            <a:endParaRPr lang="en-US" altLang="pt-B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2" name="Picture 2">
            <a:extLst>
              <a:ext uri="{FF2B5EF4-FFF2-40B4-BE49-F238E27FC236}">
                <a16:creationId xmlns:a16="http://schemas.microsoft.com/office/drawing/2014/main" id="{2B879B9B-816A-4849-84CD-BB85DBCF9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2084" name="Text Box 4">
            <a:extLst>
              <a:ext uri="{FF2B5EF4-FFF2-40B4-BE49-F238E27FC236}">
                <a16:creationId xmlns:a16="http://schemas.microsoft.com/office/drawing/2014/main" id="{EA23A60C-40F3-4C80-9080-6A7F9D2C0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426075"/>
            <a:ext cx="9067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>
                <a:solidFill>
                  <a:srgbClr val="FFFF00"/>
                </a:solidFill>
                <a:latin typeface="Arial Narrow" panose="020B0606020202030204" pitchFamily="34" charset="0"/>
              </a:rPr>
              <a:t>Ele verá o fruto do penoso trabalho de sua alma e ficará satisfeito;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>
            <a:extLst>
              <a:ext uri="{FF2B5EF4-FFF2-40B4-BE49-F238E27FC236}">
                <a16:creationId xmlns:a16="http://schemas.microsoft.com/office/drawing/2014/main" id="{FD86C5BD-141A-4F3B-842A-9502E95D8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756150"/>
            <a:ext cx="8458200" cy="2101850"/>
          </a:xfrm>
          <a:prstGeom prst="rect">
            <a:avLst/>
          </a:prstGeom>
          <a:solidFill>
            <a:srgbClr val="9999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>
                <a:solidFill>
                  <a:srgbClr val="FFFF00"/>
                </a:solidFill>
                <a:latin typeface="Arial Narrow" panose="020B0606020202030204" pitchFamily="34" charset="0"/>
              </a:rPr>
              <a:t>O meu Servo, o justo, justificará a muitos, porque as iniqüidades deles levará  sobre si. Isa  </a:t>
            </a:r>
            <a:r>
              <a:rPr lang="en-US" altLang="pt-BR" sz="3200">
                <a:solidFill>
                  <a:srgbClr val="FFFF00"/>
                </a:solidFill>
                <a:latin typeface="Arial Narrow" panose="020B0606020202030204" pitchFamily="34" charset="0"/>
              </a:rPr>
              <a:t>53 5-11</a:t>
            </a:r>
            <a:endParaRPr lang="en-US" altLang="pt-BR">
              <a:solidFill>
                <a:srgbClr val="33CC33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4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2">
            <a:extLst>
              <a:ext uri="{FF2B5EF4-FFF2-40B4-BE49-F238E27FC236}">
                <a16:creationId xmlns:a16="http://schemas.microsoft.com/office/drawing/2014/main" id="{B8277AFE-C21F-4439-A45C-B2960346C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715000"/>
            <a:ext cx="9220200" cy="914400"/>
          </a:xfrm>
          <a:prstGeom prst="rect">
            <a:avLst/>
          </a:prstGeom>
          <a:solidFill>
            <a:srgbClr val="FFFF6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 sz="5400">
                <a:solidFill>
                  <a:srgbClr val="0000CC"/>
                </a:solidFill>
                <a:latin typeface="Arial Narrow" panose="020B0606020202030204" pitchFamily="34" charset="0"/>
              </a:rPr>
              <a:t>ESTENDA A MÃO PARA A VIDA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4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Text Box 2">
            <a:extLst>
              <a:ext uri="{FF2B5EF4-FFF2-40B4-BE49-F238E27FC236}">
                <a16:creationId xmlns:a16="http://schemas.microsoft.com/office/drawing/2014/main" id="{4EEA16B3-3E0A-44EA-8536-03168E587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937125"/>
            <a:ext cx="90678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6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Valeu a pena Jesus ter morrido por você?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>
            <a:extLst>
              <a:ext uri="{FF2B5EF4-FFF2-40B4-BE49-F238E27FC236}">
                <a16:creationId xmlns:a16="http://schemas.microsoft.com/office/drawing/2014/main" id="{A96F9B7D-3CE1-4AF1-AB52-B8D741006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788" y="4953000"/>
            <a:ext cx="7853362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9600">
                <a:solidFill>
                  <a:srgbClr val="FF33CC"/>
                </a:solidFill>
                <a:latin typeface="Comic Sans MS" panose="030F0702030302020204" pitchFamily="66" charset="0"/>
              </a:rPr>
              <a:t>Deus é amor!</a:t>
            </a:r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2">
            <a:extLst>
              <a:ext uri="{FF2B5EF4-FFF2-40B4-BE49-F238E27FC236}">
                <a16:creationId xmlns:a16="http://schemas.microsoft.com/office/drawing/2014/main" id="{22EE579E-572D-492F-9794-8243B1CB5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"/>
            <a:ext cx="63039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54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Por que sofremos?</a:t>
            </a:r>
          </a:p>
        </p:txBody>
      </p:sp>
      <p:sp>
        <p:nvSpPr>
          <p:cNvPr id="184323" name="Text Box 3">
            <a:extLst>
              <a:ext uri="{FF2B5EF4-FFF2-40B4-BE49-F238E27FC236}">
                <a16:creationId xmlns:a16="http://schemas.microsoft.com/office/drawing/2014/main" id="{0E48610D-520D-4771-9431-C517416EF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50" y="3838575"/>
            <a:ext cx="441325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48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Por que nossas vidas se enchem de sombras?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Text Box 3">
            <a:extLst>
              <a:ext uri="{FF2B5EF4-FFF2-40B4-BE49-F238E27FC236}">
                <a16:creationId xmlns:a16="http://schemas.microsoft.com/office/drawing/2014/main" id="{1138DB72-0139-4485-AB8D-6AF195AA5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925763"/>
            <a:ext cx="7620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 sz="6000">
                <a:solidFill>
                  <a:srgbClr val="FFFF00"/>
                </a:solidFill>
                <a:latin typeface="Comic Sans MS" panose="030F0702030302020204" pitchFamily="66" charset="0"/>
              </a:rPr>
              <a:t>A BÍBLIA FALA</a:t>
            </a:r>
            <a:endParaRPr lang="en-US" altLang="pt-BR">
              <a:solidFill>
                <a:srgbClr val="FF66FF"/>
              </a:solidFill>
              <a:latin typeface="Comic Sans MS" panose="030F0702030302020204" pitchFamily="66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1026">
            <a:extLst>
              <a:ext uri="{FF2B5EF4-FFF2-40B4-BE49-F238E27FC236}">
                <a16:creationId xmlns:a16="http://schemas.microsoft.com/office/drawing/2014/main" id="{3E63DE57-34B4-4E37-8681-0B9E6FA52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63" name="Text Box 1027">
            <a:extLst>
              <a:ext uri="{FF2B5EF4-FFF2-40B4-BE49-F238E27FC236}">
                <a16:creationId xmlns:a16="http://schemas.microsoft.com/office/drawing/2014/main" id="{A11D334D-0072-481C-8DF9-C3F8B082F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91000"/>
            <a:ext cx="1028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/>
              <a:t>“</a:t>
            </a:r>
          </a:p>
        </p:txBody>
      </p:sp>
      <p:sp>
        <p:nvSpPr>
          <p:cNvPr id="245764" name="Text Box 1028">
            <a:extLst>
              <a:ext uri="{FF2B5EF4-FFF2-40B4-BE49-F238E27FC236}">
                <a16:creationId xmlns:a16="http://schemas.microsoft.com/office/drawing/2014/main" id="{C3ADD104-0ADF-4865-BCA2-3BE81CA04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019550"/>
            <a:ext cx="9448800" cy="2838450"/>
          </a:xfrm>
          <a:prstGeom prst="rect">
            <a:avLst/>
          </a:prstGeom>
          <a:solidFill>
            <a:srgbClr val="96969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 sz="3600">
                <a:solidFill>
                  <a:srgbClr val="00FFFF"/>
                </a:solidFill>
                <a:latin typeface="Arial Black" panose="020B0A04020102020204" pitchFamily="34" charset="0"/>
              </a:rPr>
              <a:t>“ Portanto, assim como por um só homem entrou o pecado no mundo, e pelo pecado a morte, assim também a morte passou a todos os homens..” Rom 5:12</a:t>
            </a:r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WordArt 3">
            <a:extLst>
              <a:ext uri="{FF2B5EF4-FFF2-40B4-BE49-F238E27FC236}">
                <a16:creationId xmlns:a16="http://schemas.microsoft.com/office/drawing/2014/main" id="{0264686E-D25E-4B73-9A5C-9823FFA449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3276600"/>
            <a:ext cx="52578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pt-BR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Sofrimento e...</a:t>
            </a:r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2">
            <a:extLst>
              <a:ext uri="{FF2B5EF4-FFF2-40B4-BE49-F238E27FC236}">
                <a16:creationId xmlns:a16="http://schemas.microsoft.com/office/drawing/2014/main" id="{7B4C924C-F3F6-4E9F-B4C8-17A49EF0B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57200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 sz="9600">
                <a:solidFill>
                  <a:srgbClr val="0000FF"/>
                </a:solidFill>
                <a:latin typeface="Comic Sans MS" panose="030F0702030302020204" pitchFamily="66" charset="0"/>
              </a:rPr>
              <a:t>Morte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ext Box 1026">
            <a:extLst>
              <a:ext uri="{FF2B5EF4-FFF2-40B4-BE49-F238E27FC236}">
                <a16:creationId xmlns:a16="http://schemas.microsoft.com/office/drawing/2014/main" id="{D0449A4C-0F8A-4939-ABE6-2833D287C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495800"/>
            <a:ext cx="9448800" cy="2101850"/>
          </a:xfrm>
          <a:prstGeom prst="rect">
            <a:avLst/>
          </a:prstGeom>
          <a:solidFill>
            <a:srgbClr val="DDDDDD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 HUMANIDADE TORNOU-SE ESCRAVA DO PECADO E DA MORTE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0" grpId="0" animBg="1" autoUpdateAnimBg="0"/>
    </p:bldLst>
  </p:timing>
</p:sld>
</file>

<file path=ppt/theme/theme1.xml><?xml version="1.0" encoding="utf-8"?>
<a:theme xmlns:a="http://schemas.openxmlformats.org/drawingml/2006/main" name="Apresentação em Branco">
  <a:themeElements>
    <a:clrScheme name="Apresentação em Branco 1">
      <a:dk1>
        <a:srgbClr val="000000"/>
      </a:dk1>
      <a:lt1>
        <a:srgbClr val="FFFF00"/>
      </a:lt1>
      <a:dk2>
        <a:srgbClr val="000000"/>
      </a:dk2>
      <a:lt2>
        <a:srgbClr val="EAEAEA"/>
      </a:lt2>
      <a:accent1>
        <a:srgbClr val="868686"/>
      </a:accent1>
      <a:accent2>
        <a:srgbClr val="00FFFF"/>
      </a:accent2>
      <a:accent3>
        <a:srgbClr val="FFFFAA"/>
      </a:accent3>
      <a:accent4>
        <a:srgbClr val="000000"/>
      </a:accent4>
      <a:accent5>
        <a:srgbClr val="C3C3C3"/>
      </a:accent5>
      <a:accent6>
        <a:srgbClr val="00E7E7"/>
      </a:accent6>
      <a:hlink>
        <a:srgbClr val="FF0033"/>
      </a:hlink>
      <a:folHlink>
        <a:srgbClr val="0000FF"/>
      </a:folHlink>
    </a:clrScheme>
    <a:fontScheme name="Apresentação em Branc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odern" pitchFamily="5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odern" pitchFamily="50"/>
          </a:defRPr>
        </a:defPPr>
      </a:lstStyle>
    </a:lnDef>
  </a:objectDefaults>
  <a:extraClrSchemeLst>
    <a:extraClrScheme>
      <a:clrScheme name="Apresentação em Branco 1">
        <a:dk1>
          <a:srgbClr val="000000"/>
        </a:dk1>
        <a:lt1>
          <a:srgbClr val="FFFF00"/>
        </a:lt1>
        <a:dk2>
          <a:srgbClr val="000000"/>
        </a:dk2>
        <a:lt2>
          <a:srgbClr val="EAEAEA"/>
        </a:lt2>
        <a:accent1>
          <a:srgbClr val="868686"/>
        </a:accent1>
        <a:accent2>
          <a:srgbClr val="00FFFF"/>
        </a:accent2>
        <a:accent3>
          <a:srgbClr val="FFFFAA"/>
        </a:accent3>
        <a:accent4>
          <a:srgbClr val="000000"/>
        </a:accent4>
        <a:accent5>
          <a:srgbClr val="C3C3C3"/>
        </a:accent5>
        <a:accent6>
          <a:srgbClr val="00E7E7"/>
        </a:accent6>
        <a:hlink>
          <a:srgbClr val="FF0033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2">
        <a:dk1>
          <a:srgbClr val="000000"/>
        </a:dk1>
        <a:lt1>
          <a:srgbClr val="FFFF00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00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sentação em Branco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4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sentação em Branco 5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6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7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8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9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presentação em Branco 3">
    <a:dk1>
      <a:srgbClr val="000000"/>
    </a:dk1>
    <a:lt1>
      <a:srgbClr val="FFFFFF"/>
    </a:lt1>
    <a:dk2>
      <a:srgbClr val="000000"/>
    </a:dk2>
    <a:lt2>
      <a:srgbClr val="969696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C:\MSOffice\Modelos\Apresentação em Branco.pot</Template>
  <TotalTime>4874</TotalTime>
  <Words>305</Words>
  <Application>Microsoft Office PowerPoint</Application>
  <PresentationFormat>Slides de 35 mm</PresentationFormat>
  <Paragraphs>33</Paragraphs>
  <Slides>30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9" baseType="lpstr">
      <vt:lpstr>Times New Roman</vt:lpstr>
      <vt:lpstr>Arial Narrow</vt:lpstr>
      <vt:lpstr>Arial Black</vt:lpstr>
      <vt:lpstr>Comic Sans MS</vt:lpstr>
      <vt:lpstr>Modern</vt:lpstr>
      <vt:lpstr>Arial</vt:lpstr>
      <vt:lpstr>Aristocrat</vt:lpstr>
      <vt:lpstr>AvantGarde-DemiOblique</vt:lpstr>
      <vt:lpstr>Apresentação em Branco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 a Única Esperança</dc:title>
  <dc:subject>FAMÍLIA FELIZ</dc:subject>
  <dc:creator>4TONS - Pr. Marcelo Augusto de Carvalho; Armando Setembrino Nascimento</dc:creator>
  <cp:keywords>www.4tons.com.br</cp:keywords>
  <dc:description>COMÉRCIO PROIBIDO. USO PESSOAL</dc:description>
  <cp:lastModifiedBy>UCB - Marcelo Augusto de Carvalho</cp:lastModifiedBy>
  <cp:revision>86</cp:revision>
  <dcterms:created xsi:type="dcterms:W3CDTF">1980-01-06T15:22:00Z</dcterms:created>
  <dcterms:modified xsi:type="dcterms:W3CDTF">2021-01-07T08:28:25Z</dcterms:modified>
  <cp:category>EVANGELISMO</cp:category>
</cp:coreProperties>
</file>