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82" r:id="rId2"/>
    <p:sldId id="276" r:id="rId3"/>
    <p:sldId id="310" r:id="rId4"/>
    <p:sldId id="283" r:id="rId5"/>
    <p:sldId id="279" r:id="rId6"/>
    <p:sldId id="287" r:id="rId7"/>
    <p:sldId id="286" r:id="rId8"/>
    <p:sldId id="288" r:id="rId9"/>
    <p:sldId id="290" r:id="rId10"/>
    <p:sldId id="309" r:id="rId11"/>
    <p:sldId id="284" r:id="rId12"/>
    <p:sldId id="299" r:id="rId13"/>
    <p:sldId id="270" r:id="rId14"/>
    <p:sldId id="291" r:id="rId15"/>
    <p:sldId id="277" r:id="rId16"/>
    <p:sldId id="271" r:id="rId17"/>
    <p:sldId id="275" r:id="rId18"/>
    <p:sldId id="281" r:id="rId19"/>
    <p:sldId id="257" r:id="rId20"/>
    <p:sldId id="264" r:id="rId21"/>
    <p:sldId id="300" r:id="rId22"/>
    <p:sldId id="294" r:id="rId23"/>
    <p:sldId id="298" r:id="rId24"/>
    <p:sldId id="292" r:id="rId25"/>
    <p:sldId id="293" r:id="rId26"/>
    <p:sldId id="278" r:id="rId27"/>
    <p:sldId id="280" r:id="rId28"/>
    <p:sldId id="269" r:id="rId29"/>
    <p:sldId id="274" r:id="rId30"/>
    <p:sldId id="305" r:id="rId31"/>
    <p:sldId id="306" r:id="rId32"/>
    <p:sldId id="307" r:id="rId33"/>
    <p:sldId id="308" r:id="rId3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FF"/>
    <a:srgbClr val="FFFF00"/>
    <a:srgbClr val="FF9900"/>
    <a:srgbClr val="FFCC66"/>
    <a:srgbClr val="66CC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225966C-7137-41FC-88D2-07D2ED41AE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9EF6365-0817-4F9D-8002-E2342A2FB3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D9627C85-6F7A-4B33-AA56-A3695C217C3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51810D4A-78A4-488E-B7BB-CDAF158E6E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7C129415-2786-4633-B320-119C254488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31289803-B9C5-4928-B826-9C5BFD31B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5AFB9A-436E-42CC-BF19-1188A238D3B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2592D0-B0E3-4F91-B2D3-FA12E4043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A13F2-8D06-45FD-BFD8-91B4A1920AEC}" type="slidenum">
              <a:rPr lang="en-US" altLang="pt-BR"/>
              <a:pPr/>
              <a:t>10</a:t>
            </a:fld>
            <a:endParaRPr lang="en-US" altLang="pt-BR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A241983-4057-4D5C-85AA-944D5F81E0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3767FE8-4417-48CE-8F20-F8750D83F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A6AC8-8078-45D5-8B13-3EA32C9F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5B6C37-53B1-4DD2-A6C3-4D19A340B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901884-DD46-43BA-82EA-DCA7FDF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4ACDFD-25B8-4867-8578-352C4B3A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9A8DA8-B428-47C0-A587-46406B2E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00E8-3090-4336-89C5-C65A0B4DC3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305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9119-F698-4461-BDCF-11A5A154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78B640-D839-4DDD-8DB4-10108E94C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62877D-ECEA-4FF5-AEF5-93EDAFBB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339868-3DF1-4534-B502-911D2F2D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E25BB2-3FA5-4F19-B658-A47DE792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E9FC-1F7E-401F-B1B0-633179B30A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392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F835D7-AA13-48EA-9C09-3F6B8FED8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77872B-99F9-4189-925F-3AF3F90E5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CA177A-38F0-40DC-BB85-A8C7417F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3C9C56-C403-4179-A259-C31022BD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FA4244-59CE-45AD-B8BE-CB56D91B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C7C98-97F3-4E78-AF61-B2AF7D50E3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0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DEC91-31B3-4D7B-B719-DE5B51E1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6AD6F8-D356-489F-97B0-ACCBF4E4D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311469-5668-4BFA-95C1-24A93C73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4863E6-8659-45D0-8A28-23D1DE9B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F9F524-8B3F-4911-B2D1-25B71D42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8A5B7-271F-46AC-A2F1-CEA4CA104A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44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093F7-C548-4AFB-A86D-DB2DB0E0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1EC553-44F9-467C-8636-438587257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521C28-3897-4577-83D8-7E0057A6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4067B7-BE79-416D-8888-C55CF803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FA988D-13C6-469F-AC6B-8F554BB0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668F2-F836-44A8-8BDE-E8CB4FEC74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839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3C81D-2039-4C05-A865-72BA7848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E3C07-FFF8-4851-9620-F3447794D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A57CA-712D-4209-B553-684252E46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00F85D-3B77-4825-BD20-5C223F60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E7F04E-691C-447E-8536-A03881AC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0294D7-088D-4F51-B16D-22739F36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7DED4-B786-4EBA-AC45-7CC0B62765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785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9DB9E-19BE-4C08-985B-5D32BBC0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BB548E-8DF3-4AED-901B-AB167FA03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F66B8D-9920-42C7-9CF2-A5DB0FDE8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FF3784-1A8F-4084-9490-93A418150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97CA79-C717-4DDE-B6AA-E23978D1C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78741DC-B61B-4D80-BE64-D8606919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0B0424-4AA8-4DEE-96F2-05F3F3CE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2E9946-13E9-4EB5-95D0-5B46E425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DE713-A4D9-47F8-8925-55128BFC77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132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D93A5-8DE1-4D54-ACB7-15D5E141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26216F-06A4-4426-A861-E0489F3E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E682DF-B098-4204-94F6-17AD857A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8CFA37-5C36-40FB-B735-2AE93080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7A13-E927-42F1-84A8-627F763B7A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65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77CDFB-3BB2-40DD-A220-5E964A9B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596A77-C746-4AE4-BA95-9158985F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EA8A58-2DCB-4F2E-BA70-C24F9732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4626-B3A2-4844-821A-8F99CD816E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468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69784-32E6-416B-A65E-566008D9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EFEB7-01BE-482D-A9E1-BA693B87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0EFF60-E96F-4941-BC55-6853BFAD5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A289CC-8C00-421C-B600-E883D1EF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CD059E-67FC-4F5B-97C0-EA332FEB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8C8C1D-5E06-4E91-9B30-819BBA2B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3D077-80FA-423F-BB78-5AA17082E3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179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5510D-E79F-4BC6-AE84-F92D1F6E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3B4C9D-0049-4DE2-B7D5-36A0F5A94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3CC513-91F3-4DB6-A607-BF17C4CE1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7A2538-43CD-4A1B-8C17-A610CDA9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5C4D64-235A-4F98-A33B-93C2E2B0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4F322B-1508-4FEF-A098-5CDC2E5C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E40C-80F3-4739-8280-02C31169EC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6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>
                <a:gamma/>
                <a:shade val="27451"/>
                <a:invGamma/>
              </a:srgbClr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77654F-9268-4396-8EE1-8BCC2EDB5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D00C0F-ACE9-497B-9F3F-14764733D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E9E608-2F56-4CF4-92AA-A435D783D6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B4CA2D-2BD1-4978-B0A4-989D996F58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9D6542-0287-4BB5-9232-8291A3A750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C37AAB-8C2C-4463-ADCE-B5042631B72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extLst>
              <a:ext uri="{FF2B5EF4-FFF2-40B4-BE49-F238E27FC236}">
                <a16:creationId xmlns:a16="http://schemas.microsoft.com/office/drawing/2014/main" id="{5713F70D-AAB6-45B5-B3EA-2FEABC62AB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362200"/>
            <a:ext cx="7620000" cy="1789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O poder da 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92393BDF-77A8-4654-8941-F54287BE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EF648F4E-DC5D-487B-9E84-B3EBD9688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077200" cy="762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rgbClr val="0000FF"/>
                </a:solidFill>
                <a:latin typeface="Arial Narrow" panose="020B0606020202030204" pitchFamily="34" charset="0"/>
              </a:rPr>
              <a:t>ORAR É CONVERSAR COM JESUS</a:t>
            </a:r>
            <a:endParaRPr lang="en-US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>
            <a:extLst>
              <a:ext uri="{FF2B5EF4-FFF2-40B4-BE49-F238E27FC236}">
                <a16:creationId xmlns:a16="http://schemas.microsoft.com/office/drawing/2014/main" id="{A5E292E8-D719-4894-BBBA-0018805B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7772400" cy="25304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 i="1" u="sng">
                <a:solidFill>
                  <a:srgbClr val="FF0000"/>
                </a:solidFill>
                <a:latin typeface="Arial Black" panose="020B0A04020102020204" pitchFamily="34" charset="0"/>
              </a:rPr>
              <a:t>“AMO O SENHOR PORQUE ELE OUVE A MINHA VOZ E AS MINHAS SÚPLICAS” Slm. 116:1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051F688-E9E9-4B5C-B1F7-6F83C799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9"/>
          </a:solidFill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0FDF2AB5-6259-4B8F-AE46-4E5711E9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0000CC"/>
                </a:solidFill>
                <a:latin typeface="Arial Narrow" panose="020B0606020202030204" pitchFamily="34" charset="0"/>
              </a:rPr>
              <a:t>A ORAÇÃO É  ABRIR O CORAÇÃO A JESUS COMO A UM AMIGO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10F350DF-3A5C-48E0-81F1-E7512C03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7924800" cy="21018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latin typeface="Arial Narrow" panose="020B0606020202030204" pitchFamily="34" charset="0"/>
              </a:rPr>
              <a:t>“ PORQUE INCLINOU PARA MIM OS SEUS OUVIDOS, INVOCÁ-LO-EI ENQUANTO EU VIVER.” Slm. 116:2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61091CCC-621F-480D-878A-3D05F906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897F89EE-0A1A-4F88-8CAE-3C646B1B4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67375"/>
            <a:ext cx="8077200" cy="119062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Arial Narrow" panose="020B0606020202030204" pitchFamily="34" charset="0"/>
              </a:rPr>
              <a:t>ELE INCLINA OS SEUS OUVIDOS, PARA OUVIR NOSSAS ORAÇÕES.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9E279F6-7596-40BE-990B-0704DC0A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B141F14E-4F93-496A-83EF-9654D7B9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 i="1">
                <a:latin typeface="Arial Narrow" panose="020B0606020202030204" pitchFamily="34" charset="0"/>
              </a:rPr>
              <a:t>A ORAÇÃO É O MAIOR PRIVILÉGIO DO CRISTÃO</a:t>
            </a:r>
            <a:endParaRPr lang="en-US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>
            <a:extLst>
              <a:ext uri="{FF2B5EF4-FFF2-40B4-BE49-F238E27FC236}">
                <a16:creationId xmlns:a16="http://schemas.microsoft.com/office/drawing/2014/main" id="{C116EEE0-91CF-4CC0-8303-D742565AB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7620000" cy="35036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i="1">
                <a:latin typeface="Arial Black" panose="020B0A04020102020204" pitchFamily="34" charset="0"/>
              </a:rPr>
              <a:t>“ NÃO ANDEIS ANSIOSOS DE COUSA ALGUMA; EM TUDO, PORÉM, SEJAM CONHECIDAS, DIANTE DE DEUS, AS VOSSAS PETIÇÕES, PELA ORAÇÃO E PELA SÚPLICA, COM AÇÕES DE GRAÇA.” Filp 4:6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9CB65D54-41F0-42C8-B120-31A2AAFF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CE3C27D-856B-423B-BC8C-A1F22546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30393921-83AD-4183-8CB8-A309D2DD2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0413"/>
            <a:ext cx="7010400" cy="2287587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 i="1">
                <a:solidFill>
                  <a:srgbClr val="FFFF00"/>
                </a:solidFill>
                <a:latin typeface="Arial Narrow" panose="020B0606020202030204" pitchFamily="34" charset="0"/>
              </a:rPr>
              <a:t>JOSÉ NO EGITO FEZ DA PRISÃO UM LUGAR DE ORAÇÃO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E176A6BA-8D72-4A13-8CF4-16D5E564B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8001000" cy="255905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>
                <a:solidFill>
                  <a:srgbClr val="0000FF"/>
                </a:solidFill>
                <a:latin typeface="Tahoma" panose="020B0604030504040204" pitchFamily="34" charset="0"/>
              </a:rPr>
              <a:t>“E  chamou o Senhor Deus o homem e lhe perguntou: Onde estás?“</a:t>
            </a:r>
            <a:r>
              <a:rPr lang="en-US" altLang="pt-BR" sz="5400">
                <a:latin typeface="Tahoma" panose="020B0604030504040204" pitchFamily="34" charset="0"/>
              </a:rPr>
              <a:t>        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8E0A7EBD-0FF3-4F8F-B046-2607EF423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>
                <a:solidFill>
                  <a:srgbClr val="FF0000"/>
                </a:solidFill>
                <a:latin typeface="Arial Black" panose="020B0A04020102020204" pitchFamily="34" charset="0"/>
              </a:rPr>
              <a:t>Gên. 3:9</a:t>
            </a:r>
            <a:endParaRPr lang="en-US" altLang="pt-BR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AA158A8-22F4-4408-8FE3-056FF784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858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1BBE4532-3548-4B58-955C-02BAE103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4088"/>
            <a:ext cx="9144000" cy="823912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solidFill>
                  <a:srgbClr val="FF0000"/>
                </a:solidFill>
              </a:rPr>
              <a:t>S.JOÃO NA ILHA DE PÁTMOS</a:t>
            </a:r>
            <a:endParaRPr lang="en-US" altLang="pt-B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050">
            <a:extLst>
              <a:ext uri="{FF2B5EF4-FFF2-40B4-BE49-F238E27FC236}">
                <a16:creationId xmlns:a16="http://schemas.microsoft.com/office/drawing/2014/main" id="{22F9D361-7D74-4DE5-897C-B7179FCC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2051">
            <a:extLst>
              <a:ext uri="{FF2B5EF4-FFF2-40B4-BE49-F238E27FC236}">
                <a16:creationId xmlns:a16="http://schemas.microsoft.com/office/drawing/2014/main" id="{6B8CBE6C-E449-4A3E-8C02-7A66EC9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26075"/>
            <a:ext cx="6324600" cy="1431925"/>
          </a:xfrm>
          <a:prstGeom prst="rect">
            <a:avLst/>
          </a:prstGeom>
          <a:solidFill>
            <a:srgbClr val="66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rgbClr val="FF0000"/>
                </a:solidFill>
                <a:latin typeface="Impact" panose="020B0806030902050204" pitchFamily="34" charset="0"/>
              </a:rPr>
              <a:t>JESUS É NOSSO EXEMPLO NA ORAÇÃO</a:t>
            </a:r>
            <a:endParaRPr lang="en-US" altLang="pt-BR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4E89D0A4-723B-4B9D-A3AD-3EE09991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D9372F63-A041-405D-ACF4-4287A38B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WordArt 3">
            <a:extLst>
              <a:ext uri="{FF2B5EF4-FFF2-40B4-BE49-F238E27FC236}">
                <a16:creationId xmlns:a16="http://schemas.microsoft.com/office/drawing/2014/main" id="{41C92A3C-8B57-407E-9562-D3018B07B4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334000"/>
            <a:ext cx="6781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SENHOR, SOCORRE-ME!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9FB03EE5-5171-4800-A702-0907F1737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WordArt 3">
            <a:extLst>
              <a:ext uri="{FF2B5EF4-FFF2-40B4-BE49-F238E27FC236}">
                <a16:creationId xmlns:a16="http://schemas.microsoft.com/office/drawing/2014/main" id="{5D00D796-B6CD-46AE-A525-65C0BFEBFE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5029200"/>
            <a:ext cx="25908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DANIEL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E66836ED-CFDB-4895-A556-089B024B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10A5015D-9F35-4490-B115-F4D716B6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4400">
              <a:latin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A344BB48-0D18-4774-9EC8-5D1D6EB4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02250"/>
            <a:ext cx="8915400" cy="1555750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>
                <a:solidFill>
                  <a:srgbClr val="FF0000"/>
                </a:solidFill>
                <a:latin typeface="Arial Black" panose="020B0A04020102020204" pitchFamily="34" charset="0"/>
              </a:rPr>
              <a:t>JESUS NO GETSÊMANI EM ORAÇÃO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D6947D2C-CDC3-4ADB-AEBC-0AC7B89E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3">
            <a:extLst>
              <a:ext uri="{FF2B5EF4-FFF2-40B4-BE49-F238E27FC236}">
                <a16:creationId xmlns:a16="http://schemas.microsoft.com/office/drawing/2014/main" id="{92526057-06D8-46D1-B30D-D56DC6A2C2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343150" y="2762250"/>
            <a:ext cx="6477000" cy="1257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pt-BR" sz="3600" kern="10">
                <a:gradFill rotWithShape="0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 panose="020B0A04020102020204" pitchFamily="34" charset="0"/>
              </a:rPr>
              <a:t>JESUS</a:t>
            </a:r>
          </a:p>
        </p:txBody>
      </p:sp>
      <p:sp>
        <p:nvSpPr>
          <p:cNvPr id="26628" name="WordArt 4">
            <a:extLst>
              <a:ext uri="{FF2B5EF4-FFF2-40B4-BE49-F238E27FC236}">
                <a16:creationId xmlns:a16="http://schemas.microsoft.com/office/drawing/2014/main" id="{B0930C2C-CCB0-4F39-8288-B610894DB7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067300" y="2705100"/>
            <a:ext cx="65532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pt-BR" sz="3600" kern="10">
                <a:gradFill rotWithShape="0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 panose="020B0A04020102020204" pitchFamily="34" charset="0"/>
              </a:rPr>
              <a:t>ORANDO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076B9D3-2B93-4014-8CE3-D2762FF80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48B64C73-5DD9-4867-92B8-FC95F6A3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008AC3A1-4F28-4A39-8815-A0448848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4475"/>
            <a:ext cx="876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chemeClr val="bg1"/>
                </a:solidFill>
                <a:latin typeface="Humanst521 XBdCn BT" pitchFamily="34" charset="0"/>
              </a:rPr>
              <a:t>ANTES DO PECADO, DEUS FALAVA FACE A FACE COM O HOMEM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D3AF89A-CC6B-4DD9-9A99-35A907E59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763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rgbClr val="0000CC"/>
                </a:solidFill>
                <a:latin typeface="Humanst521 XBdCn BT" pitchFamily="34" charset="0"/>
              </a:rPr>
              <a:t>ANTES DO PECADO, DEUS FALAVA FACE A FACE COM O HOMEM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8C779DA4-C8AD-40CA-A2FB-F5F1079E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7273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pt-BR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90659868-AE75-4C3E-8BEC-C1E32318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331DDFB4-53D9-49EC-ADC5-EEE27173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CE98E6BE-9F75-4B48-951F-5E3A1010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5BE1A7B6-CDEB-45D1-AF53-5CB1C9EE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E076DCD3-382A-4C76-84FE-5CE765B6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29700" name="WordArt 4">
            <a:extLst>
              <a:ext uri="{FF2B5EF4-FFF2-40B4-BE49-F238E27FC236}">
                <a16:creationId xmlns:a16="http://schemas.microsoft.com/office/drawing/2014/main" id="{D90938EB-B2DA-4ED7-9031-44E737E89E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4724400"/>
            <a:ext cx="83820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o privilégio de falar com Deus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D4343E1-2691-45AA-8415-7A0423A9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452AC652-18A8-4B15-8F1A-F95E8CE2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2463F0B4-C320-44C3-ADE6-F61857BE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rgbClr val="FFFF66"/>
                </a:solidFill>
                <a:latin typeface="Arial Narrow" panose="020B0606020202030204" pitchFamily="34" charset="0"/>
              </a:rPr>
              <a:t>DEUS FEZ UM MUNDO COMUNICATIVO, COM OS MAIS VARIADOS SONS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1404FDA1-E1BB-4852-B863-81BD4E9A0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2ED9AFDC-CCCA-48FF-BB05-39BA62CD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458200" cy="1066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Arial Narrow" panose="020B0606020202030204" pitchFamily="34" charset="0"/>
              </a:rPr>
              <a:t>A NATUREZA É UMA GRANDIOSA ORQUESTRA CUJO REGENTE É O CRIADOR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6">
            <a:extLst>
              <a:ext uri="{FF2B5EF4-FFF2-40B4-BE49-F238E27FC236}">
                <a16:creationId xmlns:a16="http://schemas.microsoft.com/office/drawing/2014/main" id="{227CADF8-32AB-4204-AB86-3924AE9E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1027">
            <a:extLst>
              <a:ext uri="{FF2B5EF4-FFF2-40B4-BE49-F238E27FC236}">
                <a16:creationId xmlns:a16="http://schemas.microsoft.com/office/drawing/2014/main" id="{F0B5CB97-6C64-4D38-9299-7973DC86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26075"/>
            <a:ext cx="8305800" cy="1431925"/>
          </a:xfrm>
          <a:prstGeom prst="rect">
            <a:avLst/>
          </a:prstGeom>
          <a:solidFill>
            <a:srgbClr val="33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  <a:latin typeface="Impact" panose="020B0806030902050204" pitchFamily="34" charset="0"/>
              </a:rPr>
              <a:t>TODA A NATUREZA SE COMUNICA ENTRE SI</a:t>
            </a:r>
            <a:endParaRPr lang="en-US" altLang="pt-BR" sz="3600" b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>
            <a:extLst>
              <a:ext uri="{FF2B5EF4-FFF2-40B4-BE49-F238E27FC236}">
                <a16:creationId xmlns:a16="http://schemas.microsoft.com/office/drawing/2014/main" id="{46352DA7-7582-4504-9BFC-5B8280044F5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81200"/>
            <a:ext cx="8610600" cy="4876800"/>
            <a:chOff x="624" y="1056"/>
            <a:chExt cx="4395" cy="2942"/>
          </a:xfrm>
        </p:grpSpPr>
        <p:pic>
          <p:nvPicPr>
            <p:cNvPr id="36867" name="Picture 3">
              <a:extLst>
                <a:ext uri="{FF2B5EF4-FFF2-40B4-BE49-F238E27FC236}">
                  <a16:creationId xmlns:a16="http://schemas.microsoft.com/office/drawing/2014/main" id="{25CDFDC9-B1D3-451E-B281-8D168207B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56"/>
              <a:ext cx="4395" cy="2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68" name="Rectangle 4">
              <a:extLst>
                <a:ext uri="{FF2B5EF4-FFF2-40B4-BE49-F238E27FC236}">
                  <a16:creationId xmlns:a16="http://schemas.microsoft.com/office/drawing/2014/main" id="{D6AFF752-0E8D-4314-B83E-333BB657D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3613"/>
              <a:ext cx="1296" cy="384"/>
            </a:xfrm>
            <a:prstGeom prst="rect">
              <a:avLst/>
            </a:prstGeom>
            <a:solidFill>
              <a:srgbClr val="BDAA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6870" name="Text Box 6">
            <a:extLst>
              <a:ext uri="{FF2B5EF4-FFF2-40B4-BE49-F238E27FC236}">
                <a16:creationId xmlns:a16="http://schemas.microsoft.com/office/drawing/2014/main" id="{272C83C9-8B49-4220-910B-F8909538B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763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solidFill>
                  <a:srgbClr val="CC0000"/>
                </a:solidFill>
                <a:latin typeface="Arial Narrow" panose="020B0606020202030204" pitchFamily="34" charset="0"/>
              </a:rPr>
              <a:t>A CRIANÇA CHORA, SORRI, DEPOIS FALA</a:t>
            </a:r>
            <a:endParaRPr lang="en-US" altLang="pt-BR" sz="44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233</Words>
  <Application>Microsoft Office PowerPoint</Application>
  <PresentationFormat>Apresentação na tela (4:3)</PresentationFormat>
  <Paragraphs>26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Times New Roman</vt:lpstr>
      <vt:lpstr>Tahoma</vt:lpstr>
      <vt:lpstr>Arial Black</vt:lpstr>
      <vt:lpstr>Humanst521 XBdCn BT</vt:lpstr>
      <vt:lpstr>Arial</vt:lpstr>
      <vt:lpstr>Arial Narrow</vt:lpstr>
      <vt:lpstr>Impact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Poder da Oração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60</cp:revision>
  <dcterms:created xsi:type="dcterms:W3CDTF">2000-04-28T14:41:00Z</dcterms:created>
  <dcterms:modified xsi:type="dcterms:W3CDTF">2021-01-07T08:38:34Z</dcterms:modified>
  <cp:category>EVANGELISMO</cp:category>
</cp:coreProperties>
</file>