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>
  <p:sldMasterIdLst>
    <p:sldMasterId id="2147483648" r:id="rId1"/>
  </p:sldMasterIdLst>
  <p:notesMasterIdLst>
    <p:notesMasterId r:id="rId34"/>
  </p:notesMasterIdLst>
  <p:sldIdLst>
    <p:sldId id="256" r:id="rId2"/>
    <p:sldId id="260" r:id="rId3"/>
    <p:sldId id="272" r:id="rId4"/>
    <p:sldId id="264" r:id="rId5"/>
    <p:sldId id="274" r:id="rId6"/>
    <p:sldId id="258" r:id="rId7"/>
    <p:sldId id="273" r:id="rId8"/>
    <p:sldId id="268" r:id="rId9"/>
    <p:sldId id="332" r:id="rId10"/>
    <p:sldId id="262" r:id="rId11"/>
    <p:sldId id="315" r:id="rId12"/>
    <p:sldId id="316" r:id="rId13"/>
    <p:sldId id="314" r:id="rId14"/>
    <p:sldId id="317" r:id="rId15"/>
    <p:sldId id="318" r:id="rId16"/>
    <p:sldId id="319" r:id="rId17"/>
    <p:sldId id="320" r:id="rId18"/>
    <p:sldId id="321" r:id="rId19"/>
    <p:sldId id="325" r:id="rId20"/>
    <p:sldId id="323" r:id="rId21"/>
    <p:sldId id="327" r:id="rId22"/>
    <p:sldId id="328" r:id="rId23"/>
    <p:sldId id="326" r:id="rId24"/>
    <p:sldId id="322" r:id="rId25"/>
    <p:sldId id="331" r:id="rId26"/>
    <p:sldId id="261" r:id="rId27"/>
    <p:sldId id="259" r:id="rId28"/>
    <p:sldId id="294" r:id="rId29"/>
    <p:sldId id="280" r:id="rId30"/>
    <p:sldId id="330" r:id="rId31"/>
    <p:sldId id="263" r:id="rId32"/>
    <p:sldId id="265" r:id="rId33"/>
  </p:sldIdLst>
  <p:sldSz cx="9144000" cy="6858000" type="screen4x3"/>
  <p:notesSz cx="6858000" cy="9144000"/>
  <p:embeddedFontLst>
    <p:embeddedFont>
      <p:font typeface="Arial Black" panose="020B0A04020102020204" pitchFamily="34" charset="0"/>
      <p:regular r:id="rId35"/>
      <p:bold r:id="rId36"/>
    </p:embeddedFont>
    <p:embeddedFont>
      <p:font typeface="Impact" panose="020B0806030902050204" pitchFamily="34" charset="0"/>
      <p:regular r:id="rId37"/>
    </p:embeddedFont>
    <p:embeddedFont>
      <p:font typeface="Times New Roman" panose="02020603050405020304" pitchFamily="18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CCFFFF"/>
    <a:srgbClr val="F8F8F8"/>
    <a:srgbClr val="66FFFF"/>
    <a:srgbClr val="FFFFFF"/>
    <a:srgbClr val="FFCCFF"/>
    <a:srgbClr val="EAEAEA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846"/>
    </p:cViewPr>
  </p:sorterViewPr>
  <p:notesViewPr>
    <p:cSldViewPr>
      <p:cViewPr varScale="1">
        <p:scale>
          <a:sx n="40" d="100"/>
          <a:sy n="40" d="100"/>
        </p:scale>
        <p:origin x="-1488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074">
            <a:extLst>
              <a:ext uri="{FF2B5EF4-FFF2-40B4-BE49-F238E27FC236}">
                <a16:creationId xmlns:a16="http://schemas.microsoft.com/office/drawing/2014/main" id="{0CACD962-E0D5-4A34-B070-4E3CAC15669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pt-BR"/>
          </a:p>
        </p:txBody>
      </p:sp>
      <p:sp>
        <p:nvSpPr>
          <p:cNvPr id="60419" name="Rectangle 3075">
            <a:extLst>
              <a:ext uri="{FF2B5EF4-FFF2-40B4-BE49-F238E27FC236}">
                <a16:creationId xmlns:a16="http://schemas.microsoft.com/office/drawing/2014/main" id="{8C252BD7-ACF1-46FF-845A-022230FE76E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pt-BR"/>
          </a:p>
        </p:txBody>
      </p:sp>
      <p:sp>
        <p:nvSpPr>
          <p:cNvPr id="60420" name="Rectangle 3076">
            <a:extLst>
              <a:ext uri="{FF2B5EF4-FFF2-40B4-BE49-F238E27FC236}">
                <a16:creationId xmlns:a16="http://schemas.microsoft.com/office/drawing/2014/main" id="{0A56E8F6-034E-4502-9B85-4294EEB0B273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0421" name="Rectangle 3077">
            <a:extLst>
              <a:ext uri="{FF2B5EF4-FFF2-40B4-BE49-F238E27FC236}">
                <a16:creationId xmlns:a16="http://schemas.microsoft.com/office/drawing/2014/main" id="{B4D8D659-9F48-4E3A-BA70-D318CFE9FADE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Clique para editar os estilos do texto mestre</a:t>
            </a:r>
          </a:p>
          <a:p>
            <a:pPr lvl="1"/>
            <a:r>
              <a:rPr lang="en-US" altLang="pt-BR"/>
              <a:t>Segundo nível</a:t>
            </a:r>
          </a:p>
          <a:p>
            <a:pPr lvl="2"/>
            <a:r>
              <a:rPr lang="en-US" altLang="pt-BR"/>
              <a:t>Terceiro nível</a:t>
            </a:r>
          </a:p>
          <a:p>
            <a:pPr lvl="3"/>
            <a:r>
              <a:rPr lang="en-US" altLang="pt-BR"/>
              <a:t>Quarto nível</a:t>
            </a:r>
          </a:p>
          <a:p>
            <a:pPr lvl="4"/>
            <a:r>
              <a:rPr lang="en-US" altLang="pt-BR"/>
              <a:t>Quinto nível</a:t>
            </a:r>
          </a:p>
        </p:txBody>
      </p:sp>
      <p:sp>
        <p:nvSpPr>
          <p:cNvPr id="60422" name="Rectangle 3078">
            <a:extLst>
              <a:ext uri="{FF2B5EF4-FFF2-40B4-BE49-F238E27FC236}">
                <a16:creationId xmlns:a16="http://schemas.microsoft.com/office/drawing/2014/main" id="{EBF3BCD1-6D7A-4BDA-B04F-86FAC4464F8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pt-BR"/>
          </a:p>
        </p:txBody>
      </p:sp>
      <p:sp>
        <p:nvSpPr>
          <p:cNvPr id="60423" name="Rectangle 3079">
            <a:extLst>
              <a:ext uri="{FF2B5EF4-FFF2-40B4-BE49-F238E27FC236}">
                <a16:creationId xmlns:a16="http://schemas.microsoft.com/office/drawing/2014/main" id="{594850EB-E58C-4FF0-A9F5-46CF4A8B1A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5E696B9-C0F0-4C77-A41B-5E2E9B52FC43}" type="slidenum">
              <a:rPr lang="en-US" altLang="pt-BR"/>
              <a:pPr/>
              <a:t>‹nº›</a:t>
            </a:fld>
            <a:endParaRPr lang="en-US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A534B1-4E51-401B-B4F9-1D12731D8A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71B96CB-D670-428D-AA73-705584DF44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5FF8E7F-EB63-49AE-92F2-AE2DD9B2E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E97017C-5872-42AC-849E-0C0FB8964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AEB013C-DE1E-41D1-B0E8-400852405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27402E-9AFB-4140-97C2-61BB172009B1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50922742"/>
      </p:ext>
    </p:extLst>
  </p:cSld>
  <p:clrMapOvr>
    <a:masterClrMapping/>
  </p:clrMapOvr>
  <p:transition spd="slow"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814F63-7910-4AA0-9C79-4D4559283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3A33EEB-3CF7-4B59-815C-5D76EC7A19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BDA5CFB-1081-4EBE-B4B8-0660616E9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0BA2851-CD91-4F17-AE4F-D251545FF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7A489B2-E95E-46DD-A97A-795DA7B32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B98BE8-0EFA-4F41-B1BB-3A01A1156B19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751848218"/>
      </p:ext>
    </p:extLst>
  </p:cSld>
  <p:clrMapOvr>
    <a:masterClrMapping/>
  </p:clrMapOvr>
  <p:transition spd="slow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D7DA338-7095-452D-A435-3219309358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3847644-B7DE-498A-AB16-C873B478D4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43A4E90-F958-4A13-A54C-B6F631B9E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19433F8-0C72-470F-AE8F-0D8B7C652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DEB76B0-D553-4849-906A-3E66B667B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98D2AD-650D-4636-88DF-33EA8944BD3F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813492788"/>
      </p:ext>
    </p:extLst>
  </p:cSld>
  <p:clrMapOvr>
    <a:masterClrMapping/>
  </p:clrMapOvr>
  <p:transition spd="slow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375A72-2D70-4FE3-B835-6936F1FC2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DA6F3D8-9893-41BE-9B86-9E69C704BE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9B0EA06-0AC3-422F-86C1-B4232AC41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4F66F13-2917-4656-A745-8EAEE7905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FF46815-BF3C-40FF-BB15-6E15599BB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B3F371-AA21-4527-87B5-97F297548A59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850029209"/>
      </p:ext>
    </p:extLst>
  </p:cSld>
  <p:clrMapOvr>
    <a:masterClrMapping/>
  </p:clrMapOvr>
  <p:transition spd="slow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25A390-44DD-4A6B-A3E4-898EF6B88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B1190BB-25CE-48D8-AB9A-1E89036DC7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14FBF85-3E0C-4993-9A91-1586D4CEF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24F2F3D-FBC9-4A13-ACD0-1CB6B469F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74F7071-8F68-4E2B-BCF9-C2CAF3BD8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BDF0CE-4205-49F6-9CA9-01E5EB5AC295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692661854"/>
      </p:ext>
    </p:extLst>
  </p:cSld>
  <p:clrMapOvr>
    <a:masterClrMapping/>
  </p:clrMapOvr>
  <p:transition spd="slow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721CB4-4996-40A3-A3D3-384A5327C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D236478-7FEB-42B8-8DE7-E0EB4CB9F4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E461163-9E3C-4966-A76E-01B1448429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721BAA0-70C1-467B-9FD5-B0A270D8F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6EB4285-38A4-4726-A8A5-92BDC7C48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69BD777-B0AD-4A74-9527-2F0839D6E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D56250-C33C-49E2-A7A4-087D3ADF4653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892940706"/>
      </p:ext>
    </p:extLst>
  </p:cSld>
  <p:clrMapOvr>
    <a:masterClrMapping/>
  </p:clrMapOvr>
  <p:transition spd="slow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ECA960-9059-40A9-A538-97556CB84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89D0F2F-BD2A-49DB-8A06-72441EF130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47D6A08-2208-4864-89D3-1D4F54E1F9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0D9AEF60-B676-4CC7-A013-A40B1D4030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8584AD3F-433E-4B2C-90A4-631F02EB89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2E9E53BA-B901-4437-A1F9-C1D40C2FD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4362CCA-D3E7-46BB-A079-5D9D1F3E6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863C67EB-FE6B-40C1-BC62-1A2EB25D7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7FACD9-3FE3-495B-A96C-267DBD1BABA4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523999016"/>
      </p:ext>
    </p:extLst>
  </p:cSld>
  <p:clrMapOvr>
    <a:masterClrMapping/>
  </p:clrMapOvr>
  <p:transition spd="slow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6E07C0-C812-4DC4-8531-ADE4ACC3A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56EE327E-1015-486A-9C01-E40DF159A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02E6700-956A-4497-A754-79EE4D678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AB7542B8-83E2-4107-BEA6-EB30D7B17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FF9CE9-C948-4471-8A17-E8B894AB3B3A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6947744"/>
      </p:ext>
    </p:extLst>
  </p:cSld>
  <p:clrMapOvr>
    <a:masterClrMapping/>
  </p:clrMapOvr>
  <p:transition spd="slow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18A8C414-FA13-454F-80AB-5BA3B0612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0B448190-B3CA-45E4-A5CD-09E924082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3FBB077-2E76-4039-8067-22BA71A7A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EA553-132B-4479-8D0F-50D5142D8F97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133968094"/>
      </p:ext>
    </p:extLst>
  </p:cSld>
  <p:clrMapOvr>
    <a:masterClrMapping/>
  </p:clrMapOvr>
  <p:transition spd="slow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A34D74-8FE5-4CED-8366-F5DEAEB2C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8AB51C7-8744-404B-B762-3D0D995D17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9DCE91A-FCA1-4008-84F9-175A0794CA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57C0B97-737B-420B-B393-9961C414B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1518A21-FB85-41AC-8C31-F54A70DBE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F236E2D-0F76-4103-822C-2E4B84931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4CC6BF-BA71-40F3-AF46-8795672EBF5E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913034351"/>
      </p:ext>
    </p:extLst>
  </p:cSld>
  <p:clrMapOvr>
    <a:masterClrMapping/>
  </p:clrMapOvr>
  <p:transition spd="slow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1055F7-F938-4E48-BE51-08868A80D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D047CA76-6BAD-4488-99A8-4179A691BE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C716DA1-1BA2-4B81-9526-33CE537211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6D839F8-77BC-414A-9707-3C5AD7008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9AAD93E-EDBA-4949-8C0E-18F7B994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9FBD21B-07E7-4692-975F-693BCC82A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2D2D74-4EEE-45F0-8C9C-8F37BD8BD5F2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597506725"/>
      </p:ext>
    </p:extLst>
  </p:cSld>
  <p:clrMapOvr>
    <a:masterClrMapping/>
  </p:clrMapOvr>
  <p:transition spd="slow"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7663525-45B7-4E20-943F-DFCE810FA6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CE5C969-E7E4-4343-AFC6-1148B6FD9A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Clique para editar os estilos do texto mestre</a:t>
            </a:r>
          </a:p>
          <a:p>
            <a:pPr lvl="1"/>
            <a:r>
              <a:rPr lang="en-US" altLang="pt-BR"/>
              <a:t>Segundo nível</a:t>
            </a:r>
          </a:p>
          <a:p>
            <a:pPr lvl="2"/>
            <a:r>
              <a:rPr lang="en-US" altLang="pt-BR"/>
              <a:t>Terceiro nível</a:t>
            </a:r>
          </a:p>
          <a:p>
            <a:pPr lvl="3"/>
            <a:r>
              <a:rPr lang="en-US" altLang="pt-BR"/>
              <a:t>Quarto nível</a:t>
            </a:r>
          </a:p>
          <a:p>
            <a:pPr lvl="4"/>
            <a:r>
              <a:rPr lang="en-US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FBD8F4B-6864-47EB-B7BA-624970C8D3D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7396FAE-5B82-471D-BEB6-7550EB75F8F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5A193A1-0E00-419C-AF0B-1B667A2EC18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649DA21-B5A2-47CE-B1AE-F419BC0E7172}" type="slidenum">
              <a:rPr lang="en-US" altLang="pt-BR"/>
              <a:pPr/>
              <a:t>‹nº›</a:t>
            </a:fld>
            <a:endParaRPr lang="en-US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WordArt 2">
            <a:extLst>
              <a:ext uri="{FF2B5EF4-FFF2-40B4-BE49-F238E27FC236}">
                <a16:creationId xmlns:a16="http://schemas.microsoft.com/office/drawing/2014/main" id="{2FC60B09-0A02-468E-B822-65FDF0B028A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4800" y="1752600"/>
            <a:ext cx="8382000" cy="2209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UMA PARTE DA BÍBLIA</a:t>
            </a:r>
          </a:p>
          <a:p>
            <a:pPr algn="ctr"/>
            <a:r>
              <a:rPr lang="pt-BR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 ESCRITA PELO DEDO DE DEUS</a:t>
            </a:r>
          </a:p>
        </p:txBody>
      </p:sp>
    </p:spTree>
  </p:cSld>
  <p:clrMapOvr>
    <a:masterClrMapping/>
  </p:clrMapOvr>
  <p:transition spd="slow"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0E015353-8434-453F-B7BD-701FE2AA1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zo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0033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2">
            <a:extLst>
              <a:ext uri="{FF2B5EF4-FFF2-40B4-BE49-F238E27FC236}">
                <a16:creationId xmlns:a16="http://schemas.microsoft.com/office/drawing/2014/main" id="{910A9C6B-6ACC-4B04-9970-A3B654FDA6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524000"/>
            <a:ext cx="82296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 sz="4400">
                <a:solidFill>
                  <a:srgbClr val="A50021"/>
                </a:solidFill>
              </a:rPr>
              <a:t>O Dragão sempre tentou destruir as obras que saem das mãos de Deus.</a:t>
            </a:r>
            <a:endParaRPr lang="en-US" altLang="pt-BR" sz="4400"/>
          </a:p>
        </p:txBody>
      </p:sp>
      <p:sp>
        <p:nvSpPr>
          <p:cNvPr id="65539" name="WordArt 3">
            <a:extLst>
              <a:ext uri="{FF2B5EF4-FFF2-40B4-BE49-F238E27FC236}">
                <a16:creationId xmlns:a16="http://schemas.microsoft.com/office/drawing/2014/main" id="{51BABA56-0682-4C92-BA92-3223EBC4D5E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90800" y="4038600"/>
            <a:ext cx="43434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Arial Black" panose="020B0A04020102020204" pitchFamily="34" charset="0"/>
              </a:rPr>
              <a:t>VEJAMOS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8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>
            <a:extLst>
              <a:ext uri="{FF2B5EF4-FFF2-40B4-BE49-F238E27FC236}">
                <a16:creationId xmlns:a16="http://schemas.microsoft.com/office/drawing/2014/main" id="{86475D6A-18FC-45B7-B971-DB2175534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</p:pic>
      <p:sp>
        <p:nvSpPr>
          <p:cNvPr id="66564" name="WordArt 4">
            <a:extLst>
              <a:ext uri="{FF2B5EF4-FFF2-40B4-BE49-F238E27FC236}">
                <a16:creationId xmlns:a16="http://schemas.microsoft.com/office/drawing/2014/main" id="{4AFB24A4-464C-4ECB-8218-6087669F318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6800" y="4343400"/>
            <a:ext cx="7010400" cy="18954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pt-BR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/>
                  </a:outerShdw>
                </a:effectLst>
                <a:latin typeface="Impact" panose="020B0806030902050204" pitchFamily="34" charset="0"/>
              </a:rPr>
              <a:t>criados para serem felizes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026">
            <a:extLst>
              <a:ext uri="{FF2B5EF4-FFF2-40B4-BE49-F238E27FC236}">
                <a16:creationId xmlns:a16="http://schemas.microsoft.com/office/drawing/2014/main" id="{2159662B-63FD-465D-B558-83607ADD4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</p:pic>
      <p:sp>
        <p:nvSpPr>
          <p:cNvPr id="64515" name="Text Box 1027">
            <a:extLst>
              <a:ext uri="{FF2B5EF4-FFF2-40B4-BE49-F238E27FC236}">
                <a16:creationId xmlns:a16="http://schemas.microsoft.com/office/drawing/2014/main" id="{96379F98-117B-4BB6-9D17-C3BF864E72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3400"/>
            <a:ext cx="9144000" cy="1016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 sz="4800"/>
              <a:t> </a:t>
            </a:r>
            <a:r>
              <a:rPr lang="en-US" altLang="pt-BR" sz="60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Até o dia em que o Dragão</a:t>
            </a:r>
            <a:r>
              <a:rPr lang="en-US" altLang="pt-BR" sz="6000">
                <a:solidFill>
                  <a:srgbClr val="FF0000"/>
                </a:solidFill>
              </a:rPr>
              <a:t>                       </a:t>
            </a:r>
            <a:endParaRPr lang="en-US" altLang="pt-BR" sz="4800">
              <a:solidFill>
                <a:srgbClr val="FF0000"/>
              </a:solidFill>
            </a:endParaRPr>
          </a:p>
        </p:txBody>
      </p:sp>
      <p:sp>
        <p:nvSpPr>
          <p:cNvPr id="64516" name="WordArt 1028">
            <a:extLst>
              <a:ext uri="{FF2B5EF4-FFF2-40B4-BE49-F238E27FC236}">
                <a16:creationId xmlns:a16="http://schemas.microsoft.com/office/drawing/2014/main" id="{DF5F46B1-C471-44A4-B25B-708F61699C5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0" y="4953000"/>
            <a:ext cx="2590800" cy="11430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pt-BR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 panose="020B0806030902050204" pitchFamily="34" charset="0"/>
              </a:rPr>
              <a:t>chegou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4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64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 animBg="1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2">
            <a:extLst>
              <a:ext uri="{FF2B5EF4-FFF2-40B4-BE49-F238E27FC236}">
                <a16:creationId xmlns:a16="http://schemas.microsoft.com/office/drawing/2014/main" id="{86E7D09B-7FC8-4568-A245-CB768CD5F7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533400"/>
            <a:ext cx="7391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 sz="4000"/>
              <a:t>     </a:t>
            </a:r>
          </a:p>
        </p:txBody>
      </p:sp>
      <p:sp>
        <p:nvSpPr>
          <p:cNvPr id="67593" name="WordArt 9">
            <a:extLst>
              <a:ext uri="{FF2B5EF4-FFF2-40B4-BE49-F238E27FC236}">
                <a16:creationId xmlns:a16="http://schemas.microsoft.com/office/drawing/2014/main" id="{1C68D59F-8974-45C7-A1D5-CAAEB27CB6F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52800" y="990600"/>
            <a:ext cx="5410200" cy="914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 panose="020B0806030902050204" pitchFamily="34" charset="0"/>
              </a:rPr>
              <a:t>ELE SEMPRE TENTOU</a:t>
            </a:r>
          </a:p>
        </p:txBody>
      </p:sp>
      <p:sp>
        <p:nvSpPr>
          <p:cNvPr id="67594" name="WordArt 10">
            <a:extLst>
              <a:ext uri="{FF2B5EF4-FFF2-40B4-BE49-F238E27FC236}">
                <a16:creationId xmlns:a16="http://schemas.microsoft.com/office/drawing/2014/main" id="{8C45B64E-FC04-4CFA-84BD-8AC2718C591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48000" y="5029200"/>
            <a:ext cx="5867400" cy="9144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pt-BR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 panose="020B0806030902050204" pitchFamily="34" charset="0"/>
              </a:rPr>
              <a:t>DESTRUIR AS OBRAS DE DEUS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75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67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>
            <a:extLst>
              <a:ext uri="{FF2B5EF4-FFF2-40B4-BE49-F238E27FC236}">
                <a16:creationId xmlns:a16="http://schemas.microsoft.com/office/drawing/2014/main" id="{4A41972E-B91E-4BA9-8E84-DF90503D1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611" name="WordArt 3">
            <a:extLst>
              <a:ext uri="{FF2B5EF4-FFF2-40B4-BE49-F238E27FC236}">
                <a16:creationId xmlns:a16="http://schemas.microsoft.com/office/drawing/2014/main" id="{7FE962EB-F118-40F1-852E-B4491090D60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09800" y="3048000"/>
            <a:ext cx="5037138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Arial Black" panose="020B0A04020102020204" pitchFamily="34" charset="0"/>
              </a:rPr>
              <a:t>JESUS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>
            <a:extLst>
              <a:ext uri="{FF2B5EF4-FFF2-40B4-BE49-F238E27FC236}">
                <a16:creationId xmlns:a16="http://schemas.microsoft.com/office/drawing/2014/main" id="{CED6BF61-FDC5-4B78-981B-80538C194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635" name="WordArt 3">
            <a:extLst>
              <a:ext uri="{FF2B5EF4-FFF2-40B4-BE49-F238E27FC236}">
                <a16:creationId xmlns:a16="http://schemas.microsoft.com/office/drawing/2014/main" id="{B49A8BC2-1879-4568-B55E-A63244D53EE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52800" y="457200"/>
            <a:ext cx="4572000" cy="15906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pt-BR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/>
                  </a:outerShdw>
                </a:effectLst>
                <a:latin typeface="Impact" panose="020B0806030902050204" pitchFamily="34" charset="0"/>
              </a:rPr>
              <a:t>LOGO AO NASCER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9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69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FFCC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2">
            <a:extLst>
              <a:ext uri="{FF2B5EF4-FFF2-40B4-BE49-F238E27FC236}">
                <a16:creationId xmlns:a16="http://schemas.microsoft.com/office/drawing/2014/main" id="{68B7870F-CDE3-47CC-B1C0-56BE600973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895600"/>
            <a:ext cx="8229600" cy="210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4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QUANDO O DRAGÃO FEZ A PRIMEIRA TENTATIVA DE DESTRUIR A LEI DE DEUS?</a:t>
            </a:r>
            <a:endParaRPr lang="en-US" altLang="pt-BR" sz="44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0659" name="WordArt 3">
            <a:extLst>
              <a:ext uri="{FF2B5EF4-FFF2-40B4-BE49-F238E27FC236}">
                <a16:creationId xmlns:a16="http://schemas.microsoft.com/office/drawing/2014/main" id="{7DFC5CA2-3764-4474-B89E-D0C665DE299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19200" y="762000"/>
            <a:ext cx="6172200" cy="11430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pt-BR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/>
                  </a:outerShdw>
                </a:effectLst>
                <a:latin typeface="Impact" panose="020B0806030902050204" pitchFamily="34" charset="0"/>
              </a:rPr>
              <a:t>VOLTEMOS À PERGUNTA: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70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7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8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>
            <a:extLst>
              <a:ext uri="{FF2B5EF4-FFF2-40B4-BE49-F238E27FC236}">
                <a16:creationId xmlns:a16="http://schemas.microsoft.com/office/drawing/2014/main" id="{838C2FDA-DF48-47FA-A775-83CF9E5AC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>
            <a:extLst>
              <a:ext uri="{FF2B5EF4-FFF2-40B4-BE49-F238E27FC236}">
                <a16:creationId xmlns:a16="http://schemas.microsoft.com/office/drawing/2014/main" id="{EDC237CB-303B-4FD8-95E5-C951F886F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779" name="WordArt 3">
            <a:extLst>
              <a:ext uri="{FF2B5EF4-FFF2-40B4-BE49-F238E27FC236}">
                <a16:creationId xmlns:a16="http://schemas.microsoft.com/office/drawing/2014/main" id="{415D0B5E-5508-4395-8C08-8556BF266CD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76400" y="1981200"/>
            <a:ext cx="6172200" cy="1066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tendo recebido a Lei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5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C560593F-E80B-4C22-9172-72C481CF6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zo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Text Box 3">
            <a:extLst>
              <a:ext uri="{FF2B5EF4-FFF2-40B4-BE49-F238E27FC236}">
                <a16:creationId xmlns:a16="http://schemas.microsoft.com/office/drawing/2014/main" id="{FC944C30-0CCB-4453-B386-FB7E4DEC59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24000"/>
            <a:ext cx="9144000" cy="344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4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“Logo que se aproximou do arraial, viu ele o bezerro e as danças; acendendo-se-lhe a ira, arrojou das mãos as tábuas e quebrou-as ao pé do monte”. Êx. 32:19</a:t>
            </a:r>
            <a:r>
              <a:rPr lang="en-US" altLang="pt-BR" sz="4400"/>
              <a:t>                              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1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1026">
            <a:extLst>
              <a:ext uri="{FF2B5EF4-FFF2-40B4-BE49-F238E27FC236}">
                <a16:creationId xmlns:a16="http://schemas.microsoft.com/office/drawing/2014/main" id="{F8ACC47E-6A00-4789-90E3-1621EE721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>
            <a:extLst>
              <a:ext uri="{FF2B5EF4-FFF2-40B4-BE49-F238E27FC236}">
                <a16:creationId xmlns:a16="http://schemas.microsoft.com/office/drawing/2014/main" id="{B3F848B4-2A1E-4BF4-AFBC-2149E6B67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2">
            <a:extLst>
              <a:ext uri="{FF2B5EF4-FFF2-40B4-BE49-F238E27FC236}">
                <a16:creationId xmlns:a16="http://schemas.microsoft.com/office/drawing/2014/main" id="{1906D29C-FB02-4F4D-8C88-ADA6EA1169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85800"/>
            <a:ext cx="80772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Que fez Deus ao ver Sua Lei destruída por Moisés?</a:t>
            </a:r>
            <a:endParaRPr lang="en-US" altLang="pt-BR" sz="16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76803" name="Text Box 3">
            <a:extLst>
              <a:ext uri="{FF2B5EF4-FFF2-40B4-BE49-F238E27FC236}">
                <a16:creationId xmlns:a16="http://schemas.microsoft.com/office/drawing/2014/main" id="{AD538AD7-7E32-4645-8A4E-ECAF5E31D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743200"/>
            <a:ext cx="7924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4000" b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Aceitou a atitude de Moisés?</a:t>
            </a:r>
          </a:p>
        </p:txBody>
      </p:sp>
      <p:sp>
        <p:nvSpPr>
          <p:cNvPr id="76804" name="Text Box 4">
            <a:extLst>
              <a:ext uri="{FF2B5EF4-FFF2-40B4-BE49-F238E27FC236}">
                <a16:creationId xmlns:a16="http://schemas.microsoft.com/office/drawing/2014/main" id="{46FE3A3B-5A76-4F9D-831C-BAB5007385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3733800"/>
            <a:ext cx="6781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3600" b="1">
                <a:effectLst>
                  <a:outerShdw blurRad="38100" dist="38100" dir="2700000" algn="tl">
                    <a:srgbClr val="FFFFFF"/>
                  </a:outerShdw>
                </a:effectLst>
              </a:rPr>
              <a:t>Deixou  a humanidade sem a Lei?</a:t>
            </a:r>
            <a:endParaRPr lang="en-US" altLang="pt-BR" sz="16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76806" name="Text Box 6">
            <a:extLst>
              <a:ext uri="{FF2B5EF4-FFF2-40B4-BE49-F238E27FC236}">
                <a16:creationId xmlns:a16="http://schemas.microsoft.com/office/drawing/2014/main" id="{70592A5E-0125-4C8D-96AA-2FE4A98E3A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4876800"/>
            <a:ext cx="7543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Tomou Divinas providências?</a:t>
            </a:r>
            <a:endParaRPr lang="en-US" altLang="pt-BR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68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68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68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68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68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68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2" grpId="0" autoUpdateAnimBg="0"/>
      <p:bldP spid="76803" grpId="0" autoUpdateAnimBg="0"/>
      <p:bldP spid="76804" grpId="0" autoUpdateAnimBg="0"/>
      <p:bldP spid="76806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>
            <a:extLst>
              <a:ext uri="{FF2B5EF4-FFF2-40B4-BE49-F238E27FC236}">
                <a16:creationId xmlns:a16="http://schemas.microsoft.com/office/drawing/2014/main" id="{B13A7D39-760D-4AD2-85B5-8EBE3A628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2707" name="Text Box 3">
            <a:extLst>
              <a:ext uri="{FF2B5EF4-FFF2-40B4-BE49-F238E27FC236}">
                <a16:creationId xmlns:a16="http://schemas.microsoft.com/office/drawing/2014/main" id="{C09A22AD-4754-4BA0-8A9D-E2793B091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019550"/>
            <a:ext cx="9144000" cy="283845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3600">
                <a:solidFill>
                  <a:schemeClr val="accent2"/>
                </a:solidFill>
                <a:latin typeface="Arial Black" panose="020B0A04020102020204" pitchFamily="34" charset="0"/>
              </a:rPr>
              <a:t>“</a:t>
            </a:r>
            <a:r>
              <a:rPr lang="en-US" altLang="pt-BR" sz="3600">
                <a:solidFill>
                  <a:srgbClr val="0000FF"/>
                </a:solidFill>
                <a:latin typeface="Arial Black" panose="020B0A04020102020204" pitchFamily="34" charset="0"/>
              </a:rPr>
              <a:t>Disse o Senhor a Moisés: Lavra duas tábuas de pedra, como as primeiras; e Eu escreverei nelas as mesmas palavras que estavam nas primeiras tábuas, que quebraste”. </a:t>
            </a:r>
          </a:p>
        </p:txBody>
      </p:sp>
      <p:sp>
        <p:nvSpPr>
          <p:cNvPr id="72711" name="WordArt 7">
            <a:extLst>
              <a:ext uri="{FF2B5EF4-FFF2-40B4-BE49-F238E27FC236}">
                <a16:creationId xmlns:a16="http://schemas.microsoft.com/office/drawing/2014/main" id="{B6214C86-135E-49F0-B9BD-E1FC2E40779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543800" y="3200400"/>
            <a:ext cx="1600200" cy="7620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pt-BR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/>
                  </a:outerShdw>
                </a:effectLst>
                <a:latin typeface="Impact" panose="020B0806030902050204" pitchFamily="34" charset="0"/>
              </a:rPr>
              <a:t>Ex 34:1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2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2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CO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27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2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7" grpId="0" animBg="1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zo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5EBF073F-857A-494D-A049-8B4F3E059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1" name="Text Box 3">
            <a:extLst>
              <a:ext uri="{FF2B5EF4-FFF2-40B4-BE49-F238E27FC236}">
                <a16:creationId xmlns:a16="http://schemas.microsoft.com/office/drawing/2014/main" id="{3C73D1B7-1C0F-4F82-9A00-1665770F7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3962400"/>
            <a:ext cx="7391400" cy="3017838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4000">
                <a:latin typeface="Arial Black" panose="020B0A04020102020204" pitchFamily="34" charset="0"/>
              </a:rPr>
              <a:t>“NISTO SABEMOS QUE O CONHECEMOS: SE GUARDAMOS OS SEUS MANDAMENTOS.”                              </a:t>
            </a:r>
            <a:r>
              <a:rPr lang="en-US" altLang="pt-BR" sz="3200">
                <a:latin typeface="Arial Black" panose="020B0A04020102020204" pitchFamily="34" charset="0"/>
              </a:rPr>
              <a:t>I JOÃO 2:3</a:t>
            </a:r>
            <a:endParaRPr lang="en-US" altLang="pt-BR" sz="400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CO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animBg="1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48A63757-12A1-4514-82E1-D252F728A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3" name="Text Box 3">
            <a:extLst>
              <a:ext uri="{FF2B5EF4-FFF2-40B4-BE49-F238E27FC236}">
                <a16:creationId xmlns:a16="http://schemas.microsoft.com/office/drawing/2014/main" id="{9A6CBE87-D649-4B3B-9F08-E458F7E9C3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267200"/>
            <a:ext cx="8305800" cy="1920875"/>
          </a:xfrm>
          <a:prstGeom prst="rect">
            <a:avLst/>
          </a:prstGeom>
          <a:solidFill>
            <a:srgbClr val="66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4000">
                <a:latin typeface="Arial Black" panose="020B0A04020102020204" pitchFamily="34" charset="0"/>
              </a:rPr>
              <a:t>“SE ME AMAIS GUARDAREIS OS MEUS MANDAMENTOS.”      JOÃO 14:15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REI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animBg="1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>
            <a:extLst>
              <a:ext uri="{FF2B5EF4-FFF2-40B4-BE49-F238E27FC236}">
                <a16:creationId xmlns:a16="http://schemas.microsoft.com/office/drawing/2014/main" id="{C853F485-CCA6-486E-BAA3-2891E75CE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3" name="Text Box 3">
            <a:extLst>
              <a:ext uri="{FF2B5EF4-FFF2-40B4-BE49-F238E27FC236}">
                <a16:creationId xmlns:a16="http://schemas.microsoft.com/office/drawing/2014/main" id="{442C7B78-AF26-47E7-AAA1-CB26F65513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505200"/>
            <a:ext cx="9144000" cy="3140075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4000">
                <a:latin typeface="Arial Black" panose="020B0A04020102020204" pitchFamily="34" charset="0"/>
              </a:rPr>
              <a:t>“AQUI ESTÁ A PERSEVERANÇA DOS SANTOS, OS QUE GUARDAM OS MANDAMENTOS DE DEUS E A FÉ EM JESUS.”  APOCALIPSE 14:12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REI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animBg="1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026">
            <a:extLst>
              <a:ext uri="{FF2B5EF4-FFF2-40B4-BE49-F238E27FC236}">
                <a16:creationId xmlns:a16="http://schemas.microsoft.com/office/drawing/2014/main" id="{96ECEBDA-78F4-47C5-B420-510DA67D0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7" name="Text Box 1027">
            <a:extLst>
              <a:ext uri="{FF2B5EF4-FFF2-40B4-BE49-F238E27FC236}">
                <a16:creationId xmlns:a16="http://schemas.microsoft.com/office/drawing/2014/main" id="{E44E6E45-37A5-4A75-9B6F-01440FC446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962400"/>
            <a:ext cx="8153400" cy="247015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4000">
                <a:latin typeface="Arial Black" panose="020B0A04020102020204" pitchFamily="34" charset="0"/>
              </a:rPr>
              <a:t>“GRANDE É A PAZ DOS QUE AMAM A TUA LEI: PARA ELES NÃO HÁ OBSTÁCULO!” </a:t>
            </a:r>
            <a:r>
              <a:rPr lang="en-US" altLang="pt-BR" sz="3600">
                <a:latin typeface="Arial Black" panose="020B0A04020102020204" pitchFamily="34" charset="0"/>
              </a:rPr>
              <a:t>SALMOS 119:165</a:t>
            </a:r>
            <a:endParaRPr lang="en-US" altLang="pt-BR" sz="400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CO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animBg="1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E3E167E9-19BB-472D-A914-3CC517F93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zo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zo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CB9F9AB9-4AA9-4EB2-93C4-CD6E912A0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zo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35C32D37-D0A0-4349-A38E-2C1001721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7" name="Text Box 3">
            <a:extLst>
              <a:ext uri="{FF2B5EF4-FFF2-40B4-BE49-F238E27FC236}">
                <a16:creationId xmlns:a16="http://schemas.microsoft.com/office/drawing/2014/main" id="{9409CAAA-3AFF-42B5-8A93-20C7BB1E52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019550"/>
            <a:ext cx="8763000" cy="2838450"/>
          </a:xfrm>
          <a:prstGeom prst="rect">
            <a:avLst/>
          </a:prstGeom>
          <a:solidFill>
            <a:srgbClr val="FFFFCC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3600">
                <a:latin typeface="Arial Black" panose="020B0A04020102020204" pitchFamily="34" charset="0"/>
              </a:rPr>
              <a:t>“SE CONFESSARMOS NOSSOS PECADOS, ELE É FIEL E JUSTO PARA PERDOAR NOSSOS PECADOS, E NOS PURIFICAR DE TODA INJUSTIÇA.” S. JOÃO 1:9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animBg="1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0D5AAD96-C5F0-4495-8BA0-63AE47B06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zo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C99"/>
            </a:gs>
            <a:gs pos="100000">
              <a:srgbClr val="CCFF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3" name="Text Box 13">
            <a:extLst>
              <a:ext uri="{FF2B5EF4-FFF2-40B4-BE49-F238E27FC236}">
                <a16:creationId xmlns:a16="http://schemas.microsoft.com/office/drawing/2014/main" id="{31B8B644-869A-4A7D-8562-F48814643B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28800"/>
            <a:ext cx="9144000" cy="228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4800">
                <a:solidFill>
                  <a:srgbClr val="0000FF"/>
                </a:solidFill>
              </a:rPr>
              <a:t>“... Deu a Moisés as duas tábuas da Lei, tábuas de pedra, escritas pelo dedo de Deus”. Ex 31:18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3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48BACD1A-BBF0-459A-ACDE-9622EA92F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zo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>
            <a:extLst>
              <a:ext uri="{FF2B5EF4-FFF2-40B4-BE49-F238E27FC236}">
                <a16:creationId xmlns:a16="http://schemas.microsoft.com/office/drawing/2014/main" id="{686A4013-5FBD-453D-8006-CCCDD8001A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702945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pt-BR"/>
          </a:p>
          <a:p>
            <a:pPr>
              <a:spcBef>
                <a:spcPct val="50000"/>
              </a:spcBef>
            </a:pPr>
            <a:endParaRPr lang="en-US" altLang="pt-BR"/>
          </a:p>
          <a:p>
            <a:pPr>
              <a:spcBef>
                <a:spcPct val="50000"/>
              </a:spcBef>
            </a:pPr>
            <a:endParaRPr lang="en-US" altLang="pt-BR"/>
          </a:p>
          <a:p>
            <a:pPr>
              <a:spcBef>
                <a:spcPct val="50000"/>
              </a:spcBef>
            </a:pPr>
            <a:endParaRPr lang="en-US" altLang="pt-BR"/>
          </a:p>
          <a:p>
            <a:pPr>
              <a:spcBef>
                <a:spcPct val="50000"/>
              </a:spcBef>
            </a:pPr>
            <a:endParaRPr lang="en-US" altLang="pt-BR"/>
          </a:p>
          <a:p>
            <a:pPr>
              <a:spcBef>
                <a:spcPct val="50000"/>
              </a:spcBef>
            </a:pPr>
            <a:endParaRPr lang="en-US" altLang="pt-BR"/>
          </a:p>
          <a:p>
            <a:pPr>
              <a:spcBef>
                <a:spcPct val="50000"/>
              </a:spcBef>
            </a:pPr>
            <a:endParaRPr lang="en-US" altLang="pt-BR"/>
          </a:p>
          <a:p>
            <a:pPr>
              <a:spcBef>
                <a:spcPct val="50000"/>
              </a:spcBef>
            </a:pPr>
            <a:endParaRPr lang="en-US" altLang="pt-BR"/>
          </a:p>
          <a:p>
            <a:pPr>
              <a:spcBef>
                <a:spcPct val="50000"/>
              </a:spcBef>
            </a:pPr>
            <a:endParaRPr lang="en-US" altLang="pt-BR"/>
          </a:p>
          <a:p>
            <a:pPr>
              <a:spcBef>
                <a:spcPct val="50000"/>
              </a:spcBef>
            </a:pPr>
            <a:endParaRPr lang="en-US" altLang="pt-BR"/>
          </a:p>
          <a:p>
            <a:pPr>
              <a:spcBef>
                <a:spcPct val="50000"/>
              </a:spcBef>
            </a:pPr>
            <a:endParaRPr lang="en-US" altLang="pt-BR"/>
          </a:p>
          <a:p>
            <a:pPr>
              <a:spcBef>
                <a:spcPct val="50000"/>
              </a:spcBef>
            </a:pPr>
            <a:endParaRPr lang="en-US" altLang="pt-BR"/>
          </a:p>
          <a:p>
            <a:pPr>
              <a:spcBef>
                <a:spcPct val="50000"/>
              </a:spcBef>
            </a:pPr>
            <a:endParaRPr lang="en-US" altLang="pt-BR"/>
          </a:p>
        </p:txBody>
      </p:sp>
      <p:sp>
        <p:nvSpPr>
          <p:cNvPr id="19459" name="Text Box 3">
            <a:extLst>
              <a:ext uri="{FF2B5EF4-FFF2-40B4-BE49-F238E27FC236}">
                <a16:creationId xmlns:a16="http://schemas.microsoft.com/office/drawing/2014/main" id="{DDE4B8FB-699C-4901-B0D4-03D0F90514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81000"/>
            <a:ext cx="8839200" cy="210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10000"/>
              </a:spcBef>
            </a:pPr>
            <a:r>
              <a:rPr lang="en-US" altLang="pt-BR" sz="4400">
                <a:solidFill>
                  <a:srgbClr val="FF0000"/>
                </a:solidFill>
                <a:latin typeface="Challenge Extra Bold" pitchFamily="82" charset="0"/>
              </a:rPr>
              <a:t>“Desceu Moisés do monte com as duas tábuas da Lei nas mãos, tábuas escritas de ambas as bandas”. Ex 32:15</a:t>
            </a:r>
            <a:endParaRPr lang="en-US" altLang="pt-BR" sz="4400">
              <a:latin typeface="Challenge Extra Bold" pitchFamily="82" charset="0"/>
            </a:endParaRPr>
          </a:p>
        </p:txBody>
      </p:sp>
      <p:sp>
        <p:nvSpPr>
          <p:cNvPr id="19460" name="Text Box 4">
            <a:extLst>
              <a:ext uri="{FF2B5EF4-FFF2-40B4-BE49-F238E27FC236}">
                <a16:creationId xmlns:a16="http://schemas.microsoft.com/office/drawing/2014/main" id="{13E19BEF-FEDC-4491-9E21-382E552989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505200"/>
            <a:ext cx="8153400" cy="277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4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“As tábuas eram obras de Deus;  também a escritura era a mesma escritura de Deus, esculpida nas tábuas”.  Ex 32:16</a:t>
            </a:r>
            <a:endParaRPr lang="en-US" altLang="pt-BR" sz="44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GIT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autoUpdateAnimBg="0"/>
      <p:bldP spid="19460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>
            <a:extLst>
              <a:ext uri="{FF2B5EF4-FFF2-40B4-BE49-F238E27FC236}">
                <a16:creationId xmlns:a16="http://schemas.microsoft.com/office/drawing/2014/main" id="{BD12A945-790B-48B2-935F-7FE30974F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0" name="Text Box 4">
            <a:extLst>
              <a:ext uri="{FF2B5EF4-FFF2-40B4-BE49-F238E27FC236}">
                <a16:creationId xmlns:a16="http://schemas.microsoft.com/office/drawing/2014/main" id="{157FA12A-9FD7-4DBE-8FB3-024B6C191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191000"/>
            <a:ext cx="8382000" cy="1311275"/>
          </a:xfrm>
          <a:prstGeom prst="rect">
            <a:avLst/>
          </a:prstGeom>
          <a:solidFill>
            <a:srgbClr val="66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4000">
                <a:latin typeface="Arial Black" panose="020B0A04020102020204" pitchFamily="34" charset="0"/>
              </a:rPr>
              <a:t>“ESCRITOS PELO DEDO DE DEUS.”  ÊXODO 31:18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CO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 animBg="1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C66"/>
            </a:gs>
            <a:gs pos="100000">
              <a:srgbClr val="FFFF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2">
            <a:extLst>
              <a:ext uri="{FF2B5EF4-FFF2-40B4-BE49-F238E27FC236}">
                <a16:creationId xmlns:a16="http://schemas.microsoft.com/office/drawing/2014/main" id="{6EA90806-5473-49DC-A643-B6A3BCBE75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1676400"/>
            <a:ext cx="6248400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40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QUANDO O DRAGÃO FEZ A PRIMEIRA TENTATIVA DE DESTRUIR A LEI DE DEUS?</a:t>
            </a:r>
            <a:endParaRPr lang="pt-BR" altLang="pt-BR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49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49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4" grpId="0" autoUpdateAnimBg="0"/>
    </p:bldLst>
  </p:timing>
</p:sld>
</file>

<file path=ppt/theme/theme1.xml><?xml version="1.0" encoding="utf-8"?>
<a:theme xmlns:a="http://schemas.openxmlformats.org/drawingml/2006/main" name="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1177</TotalTime>
  <Words>360</Words>
  <Application>Microsoft Office PowerPoint</Application>
  <PresentationFormat>Apresentação na tela (4:3)</PresentationFormat>
  <Paragraphs>43</Paragraphs>
  <Slides>32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38" baseType="lpstr">
      <vt:lpstr>Impact</vt:lpstr>
      <vt:lpstr>Challenge Extra Bold</vt:lpstr>
      <vt:lpstr>Times New Roman</vt:lpstr>
      <vt:lpstr>Arial</vt:lpstr>
      <vt:lpstr>Arial Black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Única parte na Bíblia escrita pelo dedo de Deus</dc:title>
  <dc:subject>FAMÍLIA FELIZ</dc:subject>
  <dc:creator>4TONS - Pr. Marcelo Augusto de Carvalho; Armando Setembrino Nascimento</dc:creator>
  <cp:keywords>www.4tons.com.br</cp:keywords>
  <dc:description>COMÉRCIO PROIBIDO. USO PESSOAL</dc:description>
  <cp:lastModifiedBy>UCB - Marcelo Augusto de Carvalho</cp:lastModifiedBy>
  <cp:revision>45</cp:revision>
  <dcterms:created xsi:type="dcterms:W3CDTF">1999-04-15T18:11:11Z</dcterms:created>
  <dcterms:modified xsi:type="dcterms:W3CDTF">2021-01-07T08:38:51Z</dcterms:modified>
  <cp:category>EVANGELISMO</cp:category>
</cp:coreProperties>
</file>