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>
  <p:sldMasterIdLst>
    <p:sldMasterId id="2147483655" r:id="rId1"/>
  </p:sldMasterIdLst>
  <p:notesMasterIdLst>
    <p:notesMasterId r:id="rId33"/>
  </p:notesMasterIdLst>
  <p:sldIdLst>
    <p:sldId id="256" r:id="rId2"/>
    <p:sldId id="320" r:id="rId3"/>
    <p:sldId id="260" r:id="rId4"/>
    <p:sldId id="272" r:id="rId5"/>
    <p:sldId id="315" r:id="rId6"/>
    <p:sldId id="257" r:id="rId7"/>
    <p:sldId id="264" r:id="rId8"/>
    <p:sldId id="318" r:id="rId9"/>
    <p:sldId id="258" r:id="rId10"/>
    <p:sldId id="316" r:id="rId11"/>
    <p:sldId id="266" r:id="rId12"/>
    <p:sldId id="317" r:id="rId13"/>
    <p:sldId id="263" r:id="rId14"/>
    <p:sldId id="265" r:id="rId15"/>
    <p:sldId id="259" r:id="rId16"/>
    <p:sldId id="278" r:id="rId17"/>
    <p:sldId id="261" r:id="rId18"/>
    <p:sldId id="293" r:id="rId19"/>
    <p:sldId id="279" r:id="rId20"/>
    <p:sldId id="280" r:id="rId21"/>
    <p:sldId id="284" r:id="rId22"/>
    <p:sldId id="281" r:id="rId23"/>
    <p:sldId id="296" r:id="rId24"/>
    <p:sldId id="262" r:id="rId25"/>
    <p:sldId id="309" r:id="rId26"/>
    <p:sldId id="285" r:id="rId27"/>
    <p:sldId id="282" r:id="rId28"/>
    <p:sldId id="319" r:id="rId29"/>
    <p:sldId id="294" r:id="rId30"/>
    <p:sldId id="314" r:id="rId31"/>
    <p:sldId id="321" r:id="rId32"/>
  </p:sldIdLst>
  <p:sldSz cx="9144000" cy="6858000" type="screen4x3"/>
  <p:notesSz cx="6858000" cy="9144000"/>
  <p:embeddedFontLst>
    <p:embeddedFont>
      <p:font typeface="Arial Black" panose="020B0A04020102020204" pitchFamily="34" charset="0"/>
      <p:regular r:id="rId34"/>
      <p:bold r:id="rId35"/>
      <p:italic r:id="rId36"/>
    </p:embeddedFont>
    <p:embeddedFont>
      <p:font typeface="Bookman Old Style" panose="02050604050505020204" pitchFamily="18" charset="0"/>
      <p:regular r:id="rId37"/>
      <p:bold r:id="rId38"/>
      <p:italic r:id="rId39"/>
      <p:boldItalic r:id="rId40"/>
    </p:embeddedFont>
    <p:embeddedFont>
      <p:font typeface="Impact" panose="020B0806030902050204" pitchFamily="34" charset="0"/>
      <p:regular r:id="rId41"/>
    </p:embeddedFont>
    <p:embeddedFont>
      <p:font typeface="Monotype Sorts" panose="05000000000000000000" pitchFamily="2" charset="2"/>
      <p:regular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000099"/>
    <a:srgbClr val="FF0000"/>
    <a:srgbClr val="FFCCCC"/>
    <a:srgbClr val="0000FF"/>
    <a:srgbClr val="CCECFF"/>
    <a:srgbClr val="FF9900"/>
    <a:srgbClr val="A194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32787"/>
    <p:restoredTop sz="90929"/>
  </p:normalViewPr>
  <p:slideViewPr>
    <p:cSldViewPr>
      <p:cViewPr varScale="1">
        <p:scale>
          <a:sx n="67" d="100"/>
          <a:sy n="67" d="100"/>
        </p:scale>
        <p:origin x="1600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30"/>
    </p:cViewPr>
  </p:sorterViewPr>
  <p:notesViewPr>
    <p:cSldViewPr>
      <p:cViewPr varScale="1">
        <p:scale>
          <a:sx n="32" d="100"/>
          <a:sy n="32" d="100"/>
        </p:scale>
        <p:origin x="-1578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0D5C22FE-EBFF-4090-9B15-0E969150A7B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509140FF-5977-424D-961F-FBEA319E3AF7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t-BR" altLang="pt-BR"/>
          </a:p>
        </p:txBody>
      </p:sp>
      <p:sp>
        <p:nvSpPr>
          <p:cNvPr id="58372" name="Rectangle 4">
            <a:extLst>
              <a:ext uri="{FF2B5EF4-FFF2-40B4-BE49-F238E27FC236}">
                <a16:creationId xmlns:a16="http://schemas.microsoft.com/office/drawing/2014/main" id="{B43A8620-2A8D-4AC6-955D-F7FBA08864DB}"/>
              </a:ext>
            </a:extLst>
          </p:cNvPr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8373" name="Rectangle 5">
            <a:extLst>
              <a:ext uri="{FF2B5EF4-FFF2-40B4-BE49-F238E27FC236}">
                <a16:creationId xmlns:a16="http://schemas.microsoft.com/office/drawing/2014/main" id="{BBF556B3-4C97-4DA2-BE73-0AEE3BF010A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0"/>
            <a:r>
              <a:rPr lang="pt-BR" altLang="pt-BR"/>
              <a:t>Segundo nível</a:t>
            </a:r>
          </a:p>
          <a:p>
            <a:pPr lvl="0"/>
            <a:r>
              <a:rPr lang="pt-BR" altLang="pt-BR"/>
              <a:t>Terceiro nível</a:t>
            </a:r>
          </a:p>
          <a:p>
            <a:pPr lvl="0"/>
            <a:r>
              <a:rPr lang="pt-BR" altLang="pt-BR"/>
              <a:t>Quarto nível</a:t>
            </a:r>
          </a:p>
          <a:p>
            <a:pPr lvl="0"/>
            <a:r>
              <a:rPr lang="pt-BR" altLang="pt-BR"/>
              <a:t>Quinto nível</a:t>
            </a:r>
          </a:p>
        </p:txBody>
      </p:sp>
      <p:sp>
        <p:nvSpPr>
          <p:cNvPr id="58374" name="Rectangle 6">
            <a:extLst>
              <a:ext uri="{FF2B5EF4-FFF2-40B4-BE49-F238E27FC236}">
                <a16:creationId xmlns:a16="http://schemas.microsoft.com/office/drawing/2014/main" id="{05D89770-A281-48E2-8366-0D5AA66B2EC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pt-BR" altLang="pt-BR"/>
          </a:p>
        </p:txBody>
      </p:sp>
      <p:sp>
        <p:nvSpPr>
          <p:cNvPr id="58375" name="Rectangle 7">
            <a:extLst>
              <a:ext uri="{FF2B5EF4-FFF2-40B4-BE49-F238E27FC236}">
                <a16:creationId xmlns:a16="http://schemas.microsoft.com/office/drawing/2014/main" id="{31F4B831-8B79-4FA5-B8C8-537F19065C2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A7824E3F-1A17-4E10-AE86-9EE02BD42FE4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Freeform 2">
            <a:extLst>
              <a:ext uri="{FF2B5EF4-FFF2-40B4-BE49-F238E27FC236}">
                <a16:creationId xmlns:a16="http://schemas.microsoft.com/office/drawing/2014/main" id="{A3C5DDA6-EE9B-4B33-B9F7-A629CF14B5BB}"/>
              </a:ext>
            </a:extLst>
          </p:cNvPr>
          <p:cNvSpPr>
            <a:spLocks/>
          </p:cNvSpPr>
          <p:nvPr/>
        </p:nvSpPr>
        <p:spPr bwMode="gray">
          <a:xfrm>
            <a:off x="690563" y="3340100"/>
            <a:ext cx="7653337" cy="485775"/>
          </a:xfrm>
          <a:custGeom>
            <a:avLst/>
            <a:gdLst>
              <a:gd name="T0" fmla="*/ 163 w 4128"/>
              <a:gd name="T1" fmla="*/ 200 h 479"/>
              <a:gd name="T2" fmla="*/ 4128 w 4128"/>
              <a:gd name="T3" fmla="*/ 200 h 479"/>
              <a:gd name="T4" fmla="*/ 4128 w 4128"/>
              <a:gd name="T5" fmla="*/ 429 h 479"/>
              <a:gd name="T6" fmla="*/ 0 w 4128"/>
              <a:gd name="T7" fmla="*/ 441 h 479"/>
              <a:gd name="T8" fmla="*/ 163 w 4128"/>
              <a:gd name="T9" fmla="*/ 200 h 4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28" h="479">
                <a:moveTo>
                  <a:pt x="163" y="200"/>
                </a:moveTo>
                <a:cubicBezTo>
                  <a:pt x="163" y="200"/>
                  <a:pt x="2054" y="0"/>
                  <a:pt x="4128" y="200"/>
                </a:cubicBezTo>
                <a:cubicBezTo>
                  <a:pt x="4128" y="200"/>
                  <a:pt x="4128" y="314"/>
                  <a:pt x="4128" y="429"/>
                </a:cubicBezTo>
                <a:cubicBezTo>
                  <a:pt x="2371" y="200"/>
                  <a:pt x="688" y="479"/>
                  <a:pt x="0" y="441"/>
                </a:cubicBezTo>
                <a:lnTo>
                  <a:pt x="163" y="200"/>
                </a:lnTo>
                <a:close/>
              </a:path>
            </a:pathLst>
          </a:custGeom>
          <a:solidFill>
            <a:schemeClr val="hlink">
              <a:alpha val="5000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pt-BR"/>
          </a:p>
        </p:txBody>
      </p:sp>
      <p:sp>
        <p:nvSpPr>
          <p:cNvPr id="68611" name="Rectangle 3">
            <a:extLst>
              <a:ext uri="{FF2B5EF4-FFF2-40B4-BE49-F238E27FC236}">
                <a16:creationId xmlns:a16="http://schemas.microsoft.com/office/drawing/2014/main" id="{3230F9AD-2DC1-4F23-83E6-138ADC029C6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pt-BR" noProof="0"/>
              <a:t>Clique para editar o estilo do título mestre</a:t>
            </a:r>
          </a:p>
        </p:txBody>
      </p:sp>
      <p:sp>
        <p:nvSpPr>
          <p:cNvPr id="68612" name="Rectangle 4">
            <a:extLst>
              <a:ext uri="{FF2B5EF4-FFF2-40B4-BE49-F238E27FC236}">
                <a16:creationId xmlns:a16="http://schemas.microsoft.com/office/drawing/2014/main" id="{B7A35F6C-66A4-4CC0-AF4D-6B12BBF02BA3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Monotype Sorts" panose="05000000000000000000" pitchFamily="2" charset="2"/>
              <a:buNone/>
              <a:defRPr/>
            </a:lvl1pPr>
          </a:lstStyle>
          <a:p>
            <a:pPr lvl="0"/>
            <a:r>
              <a:rPr lang="en-US" altLang="pt-BR" noProof="0"/>
              <a:t>Clique para editar o estilo do subtítulo mestre</a:t>
            </a:r>
          </a:p>
        </p:txBody>
      </p:sp>
      <p:sp>
        <p:nvSpPr>
          <p:cNvPr id="68613" name="Rectangle 5">
            <a:extLst>
              <a:ext uri="{FF2B5EF4-FFF2-40B4-BE49-F238E27FC236}">
                <a16:creationId xmlns:a16="http://schemas.microsoft.com/office/drawing/2014/main" id="{16435F24-FB71-4CFC-AC87-342DD55878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68614" name="Rectangle 6">
            <a:extLst>
              <a:ext uri="{FF2B5EF4-FFF2-40B4-BE49-F238E27FC236}">
                <a16:creationId xmlns:a16="http://schemas.microsoft.com/office/drawing/2014/main" id="{C4AEB81A-91F6-41E4-B213-2B34E24F2EF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68615" name="Rectangle 7">
            <a:extLst>
              <a:ext uri="{FF2B5EF4-FFF2-40B4-BE49-F238E27FC236}">
                <a16:creationId xmlns:a16="http://schemas.microsoft.com/office/drawing/2014/main" id="{8B67B5CF-89F3-45C5-B5BA-32E225CC05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>
                <a:solidFill>
                  <a:srgbClr val="578963"/>
                </a:solidFill>
              </a:defRPr>
            </a:lvl1pPr>
          </a:lstStyle>
          <a:p>
            <a:fld id="{DA588F4D-34AA-4CE1-A832-2B76D4409E48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Ovr>
    <a:masterClrMapping/>
  </p:clrMapOvr>
  <p:transition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610913-9B22-4727-8945-D8871D4D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1C1B825F-8FC0-4460-91A7-542D3D9AB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7E2064C4-9872-49FE-832A-ECDF87289B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BDFE214-9CAC-4A01-82C5-BD63340E9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424EAA4-E168-4FE5-BF58-B53DF8999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A5AFD9-23BC-4A1A-A9AA-555D8E8E140A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374185965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5F8D97-8F1E-4B5A-98B0-A40E85D32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15100" y="457200"/>
            <a:ext cx="1943100" cy="56388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4A78027-5923-4ABA-A782-8656A9BD58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85800" y="457200"/>
            <a:ext cx="5676900" cy="56388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B6ADF0C-7297-4690-9D92-466BC9979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6BD4E3B-C66D-4A31-B6A8-52BEE8130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6849257-7646-4A70-9857-FB4E37C2D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E0ABDD-B55C-4F5E-BAD6-2E9A571C41DC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018485057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4DD3ED-B6AA-4AB4-B218-12F7FAF92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3D33A544-618B-4E20-B211-0920353669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FF4A495-78FC-4356-8FB9-C302A809C6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2AA429-1F24-4D66-99E3-7C40FF475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B09910A-C266-4145-8B4E-E3A196E93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5ECFB1-A31A-4B75-A423-B5D00EAA315F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591708678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B4C793-60A5-4A75-8E8E-E77EA10A2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DF467F1-19C6-48B9-94A9-04BCAC947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2A13ACA-C7E4-474F-94BB-7949F775F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F9A316A-6083-46C9-9D08-81AC09917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1DBE81F-A76C-42D9-BF0F-573A585AA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EFFC3-0B13-45CC-9B29-35A23BD4C9F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347892270"/>
      </p:ext>
    </p:extLst>
  </p:cSld>
  <p:clrMapOvr>
    <a:masterClrMapping/>
  </p:clrMapOvr>
  <p:transition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CA3A7B8-72BC-4874-BF6F-37564F82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7108033-E0E9-4383-82A0-4091A2BBD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61F621C-1779-49E5-B7DC-8797707247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C4FD1403-89AC-4305-B88A-FA61B39B9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404CF5D-9B53-4A2F-AD19-CC62FB5D5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B9A37D0C-5585-43BD-B15D-2BE027ABD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C313A35-A790-4B60-87B6-109A19E30C6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635518552"/>
      </p:ext>
    </p:extLst>
  </p:cSld>
  <p:clrMapOvr>
    <a:masterClrMapping/>
  </p:clrMapOvr>
  <p:transition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E124F8-394F-49DE-9380-725208639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827414A-F801-4077-98E0-A2ACCF1DFE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50B1CBC2-D8F9-4844-BC32-AB5657444B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DC33A83-34A7-46F0-8812-1C3A8D4F6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525F7FC-B8E8-4443-ADA1-7E71D37DFB4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223DC09A-244F-416C-808E-D7E0CF4C73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B9400C3D-0EB7-4EE0-934E-7B2AEFF46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A884408C-FC10-43D4-80C3-6F345FF67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4F740B1-09EE-4014-BF41-DAC24780EB46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245105058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006971-DDE6-48A8-8B4B-13830DBEF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FC79023-EB27-4AB5-B2B1-7713D46D1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94935E6-8FB1-4672-B924-C68E0ECDA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FB666C89-8980-47DF-BC22-D4ADA5901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64D11D-DD15-4E5B-8A12-28C50D1D0D87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887257595"/>
      </p:ext>
    </p:extLst>
  </p:cSld>
  <p:clrMapOvr>
    <a:masterClrMapping/>
  </p:clrMapOvr>
  <p:transition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63DD8E77-D53D-43D0-A057-131CB6A5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AFE5071-F967-4EBD-99C2-F0BA35F7E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2A1F94-6256-473B-87DE-369D01DA4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100AB-A4AA-4E4A-82C9-855490C25F9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551197710"/>
      </p:ext>
    </p:extLst>
  </p:cSld>
  <p:clrMapOvr>
    <a:masterClrMapping/>
  </p:clrMapOvr>
  <p:transition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8161E0-54E7-42CA-BA20-8C1A7D558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90477B-C23D-4749-A8BA-B985E03746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EEE90D-32A2-4416-850A-160FA32DE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0F1E95-05E9-442F-83D6-EABC0881B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6A90E3C-8365-4503-9A9B-0EEDD0C5D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B2B0488-3CDD-43C3-87D0-0C8D4080A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B44CF4-D692-4FF0-A805-CE3D51AE5B83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473056221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9FB07-70BF-4348-A7F7-FADBF4312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836570A-EA2D-4FD2-B624-CCB61B65C3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3D3946A-7AAC-4F6A-828C-225005A644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C9AE84C-D26B-4EDF-9FA6-9B8B59B77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9681508-1435-4880-922A-86E558CD01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1F0E9E-8541-45F4-B13E-1B06578BE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C325C6-028D-45B8-9011-B3C6B92483AE}" type="slidenum">
              <a:rPr lang="en-US" altLang="pt-BR"/>
              <a:pPr/>
              <a:t>‹nº›</a:t>
            </a:fld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1950809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94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>
            <a:extLst>
              <a:ext uri="{FF2B5EF4-FFF2-40B4-BE49-F238E27FC236}">
                <a16:creationId xmlns:a16="http://schemas.microsoft.com/office/drawing/2014/main" id="{FC31193E-9E94-479F-91B7-A37BA1C29F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4572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 estilo do título mestre</a:t>
            </a:r>
          </a:p>
        </p:txBody>
      </p:sp>
      <p:sp>
        <p:nvSpPr>
          <p:cNvPr id="67587" name="Rectangle 3">
            <a:extLst>
              <a:ext uri="{FF2B5EF4-FFF2-40B4-BE49-F238E27FC236}">
                <a16:creationId xmlns:a16="http://schemas.microsoft.com/office/drawing/2014/main" id="{C49FF361-3C7C-4D97-BC3C-622B709BE7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pt-BR"/>
              <a:t>Clique para editar os estilos do texto mestre</a:t>
            </a:r>
          </a:p>
          <a:p>
            <a:pPr lvl="1"/>
            <a:r>
              <a:rPr lang="en-US" altLang="pt-BR"/>
              <a:t>Segundo nível</a:t>
            </a:r>
          </a:p>
          <a:p>
            <a:pPr lvl="2"/>
            <a:r>
              <a:rPr lang="en-US" altLang="pt-BR"/>
              <a:t>Terceiro nível</a:t>
            </a:r>
          </a:p>
          <a:p>
            <a:pPr lvl="3"/>
            <a:r>
              <a:rPr lang="en-US" altLang="pt-BR"/>
              <a:t>Quarto nível</a:t>
            </a:r>
          </a:p>
          <a:p>
            <a:pPr lvl="4"/>
            <a:r>
              <a:rPr lang="en-US" altLang="pt-BR"/>
              <a:t>Quinto nível</a:t>
            </a:r>
          </a:p>
        </p:txBody>
      </p:sp>
      <p:sp>
        <p:nvSpPr>
          <p:cNvPr id="67588" name="Rectangle 4">
            <a:extLst>
              <a:ext uri="{FF2B5EF4-FFF2-40B4-BE49-F238E27FC236}">
                <a16:creationId xmlns:a16="http://schemas.microsoft.com/office/drawing/2014/main" id="{C717F00E-CB0D-4252-8F35-211B67056033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67589" name="Rectangle 5">
            <a:extLst>
              <a:ext uri="{FF2B5EF4-FFF2-40B4-BE49-F238E27FC236}">
                <a16:creationId xmlns:a16="http://schemas.microsoft.com/office/drawing/2014/main" id="{6FD64759-16F9-4FE4-97F6-22604B3701B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endParaRPr lang="en-US" altLang="pt-BR"/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1919D973-C1C7-44DF-BE3C-ABEAA5AE03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50000"/>
              </a:spcBef>
              <a:defRPr sz="1400">
                <a:solidFill>
                  <a:schemeClr val="bg2"/>
                </a:solidFill>
              </a:defRPr>
            </a:lvl1pPr>
          </a:lstStyle>
          <a:p>
            <a:fld id="{C5531AF2-DB43-4DB1-AA91-616CADAD0EE6}" type="slidenum">
              <a:rPr lang="en-US" altLang="pt-BR"/>
              <a:pPr/>
              <a:t>‹nº›</a:t>
            </a:fld>
            <a:endParaRPr lang="en-US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ransition>
    <p:random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Monotype Sorts" panose="05000000000000000000" pitchFamily="2" charset="2"/>
        <a:buChar char="§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50000"/>
        <a:buFont typeface="Monotype Sorts" panose="05000000000000000000" pitchFamily="2" charset="2"/>
        <a:buChar char="l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WordArt 6">
            <a:extLst>
              <a:ext uri="{FF2B5EF4-FFF2-40B4-BE49-F238E27FC236}">
                <a16:creationId xmlns:a16="http://schemas.microsoft.com/office/drawing/2014/main" id="{5C24A6B7-933B-4900-B07B-CCE814CEEB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1200" y="990600"/>
            <a:ext cx="4800600" cy="15240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DEZ REGRAS</a:t>
            </a:r>
          </a:p>
        </p:txBody>
      </p:sp>
      <p:sp>
        <p:nvSpPr>
          <p:cNvPr id="2055" name="WordArt 7">
            <a:extLst>
              <a:ext uri="{FF2B5EF4-FFF2-40B4-BE49-F238E27FC236}">
                <a16:creationId xmlns:a16="http://schemas.microsoft.com/office/drawing/2014/main" id="{D5CD19DD-316E-4268-BE64-84DDF02C211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28800" y="3581400"/>
            <a:ext cx="5334000" cy="952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DO VIVER FELIZ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026">
            <a:extLst>
              <a:ext uri="{FF2B5EF4-FFF2-40B4-BE49-F238E27FC236}">
                <a16:creationId xmlns:a16="http://schemas.microsoft.com/office/drawing/2014/main" id="{1F906367-D51F-4F82-8607-1A73607D75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5779" name="WordArt 1027">
            <a:extLst>
              <a:ext uri="{FF2B5EF4-FFF2-40B4-BE49-F238E27FC236}">
                <a16:creationId xmlns:a16="http://schemas.microsoft.com/office/drawing/2014/main" id="{6AB902D4-C789-4C56-99F5-683EF7106C0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4800" y="990600"/>
            <a:ext cx="4743450" cy="990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QUAL A FUNÇÃO DA LEI?</a:t>
            </a:r>
          </a:p>
        </p:txBody>
      </p:sp>
    </p:spTree>
  </p:cSld>
  <p:clrMapOvr>
    <a:masterClrMapping/>
  </p:clrMapOvr>
  <p:transition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026">
            <a:extLst>
              <a:ext uri="{FF2B5EF4-FFF2-40B4-BE49-F238E27FC236}">
                <a16:creationId xmlns:a16="http://schemas.microsoft.com/office/drawing/2014/main" id="{5F8AA242-F9FD-4383-B582-644BFB41FC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0"/>
            <a:ext cx="5715000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293" name="Text Box 1029">
            <a:extLst>
              <a:ext uri="{FF2B5EF4-FFF2-40B4-BE49-F238E27FC236}">
                <a16:creationId xmlns:a16="http://schemas.microsoft.com/office/drawing/2014/main" id="{43486553-CDC7-48BB-AB05-880685A507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8610600" cy="2530475"/>
          </a:xfrm>
          <a:prstGeom prst="rect">
            <a:avLst/>
          </a:prstGeom>
          <a:solidFill>
            <a:srgbClr val="CCEC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0000FF"/>
                </a:solidFill>
              </a:rPr>
              <a:t>“ Porque, se alguem é ouvinte da palavra e não praticante, assemelha-se ao homem que contempla num espelho o seu rosto natural;</a:t>
            </a:r>
          </a:p>
        </p:txBody>
      </p:sp>
      <p:sp>
        <p:nvSpPr>
          <p:cNvPr id="12294" name="Text Box 1030">
            <a:extLst>
              <a:ext uri="{FF2B5EF4-FFF2-40B4-BE49-F238E27FC236}">
                <a16:creationId xmlns:a16="http://schemas.microsoft.com/office/drawing/2014/main" id="{547A5706-ED45-4FA7-8C2E-D554DAAAD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8763000" cy="1431925"/>
          </a:xfrm>
          <a:prstGeom prst="rect">
            <a:avLst/>
          </a:prstGeom>
          <a:solidFill>
            <a:srgbClr val="FFCCCC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400">
                <a:solidFill>
                  <a:srgbClr val="000099"/>
                </a:solidFill>
              </a:rPr>
              <a:t>E se retira, e logo se esquece de como era sua aparência”.  Tiag 1:23-24</a:t>
            </a:r>
            <a:endParaRPr lang="en-US" altLang="pt-BR" sz="4400">
              <a:solidFill>
                <a:srgbClr val="003300"/>
              </a:solidFill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 animBg="1" autoUpdateAnimBg="0"/>
      <p:bldP spid="12294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026">
            <a:extLst>
              <a:ext uri="{FF2B5EF4-FFF2-40B4-BE49-F238E27FC236}">
                <a16:creationId xmlns:a16="http://schemas.microsoft.com/office/drawing/2014/main" id="{D8D5CAAA-93E7-4F22-9ED6-85EF9907A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0"/>
            <a:ext cx="5715000" cy="68580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6803" name="Text Box 1027">
            <a:extLst>
              <a:ext uri="{FF2B5EF4-FFF2-40B4-BE49-F238E27FC236}">
                <a16:creationId xmlns:a16="http://schemas.microsoft.com/office/drawing/2014/main" id="{C3FA954D-57C3-4351-B972-BD61CBFDFA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27525"/>
            <a:ext cx="9144000" cy="2530475"/>
          </a:xfrm>
          <a:prstGeom prst="rect">
            <a:avLst/>
          </a:prstGeom>
          <a:solidFill>
            <a:srgbClr val="FFFF66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0000FF"/>
                </a:solidFill>
              </a:rPr>
              <a:t>“Mas aquele considera atentamente na lei perfeita, e nela persevera,não sendo ouvinte negligente, mas praticante, esse será bem-aventurado no que realizar”.  Tiago 1:25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680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3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C7F62885-3740-4E42-A072-68EFC68D2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0D0DCFC3-8F61-4835-8CAD-659ECB118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7" name="Text Box 3">
            <a:extLst>
              <a:ext uri="{FF2B5EF4-FFF2-40B4-BE49-F238E27FC236}">
                <a16:creationId xmlns:a16="http://schemas.microsoft.com/office/drawing/2014/main" id="{D4EEDF28-5373-42A7-8B12-0D3D5F6224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29000"/>
            <a:ext cx="7924800" cy="28987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1" i="1">
                <a:latin typeface="Bookman Old Style" panose="02050604050505020204" pitchFamily="18" charset="0"/>
              </a:rPr>
              <a:t>“SE CONFESSARMOS NOSSOS PECADOS, ELE É FIEL E JUSTO PARA PERDOAR NOSSOS PECADOS, E NOS PURIFICAR DE TODA INJUSTIÇA.”</a:t>
            </a:r>
            <a:r>
              <a:rPr lang="en-US" altLang="pt-BR" sz="4000" b="1" i="1">
                <a:latin typeface="Bookman Old Style" panose="02050604050505020204" pitchFamily="18" charset="0"/>
              </a:rPr>
              <a:t>  </a:t>
            </a:r>
            <a:r>
              <a:rPr lang="en-US" altLang="pt-BR" sz="2800" b="1" i="1">
                <a:latin typeface="Bookman Old Style" panose="02050604050505020204" pitchFamily="18" charset="0"/>
              </a:rPr>
              <a:t>I JOÃO 1:9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7" grpId="0" animBg="1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F6D83849-48B0-4183-AF89-7D72B85E0B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123" name="Text Box 3">
            <a:extLst>
              <a:ext uri="{FF2B5EF4-FFF2-40B4-BE49-F238E27FC236}">
                <a16:creationId xmlns:a16="http://schemas.microsoft.com/office/drawing/2014/main" id="{E62BE285-00E8-4F92-9D0C-40F768BC5D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267200"/>
            <a:ext cx="8305800" cy="1738313"/>
          </a:xfrm>
          <a:prstGeom prst="rect">
            <a:avLst/>
          </a:prstGeom>
          <a:solidFill>
            <a:srgbClr val="66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latin typeface="Arial Black" panose="020B0A04020102020204" pitchFamily="34" charset="0"/>
              </a:rPr>
              <a:t>“SE ME AMAIS GUARDAREIS OS MEUS MANDAMENTOS.”      </a:t>
            </a:r>
            <a:r>
              <a:rPr lang="en-US" altLang="pt-BR" sz="2800">
                <a:latin typeface="Arial Black" panose="020B0A04020102020204" pitchFamily="34" charset="0"/>
              </a:rPr>
              <a:t>JOÃO 14:15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animBg="1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9" name="Text Box 3">
            <a:extLst>
              <a:ext uri="{FF2B5EF4-FFF2-40B4-BE49-F238E27FC236}">
                <a16:creationId xmlns:a16="http://schemas.microsoft.com/office/drawing/2014/main" id="{78BC3E99-B5CA-47BF-B9E8-B5E46F20FE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762000"/>
            <a:ext cx="8305800" cy="3567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 i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“ AQUELE QUE DIZ: EU O CONHEÇO, MAS NÃO GUARDA OS SEUS MANDAMENTOS, É UM </a:t>
            </a:r>
            <a:r>
              <a:rPr lang="en-US" altLang="pt-BR" sz="4000" b="1" i="1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MENTIROSO</a:t>
            </a:r>
            <a:r>
              <a:rPr lang="en-US" altLang="pt-BR" sz="4000" b="1" i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 E A VERDADE NELE NÃO ESTÁ.”</a:t>
            </a:r>
            <a:r>
              <a:rPr lang="en-US" altLang="pt-BR" sz="2800" b="1" i="1">
                <a:latin typeface="Bookman Old Style" panose="02050604050505020204" pitchFamily="18" charset="0"/>
              </a:rPr>
              <a:t>                              I JOÃO 2:4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 build="p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01545158-7144-442A-B21C-C653563584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71" name="Text Box 3">
            <a:extLst>
              <a:ext uri="{FF2B5EF4-FFF2-40B4-BE49-F238E27FC236}">
                <a16:creationId xmlns:a16="http://schemas.microsoft.com/office/drawing/2014/main" id="{C7142F7F-9CEE-430C-9199-69B1CD4B0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3429000"/>
            <a:ext cx="7010400" cy="3017838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 b="1" i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“NISTO SABEMOS QUE O CONHECEMOS: SE GUARDAMOS OS SEUS MANDAMENTOS.”</a:t>
            </a:r>
            <a:r>
              <a:rPr lang="en-US" altLang="pt-BR" sz="4000" b="1" i="1">
                <a:latin typeface="Bookman Old Style" panose="02050604050505020204" pitchFamily="18" charset="0"/>
              </a:rPr>
              <a:t>                              </a:t>
            </a:r>
            <a:r>
              <a:rPr lang="en-US" altLang="pt-BR" sz="3200" b="1" i="1">
                <a:latin typeface="Bookman Old Style" panose="02050604050505020204" pitchFamily="18" charset="0"/>
              </a:rPr>
              <a:t>I JOÃO 2:3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 autoUpdateAnimBg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026">
            <a:extLst>
              <a:ext uri="{FF2B5EF4-FFF2-40B4-BE49-F238E27FC236}">
                <a16:creationId xmlns:a16="http://schemas.microsoft.com/office/drawing/2014/main" id="{9C7ACBEB-BE7B-4277-AE60-24287D533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CCF46E2A-9C74-4904-B04A-8950CACD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3" name="WordArt 3">
            <a:extLst>
              <a:ext uri="{FF2B5EF4-FFF2-40B4-BE49-F238E27FC236}">
                <a16:creationId xmlns:a16="http://schemas.microsoft.com/office/drawing/2014/main" id="{0432676C-880C-4F1D-ADDE-9DA3A4E26B4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24200" y="685800"/>
            <a:ext cx="4613275" cy="1355725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9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  <a:contourClr>
                <a:srgbClr val="FFE701"/>
              </a:contour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0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 panose="020B0806030902050204" pitchFamily="34" charset="0"/>
              </a:rPr>
              <a:t>COMO TER A PAZ ?</a:t>
            </a:r>
          </a:p>
        </p:txBody>
      </p:sp>
    </p:spTree>
  </p:cSld>
  <p:clrMapOvr>
    <a:masterClrMapping/>
  </p:clrMapOvr>
  <p:transition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050">
            <a:extLst>
              <a:ext uri="{FF2B5EF4-FFF2-40B4-BE49-F238E27FC236}">
                <a16:creationId xmlns:a16="http://schemas.microsoft.com/office/drawing/2014/main" id="{537F7A3A-3282-4456-A8C0-8E574938E7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569913"/>
            <a:ext cx="7621587" cy="5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875" name="Text Box 2051">
            <a:extLst>
              <a:ext uri="{FF2B5EF4-FFF2-40B4-BE49-F238E27FC236}">
                <a16:creationId xmlns:a16="http://schemas.microsoft.com/office/drawing/2014/main" id="{49997DE9-9394-49E2-AC98-4986395200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066800"/>
            <a:ext cx="41910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40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UM SORRISO</a:t>
            </a:r>
            <a:endParaRPr lang="pt-BR" altLang="pt-BR" sz="3200" b="1">
              <a:latin typeface="Arial" panose="020B0604020202020204" pitchFamily="34" charset="0"/>
            </a:endParaRPr>
          </a:p>
        </p:txBody>
      </p:sp>
      <p:sp>
        <p:nvSpPr>
          <p:cNvPr id="79876" name="Text Box 2052">
            <a:extLst>
              <a:ext uri="{FF2B5EF4-FFF2-40B4-BE49-F238E27FC236}">
                <a16:creationId xmlns:a16="http://schemas.microsoft.com/office/drawing/2014/main" id="{13E802A3-06DB-4AB6-AF94-B32992099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4572000"/>
            <a:ext cx="6858000" cy="173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t-BR" altLang="pt-BR" sz="36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Dura somente um instante, mas seus efeitos perduram para sempre</a:t>
            </a:r>
            <a:endParaRPr lang="pt-BR" altLang="pt-BR" sz="3600" b="1">
              <a:solidFill>
                <a:srgbClr val="3366FF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9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75" grpId="0" autoUpdateAnimBg="0"/>
      <p:bldP spid="79876" grpId="0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>
            <a:extLst>
              <a:ext uri="{FF2B5EF4-FFF2-40B4-BE49-F238E27FC236}">
                <a16:creationId xmlns:a16="http://schemas.microsoft.com/office/drawing/2014/main" id="{9F8ABDA9-E32E-4D7D-853C-7AA8896790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627" name="Text Box 3">
            <a:extLst>
              <a:ext uri="{FF2B5EF4-FFF2-40B4-BE49-F238E27FC236}">
                <a16:creationId xmlns:a16="http://schemas.microsoft.com/office/drawing/2014/main" id="{FC539F90-EFF1-48B9-9C39-C8D1E4C4FA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3886200"/>
            <a:ext cx="8077200" cy="234791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“GRANDE É A PAZ DOS QUE AMAM A TUA LEI; E PARA ELES NÃO HÁ TROPEÇO”</a:t>
            </a:r>
            <a:r>
              <a:rPr lang="en-US" altLang="pt-BR" sz="4000">
                <a:latin typeface="Arial Black" panose="020B0A04020102020204" pitchFamily="34" charset="0"/>
              </a:rPr>
              <a:t> </a:t>
            </a:r>
            <a:r>
              <a:rPr lang="en-US" altLang="pt-BR" sz="2800">
                <a:latin typeface="Arial Black" panose="020B0A04020102020204" pitchFamily="34" charset="0"/>
              </a:rPr>
              <a:t>SALMOS 119:165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6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7" grpId="0" animBg="1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>
            <a:extLst>
              <a:ext uri="{FF2B5EF4-FFF2-40B4-BE49-F238E27FC236}">
                <a16:creationId xmlns:a16="http://schemas.microsoft.com/office/drawing/2014/main" id="{71C39B42-8B80-4AA9-A4F7-14CB27FCBD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3" name="Text Box 3">
            <a:extLst>
              <a:ext uri="{FF2B5EF4-FFF2-40B4-BE49-F238E27FC236}">
                <a16:creationId xmlns:a16="http://schemas.microsoft.com/office/drawing/2014/main" id="{673FD517-9BF5-459F-8C08-FFBC8CB3B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733800"/>
            <a:ext cx="8305800" cy="19208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“ASSIM POIS A LEI É SANTA, E O MANDAMENTO, </a:t>
            </a:r>
            <a:r>
              <a:rPr lang="en-US" altLang="pt-BR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SANTO</a:t>
            </a:r>
            <a:r>
              <a:rPr lang="en-US" altLang="pt-BR" sz="4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, JUSTO E BOM.”</a:t>
            </a:r>
            <a:r>
              <a:rPr lang="en-US" altLang="pt-BR" sz="4000">
                <a:latin typeface="Arial Black" panose="020B0A04020102020204" pitchFamily="34" charset="0"/>
              </a:rPr>
              <a:t>   </a:t>
            </a:r>
            <a:r>
              <a:rPr lang="en-US" altLang="pt-BR" sz="2800">
                <a:latin typeface="Arial Black" panose="020B0A04020102020204" pitchFamily="34" charset="0"/>
              </a:rPr>
              <a:t>ROMANOS 7:12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  <p:sp>
        <p:nvSpPr>
          <p:cNvPr id="30724" name="WordArt 4">
            <a:extLst>
              <a:ext uri="{FF2B5EF4-FFF2-40B4-BE49-F238E27FC236}">
                <a16:creationId xmlns:a16="http://schemas.microsoft.com/office/drawing/2014/main" id="{C8EBE2D8-411D-4371-AB13-AC3B40A0DE8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5600" y="1143000"/>
            <a:ext cx="55626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1O MANDAMENTOS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3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026">
            <a:extLst>
              <a:ext uri="{FF2B5EF4-FFF2-40B4-BE49-F238E27FC236}">
                <a16:creationId xmlns:a16="http://schemas.microsoft.com/office/drawing/2014/main" id="{0BFC0F8E-D03D-44B0-B867-CA48B279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651" name="Text Box 1027">
            <a:extLst>
              <a:ext uri="{FF2B5EF4-FFF2-40B4-BE49-F238E27FC236}">
                <a16:creationId xmlns:a16="http://schemas.microsoft.com/office/drawing/2014/main" id="{CAA763CB-09E9-4AD9-857D-EB5F2DC1CF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038600"/>
            <a:ext cx="8229600" cy="19208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“SE QUERES ENTRAR NA VIDA ETERNA, GUARDA OS MANDAMENTOS.”</a:t>
            </a:r>
            <a:r>
              <a:rPr lang="en-US" altLang="pt-BR" sz="4000">
                <a:latin typeface="Arial Black" panose="020B0A04020102020204" pitchFamily="34" charset="0"/>
              </a:rPr>
              <a:t> </a:t>
            </a:r>
            <a:r>
              <a:rPr lang="en-US" altLang="pt-BR" sz="2800">
                <a:latin typeface="Arial Black" panose="020B0A04020102020204" pitchFamily="34" charset="0"/>
              </a:rPr>
              <a:t>MATEUS 19:17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1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>
            <a:extLst>
              <a:ext uri="{FF2B5EF4-FFF2-40B4-BE49-F238E27FC236}">
                <a16:creationId xmlns:a16="http://schemas.microsoft.com/office/drawing/2014/main" id="{1A89DAFE-37D1-41BF-9F0E-07A0E999B6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1440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3011" name="Text Box 3">
            <a:extLst>
              <a:ext uri="{FF2B5EF4-FFF2-40B4-BE49-F238E27FC236}">
                <a16:creationId xmlns:a16="http://schemas.microsoft.com/office/drawing/2014/main" id="{A934362C-781B-438C-B051-98C17F146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3429000"/>
            <a:ext cx="7239000" cy="295751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“NÃO PENSEIS QUE VIM ABOLIR A LEI OU OS PROFETAS: NÃO VIM ABOLIR, </a:t>
            </a:r>
            <a:r>
              <a:rPr lang="en-US" altLang="pt-BR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MAS CUMPRIR.”</a:t>
            </a:r>
            <a:r>
              <a:rPr lang="en-US" altLang="pt-BR" sz="4000">
                <a:latin typeface="Arial Black" panose="020B0A04020102020204" pitchFamily="34" charset="0"/>
              </a:rPr>
              <a:t> </a:t>
            </a:r>
            <a:r>
              <a:rPr lang="en-US" altLang="pt-BR" sz="2800">
                <a:latin typeface="Arial Black" panose="020B0A04020102020204" pitchFamily="34" charset="0"/>
              </a:rPr>
              <a:t>MATEUS 5:17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3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11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>
            <a:extLst>
              <a:ext uri="{FF2B5EF4-FFF2-40B4-BE49-F238E27FC236}">
                <a16:creationId xmlns:a16="http://schemas.microsoft.com/office/drawing/2014/main" id="{FC2F74BF-9C30-4BC4-A3E8-F0A6BD957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195" name="Text Box 3">
            <a:extLst>
              <a:ext uri="{FF2B5EF4-FFF2-40B4-BE49-F238E27FC236}">
                <a16:creationId xmlns:a16="http://schemas.microsoft.com/office/drawing/2014/main" id="{38BE30DE-86E1-4C27-A663-0B283F5F5B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2438400"/>
            <a:ext cx="7620000" cy="19208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pt-BR" sz="4000">
                <a:latin typeface="Arial Black" panose="020B0A04020102020204" pitchFamily="34" charset="0"/>
              </a:rPr>
              <a:t>SERÁ QUE TENTARIAM MUDAR, QUEBRAR A LEI DE DEUS ?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026">
            <a:extLst>
              <a:ext uri="{FF2B5EF4-FFF2-40B4-BE49-F238E27FC236}">
                <a16:creationId xmlns:a16="http://schemas.microsoft.com/office/drawing/2014/main" id="{05290401-A42B-4B90-81CB-4168F674A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14400"/>
            <a:ext cx="70104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>
                <a:solidFill>
                  <a:srgbClr val="003300"/>
                </a:solidFill>
                <a:latin typeface="Arial Black" panose="020B0A04020102020204" pitchFamily="34" charset="0"/>
              </a:rPr>
              <a:t>PROFERIRÁ PALAVRAS CONTRA O ALTISSÍMO, MAGOARÁ OS SANTOS DO ALTÍSSIMO E CUIDARÁ EM MUDAR OS TEMPOS E A LEI...”</a:t>
            </a:r>
            <a:r>
              <a:rPr lang="en-US" altLang="pt-BR" sz="4000">
                <a:latin typeface="Arial Black" panose="020B0A04020102020204" pitchFamily="34" charset="0"/>
              </a:rPr>
              <a:t>  </a:t>
            </a:r>
            <a:r>
              <a:rPr lang="en-US" altLang="pt-BR" sz="2800">
                <a:latin typeface="Arial Black" panose="020B0A04020102020204" pitchFamily="34" charset="0"/>
              </a:rPr>
              <a:t>DANIEL 7:25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CO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6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>
            <a:extLst>
              <a:ext uri="{FF2B5EF4-FFF2-40B4-BE49-F238E27FC236}">
                <a16:creationId xmlns:a16="http://schemas.microsoft.com/office/drawing/2014/main" id="{63828907-0D37-4571-8B0F-10677FF8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1747" name="Text Box 3">
            <a:extLst>
              <a:ext uri="{FF2B5EF4-FFF2-40B4-BE49-F238E27FC236}">
                <a16:creationId xmlns:a16="http://schemas.microsoft.com/office/drawing/2014/main" id="{86C4943E-8ABB-4A8D-99A4-B401859D05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3962400"/>
            <a:ext cx="7620000" cy="13112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“Porque eu, o Senhor, não mudo...”</a:t>
            </a:r>
            <a:r>
              <a:rPr lang="en-US" altLang="pt-BR" sz="4000">
                <a:latin typeface="Arial Black" panose="020B0A04020102020204" pitchFamily="34" charset="0"/>
              </a:rPr>
              <a:t>  </a:t>
            </a:r>
            <a:r>
              <a:rPr lang="en-US" altLang="pt-BR" sz="2800">
                <a:latin typeface="Arial Black" panose="020B0A04020102020204" pitchFamily="34" charset="0"/>
              </a:rPr>
              <a:t>MALAQUIAS 3:6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3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7" grpId="0" animBg="1" autoUpdateAnimBg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A66C05E0-209A-466A-8615-F3BFA506A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675" name="Text Box 3">
            <a:extLst>
              <a:ext uri="{FF2B5EF4-FFF2-40B4-BE49-F238E27FC236}">
                <a16:creationId xmlns:a16="http://schemas.microsoft.com/office/drawing/2014/main" id="{C38A7306-AD0E-41DB-87B3-12380BDA8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886200"/>
            <a:ext cx="7543800" cy="25304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400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</a:rPr>
              <a:t>“SE OBSERVARDES OS MEUS MANDAMENTOS, PERMANECEREIS NO MEU AMOR.”</a:t>
            </a:r>
            <a:r>
              <a:rPr lang="en-US" altLang="pt-BR" sz="4000">
                <a:latin typeface="Arial Black" panose="020B0A04020102020204" pitchFamily="34" charset="0"/>
              </a:rPr>
              <a:t>  </a:t>
            </a:r>
            <a:r>
              <a:rPr lang="en-US" altLang="pt-BR" sz="2800">
                <a:latin typeface="Arial Black" panose="020B0A04020102020204" pitchFamily="34" charset="0"/>
              </a:rPr>
              <a:t>JOÃO 15:10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animBg="1" autoUpdateAnimBg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>
            <a:extLst>
              <a:ext uri="{FF2B5EF4-FFF2-40B4-BE49-F238E27FC236}">
                <a16:creationId xmlns:a16="http://schemas.microsoft.com/office/drawing/2014/main" id="{55EA005E-EC58-4953-B05B-3DF3C4C4FB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8851" name="Text Box 3">
            <a:extLst>
              <a:ext uri="{FF2B5EF4-FFF2-40B4-BE49-F238E27FC236}">
                <a16:creationId xmlns:a16="http://schemas.microsoft.com/office/drawing/2014/main" id="{E4D4B7B3-D488-4198-8EB3-0A335579EF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381000"/>
            <a:ext cx="4876800" cy="430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“Porque os simples ouvidores da lei não são justos diante de Deus, mas os que praticam a lei hão de ser justificados”</a:t>
            </a:r>
            <a:r>
              <a:rPr lang="pt-BR" altLang="pt-BR" sz="3600" b="1">
                <a:solidFill>
                  <a:srgbClr val="66FF66"/>
                </a:solidFill>
                <a:latin typeface="Bookman Old Style" panose="02050604050505020204" pitchFamily="18" charset="0"/>
              </a:rPr>
              <a:t>  </a:t>
            </a:r>
            <a:r>
              <a:rPr lang="pt-BR" altLang="pt-BR" b="1">
                <a:solidFill>
                  <a:srgbClr val="FFFFFF"/>
                </a:solidFill>
                <a:latin typeface="Bookman Old Style" panose="02050604050505020204" pitchFamily="18" charset="0"/>
              </a:rPr>
              <a:t>Romanos 2: 13</a:t>
            </a:r>
            <a:endParaRPr lang="pt-BR" altLang="pt-BR" sz="3600" b="1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88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851" grpId="0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>
            <a:extLst>
              <a:ext uri="{FF2B5EF4-FFF2-40B4-BE49-F238E27FC236}">
                <a16:creationId xmlns:a16="http://schemas.microsoft.com/office/drawing/2014/main" id="{51FE1F9B-4A92-44C4-9058-C223ED023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963" name="Text Box 3">
            <a:extLst>
              <a:ext uri="{FF2B5EF4-FFF2-40B4-BE49-F238E27FC236}">
                <a16:creationId xmlns:a16="http://schemas.microsoft.com/office/drawing/2014/main" id="{15064CB6-03C2-4BEA-BAB1-7C6D7CE959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429000"/>
            <a:ext cx="8077200" cy="2716213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>
                <a:solidFill>
                  <a:srgbClr val="CC0000"/>
                </a:solidFill>
                <a:latin typeface="Arial Black" panose="020B0A04020102020204" pitchFamily="34" charset="0"/>
              </a:rPr>
              <a:t>“AQUI ESTÁ A PERSEVERANÇA DOS SANTOS, OS QUE </a:t>
            </a:r>
            <a:r>
              <a:rPr lang="en-US" altLang="pt-BR" sz="3600">
                <a:solidFill>
                  <a:srgbClr val="0000CC"/>
                </a:solidFill>
                <a:latin typeface="Arial Black" panose="020B0A04020102020204" pitchFamily="34" charset="0"/>
              </a:rPr>
              <a:t>GUARDAM OS MANDAMENTOS</a:t>
            </a:r>
            <a:r>
              <a:rPr lang="en-US" altLang="pt-BR" sz="3600">
                <a:solidFill>
                  <a:srgbClr val="CC0000"/>
                </a:solidFill>
                <a:latin typeface="Arial Black" panose="020B0A04020102020204" pitchFamily="34" charset="0"/>
              </a:rPr>
              <a:t> </a:t>
            </a:r>
            <a:r>
              <a:rPr lang="en-US" altLang="pt-BR" sz="3600">
                <a:solidFill>
                  <a:srgbClr val="0000CC"/>
                </a:solidFill>
                <a:latin typeface="Arial Black" panose="020B0A04020102020204" pitchFamily="34" charset="0"/>
              </a:rPr>
              <a:t>DE DEUS E A FÉ EM JESUS.”</a:t>
            </a:r>
            <a:r>
              <a:rPr lang="en-US" altLang="pt-BR" sz="4000">
                <a:latin typeface="Arial Black" panose="020B0A04020102020204" pitchFamily="34" charset="0"/>
              </a:rPr>
              <a:t>  </a:t>
            </a:r>
            <a:r>
              <a:rPr lang="en-US" altLang="pt-BR" sz="2800">
                <a:latin typeface="Arial Black" panose="020B0A04020102020204" pitchFamily="34" charset="0"/>
              </a:rPr>
              <a:t>APOCALIPSE 14:12</a:t>
            </a:r>
            <a:endParaRPr lang="en-US" altLang="pt-BR" sz="40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09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3" grpId="0" animBg="1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75DADEB9-F9EE-4FFF-94A4-0B370DBE5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48" name="WordArt 4">
            <a:extLst>
              <a:ext uri="{FF2B5EF4-FFF2-40B4-BE49-F238E27FC236}">
                <a16:creationId xmlns:a16="http://schemas.microsoft.com/office/drawing/2014/main" id="{D8A2EAAA-3C28-49D3-B91D-9B50B845859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-533400" y="1219200"/>
            <a:ext cx="8305800" cy="10668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gradFill rotWithShape="0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                               bem-aventurados</a:t>
            </a:r>
          </a:p>
        </p:txBody>
      </p:sp>
      <p:sp>
        <p:nvSpPr>
          <p:cNvPr id="6149" name="WordArt 5">
            <a:extLst>
              <a:ext uri="{FF2B5EF4-FFF2-40B4-BE49-F238E27FC236}">
                <a16:creationId xmlns:a16="http://schemas.microsoft.com/office/drawing/2014/main" id="{FE133C48-3B17-40F4-8BE7-1A23E0353AD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81000" y="2590800"/>
            <a:ext cx="8458200" cy="1828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/>
                  </a:outerShdw>
                </a:effectLst>
                <a:latin typeface="Impact" panose="020B0806030902050204" pitchFamily="34" charset="0"/>
              </a:rPr>
              <a:t>Os que lêem, Ouvem e Guardam</a:t>
            </a:r>
          </a:p>
        </p:txBody>
      </p:sp>
      <p:sp>
        <p:nvSpPr>
          <p:cNvPr id="6150" name="WordArt 6">
            <a:extLst>
              <a:ext uri="{FF2B5EF4-FFF2-40B4-BE49-F238E27FC236}">
                <a16:creationId xmlns:a16="http://schemas.microsoft.com/office/drawing/2014/main" id="{E350AEA4-AE1C-4F62-A64E-6FACFAC39F0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791200" y="5638800"/>
            <a:ext cx="30480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Apoc  1:3</a:t>
            </a: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>
            <a:extLst>
              <a:ext uri="{FF2B5EF4-FFF2-40B4-BE49-F238E27FC236}">
                <a16:creationId xmlns:a16="http://schemas.microsoft.com/office/drawing/2014/main" id="{A71DAA98-A66A-4FBA-9416-070831764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Text Box 3">
            <a:extLst>
              <a:ext uri="{FF2B5EF4-FFF2-40B4-BE49-F238E27FC236}">
                <a16:creationId xmlns:a16="http://schemas.microsoft.com/office/drawing/2014/main" id="{9EF82733-F150-467B-9176-3FC5F5616B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3429000"/>
            <a:ext cx="6781800" cy="2289175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>
                <a:solidFill>
                  <a:srgbClr val="FFFFFF"/>
                </a:solidFill>
                <a:latin typeface="Arial Black" panose="020B0A04020102020204" pitchFamily="34" charset="0"/>
              </a:rPr>
              <a:t>“Bem-aventurados os irrepreensíveis no seu caminho, que andam na lei do Senhor.” </a:t>
            </a:r>
            <a:r>
              <a:rPr lang="pt-BR" altLang="pt-BR" sz="2800">
                <a:solidFill>
                  <a:srgbClr val="FFFF00"/>
                </a:solidFill>
                <a:latin typeface="Arial Black" panose="020B0A04020102020204" pitchFamily="34" charset="0"/>
              </a:rPr>
              <a:t>Salmos 119: 1</a:t>
            </a:r>
            <a:endParaRPr lang="pt-BR" altLang="pt-BR" sz="360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37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731" grpId="0" animBg="1" autoUpdateAnimBg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2">
            <a:extLst>
              <a:ext uri="{FF2B5EF4-FFF2-40B4-BE49-F238E27FC236}">
                <a16:creationId xmlns:a16="http://schemas.microsoft.com/office/drawing/2014/main" id="{B7697C42-B8FA-4D11-B717-CB28D462A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>
            <a:extLst>
              <a:ext uri="{FF2B5EF4-FFF2-40B4-BE49-F238E27FC236}">
                <a16:creationId xmlns:a16="http://schemas.microsoft.com/office/drawing/2014/main" id="{0032F9F1-9BC2-441E-8F3D-1AC5F83B4B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DEEA2A3C-6E5D-41E4-B8F7-F14423BAC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447800"/>
            <a:ext cx="7162800" cy="338772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 altLang="pt-BR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“Bem-aventurado o homem que não anda nos conselhos dos ímpios... Antes, o seu prazer está na </a:t>
            </a:r>
            <a:r>
              <a:rPr lang="pt-BR" altLang="pt-BR" sz="3600" b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lei do Senhor,</a:t>
            </a:r>
            <a:r>
              <a:rPr lang="pt-BR" altLang="pt-BR" sz="3600" b="1">
                <a:solidFill>
                  <a:srgbClr val="00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ookman Old Style" panose="02050604050505020204" pitchFamily="18" charset="0"/>
              </a:rPr>
              <a:t> e na Sua lei medita de dia e de noite.”</a:t>
            </a:r>
            <a:r>
              <a:rPr lang="pt-BR" altLang="pt-BR" sz="3600" b="1">
                <a:latin typeface="Bookman Old Style" panose="02050604050505020204" pitchFamily="18" charset="0"/>
              </a:rPr>
              <a:t> </a:t>
            </a:r>
            <a:r>
              <a:rPr lang="pt-BR" altLang="pt-BR" b="1">
                <a:latin typeface="Bookman Old Style" panose="02050604050505020204" pitchFamily="18" charset="0"/>
              </a:rPr>
              <a:t>Salmos 1: 1,2</a:t>
            </a:r>
            <a:endParaRPr lang="pt-BR" altLang="pt-BR" sz="3600" b="1">
              <a:latin typeface="Bookman Old Style" panose="02050604050505020204" pitchFamily="18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animBg="1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026">
            <a:extLst>
              <a:ext uri="{FF2B5EF4-FFF2-40B4-BE49-F238E27FC236}">
                <a16:creationId xmlns:a16="http://schemas.microsoft.com/office/drawing/2014/main" id="{EF47862D-7C72-4639-AF34-55A42DEF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4755" name="Text Box 1027">
            <a:extLst>
              <a:ext uri="{FF2B5EF4-FFF2-40B4-BE49-F238E27FC236}">
                <a16:creationId xmlns:a16="http://schemas.microsoft.com/office/drawing/2014/main" id="{C340CB07-DC95-445A-9C72-3E95B78DEB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457200"/>
            <a:ext cx="5715000" cy="4029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1" i="1">
                <a:solidFill>
                  <a:srgbClr val="66FF66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“ A LEI DO SENHOR É PERFEITA, ELA DÁ A VIDA; A LEI DO SENHOR É SEGURA, TORNA PERSPICAZ         O SIMPLES.”</a:t>
            </a:r>
            <a:r>
              <a:rPr lang="en-US" altLang="pt-BR" sz="4000" b="1" i="1">
                <a:solidFill>
                  <a:srgbClr val="66FF66"/>
                </a:solidFill>
                <a:latin typeface="Bookman Old Style" panose="02050604050505020204" pitchFamily="18" charset="0"/>
              </a:rPr>
              <a:t>              </a:t>
            </a:r>
          </a:p>
          <a:p>
            <a:pPr>
              <a:spcBef>
                <a:spcPct val="50000"/>
              </a:spcBef>
            </a:pPr>
            <a:r>
              <a:rPr lang="en-US" altLang="pt-BR" sz="2800" b="1" i="1">
                <a:solidFill>
                  <a:srgbClr val="FFFFFF"/>
                </a:solidFill>
                <a:latin typeface="Bookman Old Style" panose="02050604050505020204" pitchFamily="18" charset="0"/>
              </a:rPr>
              <a:t>SALMOS 19:8</a:t>
            </a:r>
            <a:endParaRPr lang="en-US" altLang="pt-BR" sz="4400">
              <a:latin typeface="Challenge Extra Bold" panose="020B0604020202020204" pitchFamily="82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47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IGIT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755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455CADF-77FD-468D-91B4-F11BCB506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WordArt 3">
            <a:extLst>
              <a:ext uri="{FF2B5EF4-FFF2-40B4-BE49-F238E27FC236}">
                <a16:creationId xmlns:a16="http://schemas.microsoft.com/office/drawing/2014/main" id="{F2F913F9-EF83-445A-885B-F7E4A03102E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38400" y="1066800"/>
            <a:ext cx="6172200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>
                <a:ln w="9525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C0C0C0"/>
                  </a:outerShdw>
                </a:effectLst>
                <a:latin typeface="Impact" panose="020B0806030902050204" pitchFamily="34" charset="0"/>
              </a:rPr>
              <a:t>10 MANDAMENTOS</a:t>
            </a:r>
          </a:p>
        </p:txBody>
      </p:sp>
    </p:spTree>
  </p:cSld>
  <p:clrMapOvr>
    <a:masterClrMapping/>
  </p:clrMapOvr>
  <p:transition>
    <p:rand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6">
            <a:extLst>
              <a:ext uri="{FF2B5EF4-FFF2-40B4-BE49-F238E27FC236}">
                <a16:creationId xmlns:a16="http://schemas.microsoft.com/office/drawing/2014/main" id="{E870FBD1-EFD5-49F2-ADD7-76F97CD9F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243" name="Text Box 1027">
            <a:extLst>
              <a:ext uri="{FF2B5EF4-FFF2-40B4-BE49-F238E27FC236}">
                <a16:creationId xmlns:a16="http://schemas.microsoft.com/office/drawing/2014/main" id="{D755B166-D2CB-4A2F-A0C8-72DFB848D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286000"/>
            <a:ext cx="7772400" cy="3814763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pt-BR" sz="3600" b="1" i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“ E, TENDO ACABADO DE FALAR COM ELE  NO MONTE SINAI, DEU A MOÍSES AS DUAS TÁBUAS DO TESTEMUNHO, TÁBUAS DE PEDRA,</a:t>
            </a:r>
            <a:r>
              <a:rPr lang="en-US" altLang="pt-BR" sz="3600" b="1" i="1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 </a:t>
            </a:r>
            <a:r>
              <a:rPr lang="en-US" altLang="pt-BR" sz="3600" b="1" i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anose="02050604050505020204" pitchFamily="18" charset="0"/>
              </a:rPr>
              <a:t>ESCRITAS PELO DEDO DE DEUS.”</a:t>
            </a:r>
            <a:r>
              <a:rPr lang="en-US" altLang="pt-BR" sz="3600" b="1" i="1">
                <a:latin typeface="Bookman Old Style" panose="02050604050505020204" pitchFamily="18" charset="0"/>
              </a:rPr>
              <a:t>         </a:t>
            </a:r>
            <a:r>
              <a:rPr lang="en-US" altLang="pt-BR" sz="2800" b="1" i="1">
                <a:solidFill>
                  <a:srgbClr val="FFFFFF"/>
                </a:solidFill>
                <a:latin typeface="Bookman Old Style" panose="02050604050505020204" pitchFamily="18" charset="0"/>
              </a:rPr>
              <a:t>ÊXODO 31:18</a:t>
            </a:r>
            <a:endParaRPr lang="en-US" altLang="pt-BR" sz="6000">
              <a:latin typeface="Challenge Extra Bold" panose="020B0604020202020204" pitchFamily="82" charset="0"/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REI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3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>
            <a:extLst>
              <a:ext uri="{FF2B5EF4-FFF2-40B4-BE49-F238E27FC236}">
                <a16:creationId xmlns:a16="http://schemas.microsoft.com/office/drawing/2014/main" id="{ED4D60CE-A910-4A27-91D5-824AFCC69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5E215D8C-2D99-430E-8305-01E16CBA9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random/>
  </p:transition>
</p:sld>
</file>

<file path=ppt/theme/theme1.xml><?xml version="1.0" encoding="utf-8"?>
<a:theme xmlns:a="http://schemas.openxmlformats.org/drawingml/2006/main" name="Sereno">
  <a:themeElements>
    <a:clrScheme name="">
      <a:dk1>
        <a:srgbClr val="333333"/>
      </a:dk1>
      <a:lt1>
        <a:srgbClr val="A9BDA9"/>
      </a:lt1>
      <a:dk2>
        <a:srgbClr val="004C2B"/>
      </a:dk2>
      <a:lt2>
        <a:srgbClr val="578963"/>
      </a:lt2>
      <a:accent1>
        <a:srgbClr val="FFCCCC"/>
      </a:accent1>
      <a:accent2>
        <a:srgbClr val="B3E1B3"/>
      </a:accent2>
      <a:accent3>
        <a:srgbClr val="D1DBD1"/>
      </a:accent3>
      <a:accent4>
        <a:srgbClr val="2A2A2A"/>
      </a:accent4>
      <a:accent5>
        <a:srgbClr val="FFE2E2"/>
      </a:accent5>
      <a:accent6>
        <a:srgbClr val="A2CCA2"/>
      </a:accent6>
      <a:hlink>
        <a:srgbClr val="BDD7E5"/>
      </a:hlink>
      <a:folHlink>
        <a:srgbClr val="D2AAD2"/>
      </a:folHlink>
    </a:clrScheme>
    <a:fontScheme name="Seren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pt-BR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Sereno 1">
        <a:dk1>
          <a:srgbClr val="333333"/>
        </a:dk1>
        <a:lt1>
          <a:srgbClr val="A9BDA9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D1DBD1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2">
        <a:dk1>
          <a:srgbClr val="333333"/>
        </a:dk1>
        <a:lt1>
          <a:srgbClr val="FFFFFF"/>
        </a:lt1>
        <a:dk2>
          <a:srgbClr val="004C2B"/>
        </a:dk2>
        <a:lt2>
          <a:srgbClr val="578963"/>
        </a:lt2>
        <a:accent1>
          <a:srgbClr val="E1B7B7"/>
        </a:accent1>
        <a:accent2>
          <a:srgbClr val="B3E1B3"/>
        </a:accent2>
        <a:accent3>
          <a:srgbClr val="FFFFFF"/>
        </a:accent3>
        <a:accent4>
          <a:srgbClr val="2A2A2A"/>
        </a:accent4>
        <a:accent5>
          <a:srgbClr val="EED8D8"/>
        </a:accent5>
        <a:accent6>
          <a:srgbClr val="A2CCA2"/>
        </a:accent6>
        <a:hlink>
          <a:srgbClr val="BDD7E5"/>
        </a:hlink>
        <a:folHlink>
          <a:srgbClr val="D2AAD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reno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37373"/>
        </a:accent6>
        <a:hlink>
          <a:srgbClr val="B2B2B2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Office\Modelos\Estruturas de apresentação\SERENO.POT</Template>
  <TotalTime>948</TotalTime>
  <Words>503</Words>
  <Application>Microsoft Office PowerPoint</Application>
  <PresentationFormat>Apresentação na tela (4:3)</PresentationFormat>
  <Paragraphs>33</Paragraphs>
  <Slides>31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9" baseType="lpstr">
      <vt:lpstr>Impact</vt:lpstr>
      <vt:lpstr>Monotype Sorts</vt:lpstr>
      <vt:lpstr>Bookman Old Style</vt:lpstr>
      <vt:lpstr>Challenge Extra Bold</vt:lpstr>
      <vt:lpstr>Arial</vt:lpstr>
      <vt:lpstr>Arial Black</vt:lpstr>
      <vt:lpstr>Times New Roman</vt:lpstr>
      <vt:lpstr>Sereno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Dez regras do viver feliz</dc:title>
  <dc:subject>FAMÍLIA FELIZ</dc:subject>
  <dc:creator>4TONS - Pr. Marcelo Augusto de Carvalho; Armando Setembrino Nascimento</dc:creator>
  <cp:keywords>www.4tons.com.br</cp:keywords>
  <dc:description>COMÉRCIO PROIBIDO. USO PESSOAL</dc:description>
  <cp:lastModifiedBy>UCB - Marcelo Augusto de Carvalho</cp:lastModifiedBy>
  <cp:revision>73</cp:revision>
  <dcterms:created xsi:type="dcterms:W3CDTF">1999-04-15T18:11:11Z</dcterms:created>
  <dcterms:modified xsi:type="dcterms:W3CDTF">2021-01-07T08:39:11Z</dcterms:modified>
  <cp:category>EVANGELISMO</cp:category>
</cp:coreProperties>
</file>