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5" r:id="rId2"/>
    <p:sldId id="457" r:id="rId3"/>
    <p:sldId id="432" r:id="rId4"/>
    <p:sldId id="458" r:id="rId5"/>
    <p:sldId id="459" r:id="rId6"/>
    <p:sldId id="461" r:id="rId7"/>
    <p:sldId id="460" r:id="rId8"/>
    <p:sldId id="455" r:id="rId9"/>
    <p:sldId id="449" r:id="rId10"/>
    <p:sldId id="439" r:id="rId11"/>
    <p:sldId id="434" r:id="rId12"/>
    <p:sldId id="440" r:id="rId13"/>
    <p:sldId id="445" r:id="rId14"/>
    <p:sldId id="456" r:id="rId15"/>
    <p:sldId id="409" r:id="rId16"/>
    <p:sldId id="421" r:id="rId17"/>
    <p:sldId id="429" r:id="rId18"/>
    <p:sldId id="442" r:id="rId19"/>
    <p:sldId id="444" r:id="rId20"/>
    <p:sldId id="446" r:id="rId21"/>
    <p:sldId id="431" r:id="rId22"/>
    <p:sldId id="433" r:id="rId23"/>
    <p:sldId id="447" r:id="rId24"/>
    <p:sldId id="451" r:id="rId25"/>
    <p:sldId id="418" r:id="rId26"/>
    <p:sldId id="323" r:id="rId27"/>
    <p:sldId id="443" r:id="rId28"/>
    <p:sldId id="453" r:id="rId29"/>
    <p:sldId id="452" r:id="rId30"/>
    <p:sldId id="436" r:id="rId31"/>
    <p:sldId id="450" r:id="rId32"/>
    <p:sldId id="390" r:id="rId33"/>
    <p:sldId id="385" r:id="rId34"/>
    <p:sldId id="284" r:id="rId3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8"/>
      <p:bold r:id="rId39"/>
      <p: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Bernhard BdCn BT" panose="04040804060802020203" pitchFamily="82" charset="0"/>
      <p:regular r:id="rId45"/>
    </p:embeddedFont>
    <p:embeddedFont>
      <p:font typeface="Compacta Blk BT" panose="020B0904040702060204" pitchFamily="34" charset="0"/>
      <p:regular r:id="rId46"/>
    </p:embeddedFont>
    <p:embeddedFont>
      <p:font typeface="Futura XBlk BT" panose="020B0903020204020204" pitchFamily="34" charset="0"/>
      <p:regular r:id="rId47"/>
    </p:embeddedFont>
    <p:embeddedFont>
      <p:font typeface="Goudy Old Style" panose="02020502050305020303" pitchFamily="18" charset="0"/>
      <p:regular r:id="rId48"/>
      <p:bold r:id="rId49"/>
      <p:italic r:id="rId50"/>
    </p:embeddedFont>
    <p:embeddedFont>
      <p:font typeface="HumstSlab712 Blk BT" panose="02040804050506030204" pitchFamily="18" charset="0"/>
      <p:regular r:id="rId51"/>
    </p:embeddedFont>
    <p:embeddedFont>
      <p:font typeface="Impact" panose="020B0806030902050204" pitchFamily="34" charset="0"/>
      <p:regular r:id="rId52"/>
    </p:embeddedFont>
    <p:embeddedFont>
      <p:font typeface="Revue BT" panose="020B0604020202020204" pitchFamily="82" charset="0"/>
      <p:regular r:id="rId53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CC"/>
    <a:srgbClr val="CC99FF"/>
    <a:srgbClr val="66FFFF"/>
    <a:srgbClr val="33CCFF"/>
    <a:srgbClr val="FFFF00"/>
    <a:srgbClr val="040000"/>
    <a:srgbClr val="B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1200"/>
        <p:guide pos="13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>
            <a:extLst>
              <a:ext uri="{FF2B5EF4-FFF2-40B4-BE49-F238E27FC236}">
                <a16:creationId xmlns:a16="http://schemas.microsoft.com/office/drawing/2014/main" id="{88539BC1-A0BA-4D18-B0FB-0F887EFBCF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21187" name="Rectangle 1027">
            <a:extLst>
              <a:ext uri="{FF2B5EF4-FFF2-40B4-BE49-F238E27FC236}">
                <a16:creationId xmlns:a16="http://schemas.microsoft.com/office/drawing/2014/main" id="{F8C5A069-74A8-4C9C-8450-B1CE158CF5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221188" name="Rectangle 1028">
            <a:extLst>
              <a:ext uri="{FF2B5EF4-FFF2-40B4-BE49-F238E27FC236}">
                <a16:creationId xmlns:a16="http://schemas.microsoft.com/office/drawing/2014/main" id="{6C63A337-CE2B-486A-AD2E-DC9773356D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21189" name="Rectangle 1029">
            <a:extLst>
              <a:ext uri="{FF2B5EF4-FFF2-40B4-BE49-F238E27FC236}">
                <a16:creationId xmlns:a16="http://schemas.microsoft.com/office/drawing/2014/main" id="{4E2E2391-3221-4F63-B14B-C9DDD4E62F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108D8A-59CC-4A60-8266-297E8CB8BD8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AE3E9A49-63B0-4221-8DC7-B142555E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BB23B670-E98F-4C44-B5CF-87CD59600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E043ED8C-091E-48C0-A85C-C1F59909080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>
            <a:extLst>
              <a:ext uri="{FF2B5EF4-FFF2-40B4-BE49-F238E27FC236}">
                <a16:creationId xmlns:a16="http://schemas.microsoft.com/office/drawing/2014/main" id="{EC213660-97ED-4F7D-9173-5C6ABC4F08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F5D0D448-1564-4094-8371-8D3CAB7EF9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17095" name="Rectangle 7">
            <a:extLst>
              <a:ext uri="{FF2B5EF4-FFF2-40B4-BE49-F238E27FC236}">
                <a16:creationId xmlns:a16="http://schemas.microsoft.com/office/drawing/2014/main" id="{C396EA68-557E-413A-963D-37EFAA211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C5C61-E304-4BBD-80B6-85C1518B4BC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62D17A-937A-4FAA-B3B7-2A9D18556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D1792-FE66-4BFB-AD4F-623E2D6EAC1C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245762" name="Rectangle 1026">
            <a:extLst>
              <a:ext uri="{FF2B5EF4-FFF2-40B4-BE49-F238E27FC236}">
                <a16:creationId xmlns:a16="http://schemas.microsoft.com/office/drawing/2014/main" id="{1F0B3E13-AE31-4C8C-8998-ADB365F5DF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1027">
            <a:extLst>
              <a:ext uri="{FF2B5EF4-FFF2-40B4-BE49-F238E27FC236}">
                <a16:creationId xmlns:a16="http://schemas.microsoft.com/office/drawing/2014/main" id="{B435BCBA-F42D-4547-8ECB-80A5501F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37DBB-6033-49BE-BB32-96787B82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E7B3B-7988-4EB9-9DC4-A8233AC82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9BBC80-9674-4027-AEB9-8CBF676A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5ED1F-D4D4-4657-8322-35BCFC49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E3F5E-51B6-4563-BE03-EDEB4811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A26F7-BD71-41E2-B6AF-1F4585979E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70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AFCC7-EB73-4FBF-8441-68E0121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E62AE9-0168-49E6-8E61-93C827E10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08CD7-F250-472B-BD45-6635E9EF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4CC84C-A1EA-4598-A43D-08E65E15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C8E7F-21B6-4C21-8CD4-A74D88F6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C08C-E619-4F1E-A186-08130C843C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93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DAB6DC-079C-4373-B868-BCBD8396C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ACAECF-BA39-49C5-94C3-51F8DB21A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732BF2-2D70-400D-A85A-22292225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FCF6A1-7137-4561-AC08-AEFAF2B9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1A29B0-B15E-47EC-9A7B-5371AE36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33EB7-E7E8-4327-9A6F-061E829640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54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F39E1-AF8B-47F3-859F-D35A359C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B1AE19-6BE4-4683-96DE-E4F9D82E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20BF5-781C-4916-B7E9-5E8784C2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B8F6F-048E-42BE-8809-E93FD74A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BB948F-D2D1-43A5-8E47-CC0B078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7386-8D6C-4D36-B9E7-8D81F54276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051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5DE13-3E28-4011-9C14-6F98EE02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03561-770F-4CEB-B8C2-71A92FC5D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9EFBB-A41A-416E-8118-E20FB80C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EE3E9-1E83-463B-995C-8717A209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CCD4D-798C-4B4F-BF05-92B4DA51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60D9B-F659-438F-8891-0A2BEF3233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46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A7B68-6403-4867-81CF-7B61E716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CDBD70-DE66-4443-BA84-6F5F287AB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58EA14-BC7E-43AE-BEDD-C476F521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CBBB07-9B31-4FEB-AA91-9A4A7DD6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3C66E0-6141-4FCC-A996-DE261F8F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4DA3AA-6BDC-4723-9447-0E14C86A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7B1E9-C8D4-48EB-A1F9-81BEB951E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99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DD318-E506-4F06-BA99-4F3C4E4A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04C6FE-69B3-4C06-8605-D81524A1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1FE5D9-8785-478B-BE88-04EAEC775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766534-DCD0-436D-A72B-A207528B2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577338-0BC5-4545-8FC6-176FC6317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62A2F5-6C63-4599-B049-BF64BCF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805915-1C4A-4934-8F06-B3764BDC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C75F16-8EF1-4277-92E1-19FE71E3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639A-ABD2-4D66-A785-4E99628C22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E09DB-2F6B-4D1F-86F5-65E578B5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FF66B2-E8DA-4F68-B604-D71761BB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C4B727-50B5-40FC-BFB1-033F06A2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2C4E40-B44C-44CD-B184-341DDE3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A64C-035A-4563-8D21-34068BBA43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422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54FDC7-8D9E-4D54-8553-93A58BC4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FB028C-AD20-4B63-8CB9-18B569F4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C46C09-FFFE-43AB-B20E-1251C2D8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9B3C0-2710-4414-86F5-345914C5D6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070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E7AA7-C8F5-4D00-9947-B1E45651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8ADA2-3846-46B9-94DB-8D6D4CE9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20D116-6072-46BB-AF9D-665CA7D2E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9C1B2-191E-451D-9862-D7CB6A0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2656C7-901E-4C55-9F55-788EC2DF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2CBC89-F672-4B8E-B7DE-5EFD912F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0364-AD87-4FBA-946F-99D420CA1B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C362-2B2B-4967-A4F9-6C96F450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7B04AE-788D-4663-8B97-41156C613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B48256-FD59-4313-A3EC-9A36B7501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81B839-C6CD-464C-BFBC-54BD70ED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79F437-DAEC-4F41-AB46-505E11D0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80B120-9302-450D-858A-DA3FDB3E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3BC60-2202-4F54-8C2F-BDA9E188AA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346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5A0A9B-A3E3-4CAA-BE48-C7D5FD4F6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0D07E9-E312-4506-AEDE-B4C7B8182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4292EC-A2F6-4B7E-A8AA-975C775C95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CAA23-E93B-4068-AAFF-2F9A02627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8D73D2-E81A-4F46-97E1-7A5D032FA5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BADBA6-B99F-46C9-A315-0E92DDE7EE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WordArt 1027">
            <a:extLst>
              <a:ext uri="{FF2B5EF4-FFF2-40B4-BE49-F238E27FC236}">
                <a16:creationId xmlns:a16="http://schemas.microsoft.com/office/drawing/2014/main" id="{E286F569-43CC-46DF-8AE0-D4EDF50544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010400" cy="101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 LEI E A GRAÇA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7B52311A-E5D5-4CF6-89F5-0CB9136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Text Box 4">
            <a:extLst>
              <a:ext uri="{FF2B5EF4-FFF2-40B4-BE49-F238E27FC236}">
                <a16:creationId xmlns:a16="http://schemas.microsoft.com/office/drawing/2014/main" id="{BD6E4FD1-C707-421D-8768-0BCAB617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0"/>
            <a:ext cx="3287713" cy="2530475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8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Lei</a:t>
            </a:r>
            <a:r>
              <a:rPr lang="pt-BR" altLang="pt-BR" sz="8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altLang="pt-BR" sz="8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Moral</a:t>
            </a:r>
            <a:endParaRPr lang="pt-BR" altLang="pt-BR" sz="8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rpentineDBol" panose="020B0604020202020204" pitchFamily="34" charset="0"/>
            </a:endParaRPr>
          </a:p>
        </p:txBody>
      </p:sp>
      <p:sp>
        <p:nvSpPr>
          <p:cNvPr id="219141" name="WordArt 5">
            <a:extLst>
              <a:ext uri="{FF2B5EF4-FFF2-40B4-BE49-F238E27FC236}">
                <a16:creationId xmlns:a16="http://schemas.microsoft.com/office/drawing/2014/main" id="{EAB729E4-64C9-439E-AE91-C9C36098F2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3657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Dez</a:t>
            </a:r>
          </a:p>
        </p:txBody>
      </p:sp>
      <p:sp>
        <p:nvSpPr>
          <p:cNvPr id="219142" name="WordArt 6">
            <a:extLst>
              <a:ext uri="{FF2B5EF4-FFF2-40B4-BE49-F238E27FC236}">
                <a16:creationId xmlns:a16="http://schemas.microsoft.com/office/drawing/2014/main" id="{94CCF29D-5BB7-4CC9-9805-D69812469E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800600"/>
            <a:ext cx="3962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Mandamentos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C78508EC-5DAB-457C-BF97-9DDBE54E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8763"/>
            <a:ext cx="3773488" cy="1555750"/>
          </a:xfrm>
          <a:prstGeom prst="rect">
            <a:avLst/>
          </a:prstGeom>
          <a:solidFill>
            <a:srgbClr val="FFFED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800">
                <a:solidFill>
                  <a:srgbClr val="C50D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Lei </a:t>
            </a:r>
          </a:p>
          <a:p>
            <a:pPr algn="ctr"/>
            <a:r>
              <a:rPr lang="pt-BR" altLang="pt-BR" sz="4800">
                <a:solidFill>
                  <a:srgbClr val="C50D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Cerimonial</a:t>
            </a:r>
            <a:endParaRPr lang="pt-BR" altLang="pt-BR" sz="480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9144" name="WordArt 8">
            <a:extLst>
              <a:ext uri="{FF2B5EF4-FFF2-40B4-BE49-F238E27FC236}">
                <a16:creationId xmlns:a16="http://schemas.microsoft.com/office/drawing/2014/main" id="{8D3FF922-2406-4CE4-A045-1725AD4573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2438400"/>
            <a:ext cx="3810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Sacrifício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Cordeiros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  <p:bldP spid="21914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>
            <a:extLst>
              <a:ext uri="{FF2B5EF4-FFF2-40B4-BE49-F238E27FC236}">
                <a16:creationId xmlns:a16="http://schemas.microsoft.com/office/drawing/2014/main" id="{C8A25E38-CDB4-4AD2-B6B6-6FD8B5DE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0"/>
            <a:ext cx="5334000" cy="68580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1972" name="WordArt 4">
            <a:extLst>
              <a:ext uri="{FF2B5EF4-FFF2-40B4-BE49-F238E27FC236}">
                <a16:creationId xmlns:a16="http://schemas.microsoft.com/office/drawing/2014/main" id="{EF29158A-0518-4D2B-ADF6-0A2E2AE787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050" y="228600"/>
            <a:ext cx="35052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17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Lei</a:t>
            </a:r>
          </a:p>
          <a:p>
            <a:pPr algn="ctr"/>
            <a:r>
              <a:rPr lang="pt-BR" sz="3600" kern="10">
                <a:ln w="317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Moral</a:t>
            </a:r>
          </a:p>
        </p:txBody>
      </p:sp>
      <p:sp>
        <p:nvSpPr>
          <p:cNvPr id="211973" name="Text Box 5">
            <a:extLst>
              <a:ext uri="{FF2B5EF4-FFF2-40B4-BE49-F238E27FC236}">
                <a16:creationId xmlns:a16="http://schemas.microsoft.com/office/drawing/2014/main" id="{F3365323-0433-4F69-B9E6-94A3C2BC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57200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Escrita por Deus</a:t>
            </a: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C6C96541-B08D-4B9A-AF6D-B5DB2652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1508125"/>
            <a:ext cx="3900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Em duas tábuas</a:t>
            </a:r>
          </a:p>
          <a:p>
            <a:pPr algn="ctr"/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de pedra</a:t>
            </a:r>
          </a:p>
        </p:txBody>
      </p:sp>
      <p:sp>
        <p:nvSpPr>
          <p:cNvPr id="211975" name="Text Box 7">
            <a:extLst>
              <a:ext uri="{FF2B5EF4-FFF2-40B4-BE49-F238E27FC236}">
                <a16:creationId xmlns:a16="http://schemas.microsoft.com/office/drawing/2014/main" id="{00FBE78A-0DA7-4416-BD7E-7F4CA138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3108325"/>
            <a:ext cx="536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Estava dentro da arca</a:t>
            </a: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C86743D8-5DD1-4CAD-8119-2AD5F1B2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251325"/>
            <a:ext cx="217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É eterna</a:t>
            </a:r>
          </a:p>
        </p:txBody>
      </p:sp>
      <p:sp>
        <p:nvSpPr>
          <p:cNvPr id="211977" name="Text Box 9">
            <a:extLst>
              <a:ext uri="{FF2B5EF4-FFF2-40B4-BE49-F238E27FC236}">
                <a16:creationId xmlns:a16="http://schemas.microsoft.com/office/drawing/2014/main" id="{3FD5764A-350E-403E-A340-46910157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5318125"/>
            <a:ext cx="407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Revela o caráter</a:t>
            </a:r>
          </a:p>
          <a:p>
            <a:pPr algn="ctr"/>
            <a:r>
              <a:rPr lang="pt-BR" alt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de Deus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utoUpdateAnimBg="0"/>
      <p:bldP spid="211974" grpId="0" autoUpdateAnimBg="0"/>
      <p:bldP spid="211975" grpId="0" autoUpdateAnimBg="0"/>
      <p:bldP spid="211976" grpId="0" autoUpdateAnimBg="0"/>
      <p:bldP spid="2119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>
            <a:extLst>
              <a:ext uri="{FF2B5EF4-FFF2-40B4-BE49-F238E27FC236}">
                <a16:creationId xmlns:a16="http://schemas.microsoft.com/office/drawing/2014/main" id="{038D7808-B739-4494-8163-982E9D22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3" name="Picture 3">
            <a:extLst>
              <a:ext uri="{FF2B5EF4-FFF2-40B4-BE49-F238E27FC236}">
                <a16:creationId xmlns:a16="http://schemas.microsoft.com/office/drawing/2014/main" id="{6073EE55-B406-477F-AC31-11B1FD59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530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Text Box 5">
            <a:extLst>
              <a:ext uri="{FF2B5EF4-FFF2-40B4-BE49-F238E27FC236}">
                <a16:creationId xmlns:a16="http://schemas.microsoft.com/office/drawing/2014/main" id="{F6570287-17FF-4164-9A20-6E52A201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4397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0F53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Escrita por Moisés</a:t>
            </a:r>
          </a:p>
        </p:txBody>
      </p:sp>
      <p:sp>
        <p:nvSpPr>
          <p:cNvPr id="220166" name="Text Box 6">
            <a:extLst>
              <a:ext uri="{FF2B5EF4-FFF2-40B4-BE49-F238E27FC236}">
                <a16:creationId xmlns:a16="http://schemas.microsoft.com/office/drawing/2014/main" id="{7F5ED021-8634-4B4C-BF3F-BDFC73AA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14600"/>
            <a:ext cx="472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Escrita em um livro</a:t>
            </a:r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EA410202-7C0E-4009-90E3-46C0A115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3505200"/>
            <a:ext cx="4805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D3F1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Estava fora da arca</a:t>
            </a:r>
          </a:p>
        </p:txBody>
      </p:sp>
      <p:sp>
        <p:nvSpPr>
          <p:cNvPr id="220168" name="Text Box 8">
            <a:extLst>
              <a:ext uri="{FF2B5EF4-FFF2-40B4-BE49-F238E27FC236}">
                <a16:creationId xmlns:a16="http://schemas.microsoft.com/office/drawing/2014/main" id="{138B72D3-B61B-4D8E-805E-D8408429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4495800"/>
            <a:ext cx="4538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3310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Durou até a morte</a:t>
            </a:r>
          </a:p>
          <a:p>
            <a:pPr algn="ctr"/>
            <a:r>
              <a:rPr lang="pt-BR" altLang="pt-BR" sz="4000">
                <a:solidFill>
                  <a:srgbClr val="3310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vue BT" panose="020B0604020202020204" pitchFamily="82" charset="0"/>
              </a:rPr>
              <a:t>de Jesus</a:t>
            </a:r>
          </a:p>
        </p:txBody>
      </p:sp>
      <p:pic>
        <p:nvPicPr>
          <p:cNvPr id="220169" name="Picture 9">
            <a:extLst>
              <a:ext uri="{FF2B5EF4-FFF2-40B4-BE49-F238E27FC236}">
                <a16:creationId xmlns:a16="http://schemas.microsoft.com/office/drawing/2014/main" id="{91D429CF-6238-44ED-B0B9-E9F808A5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0050"/>
            <a:ext cx="3530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70" name="WordArt 10">
            <a:extLst>
              <a:ext uri="{FF2B5EF4-FFF2-40B4-BE49-F238E27FC236}">
                <a16:creationId xmlns:a16="http://schemas.microsoft.com/office/drawing/2014/main" id="{7312F74E-016E-4AA4-8493-A7C17C8FB3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0292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LEI CERIMONIAL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166" grpId="0" autoUpdateAnimBg="0"/>
      <p:bldP spid="220167" grpId="0" autoUpdateAnimBg="0"/>
      <p:bldP spid="2201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>
            <a:extLst>
              <a:ext uri="{FF2B5EF4-FFF2-40B4-BE49-F238E27FC236}">
                <a16:creationId xmlns:a16="http://schemas.microsoft.com/office/drawing/2014/main" id="{8A171D40-5829-4DE3-8442-C4C92220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562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93C330F8-8A03-4DBA-B7DD-C880B03A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715000" cy="823913"/>
          </a:xfrm>
          <a:prstGeom prst="rect">
            <a:avLst/>
          </a:prstGeom>
          <a:solidFill>
            <a:srgbClr val="6F64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latin typeface="Arial Black" panose="020B0A04020102020204" pitchFamily="34" charset="0"/>
              </a:rPr>
              <a:t>EXIGIA A </a:t>
            </a:r>
            <a:r>
              <a:rPr lang="en-US" altLang="pt-BR" sz="4800" b="1">
                <a:latin typeface="Arial Black" panose="020B0A04020102020204" pitchFamily="34" charset="0"/>
              </a:rPr>
              <a:t>MORTE</a:t>
            </a:r>
            <a:endParaRPr lang="en-US" altLang="pt-BR" sz="4400"/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0BAC0D02-44DD-4377-9288-1FDEB6CB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34088"/>
            <a:ext cx="4114800" cy="823912"/>
          </a:xfrm>
          <a:prstGeom prst="rect">
            <a:avLst/>
          </a:prstGeom>
          <a:solidFill>
            <a:srgbClr val="6F64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latin typeface="Arial Narrow" panose="020B0606020202030204" pitchFamily="34" charset="0"/>
              </a:rPr>
              <a:t>DO CORDEIRO</a:t>
            </a:r>
            <a:endParaRPr lang="en-US" altLang="pt-B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>
            <a:extLst>
              <a:ext uri="{FF2B5EF4-FFF2-40B4-BE49-F238E27FC236}">
                <a16:creationId xmlns:a16="http://schemas.microsoft.com/office/drawing/2014/main" id="{C7C6BF28-FF3F-41C9-8277-61D34DA0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8" name="Text Box 6">
            <a:extLst>
              <a:ext uri="{FF2B5EF4-FFF2-40B4-BE49-F238E27FC236}">
                <a16:creationId xmlns:a16="http://schemas.microsoft.com/office/drawing/2014/main" id="{C5DB8326-E7B1-43B3-847A-16D52918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57800" cy="3749675"/>
          </a:xfrm>
          <a:prstGeom prst="rect">
            <a:avLst/>
          </a:prstGeom>
          <a:solidFill>
            <a:srgbClr val="CCFF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“Quem permanece em mim, e eu, nele, esse dá muito fruto; porque sem mim nada podeis fazer.” S. João 15:5</a:t>
            </a:r>
          </a:p>
        </p:txBody>
      </p:sp>
      <p:sp>
        <p:nvSpPr>
          <p:cNvPr id="238599" name="WordArt 7">
            <a:extLst>
              <a:ext uri="{FF2B5EF4-FFF2-40B4-BE49-F238E27FC236}">
                <a16:creationId xmlns:a16="http://schemas.microsoft.com/office/drawing/2014/main" id="{37C41183-5307-4B1F-A47C-CB9B3DA2C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5653088"/>
            <a:ext cx="9144000" cy="12049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Cristo nos dá poder para guardar a Lei.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C7E2B75A-A8B4-4201-8945-D7536DB1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0"/>
            <a:ext cx="47244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A Lei = Espelho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FC8B3BCC-8BDF-4FEB-9647-607B1A57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4465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Pecado = Manchas</a:t>
            </a:r>
            <a:endParaRPr lang="pt-BR" altLang="pt-BR" sz="4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86E0D90F-83C4-49CC-87D4-5CB4ABEE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4949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Fé = Abrir da torneira</a:t>
            </a:r>
            <a:endParaRPr lang="pt-BR" altLang="pt-BR" sz="4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FD194170-9976-4BF2-9C3C-22C05C77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1525"/>
            <a:ext cx="9272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Graça = Água da vida ( Jesus )</a:t>
            </a:r>
            <a:endParaRPr lang="pt-BR" altLang="pt-BR" sz="6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86383" name="Group 15">
            <a:extLst>
              <a:ext uri="{FF2B5EF4-FFF2-40B4-BE49-F238E27FC236}">
                <a16:creationId xmlns:a16="http://schemas.microsoft.com/office/drawing/2014/main" id="{929118B4-D350-42E0-9F89-50015CC5B73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57400"/>
            <a:ext cx="3810000" cy="2857500"/>
            <a:chOff x="144" y="1524"/>
            <a:chExt cx="2400" cy="1800"/>
          </a:xfrm>
        </p:grpSpPr>
        <p:pic>
          <p:nvPicPr>
            <p:cNvPr id="186381" name="Picture 13">
              <a:extLst>
                <a:ext uri="{FF2B5EF4-FFF2-40B4-BE49-F238E27FC236}">
                  <a16:creationId xmlns:a16="http://schemas.microsoft.com/office/drawing/2014/main" id="{848A4A7C-E981-4D4F-ADA3-7CE12DE43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24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82" name="Rectangle 14">
              <a:extLst>
                <a:ext uri="{FF2B5EF4-FFF2-40B4-BE49-F238E27FC236}">
                  <a16:creationId xmlns:a16="http://schemas.microsoft.com/office/drawing/2014/main" id="{94816084-5852-4C30-AD9F-A4209CA3F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536"/>
              <a:ext cx="2400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86385" name="Picture 17">
            <a:extLst>
              <a:ext uri="{FF2B5EF4-FFF2-40B4-BE49-F238E27FC236}">
                <a16:creationId xmlns:a16="http://schemas.microsoft.com/office/drawing/2014/main" id="{AEBB5171-D0BD-446C-875C-E12DDE68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267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 autoUpdateAnimBg="0"/>
      <p:bldP spid="186371" grpId="0" autoUpdateAnimBg="0"/>
      <p:bldP spid="186372" grpId="0" autoUpdateAnimBg="0"/>
      <p:bldP spid="1863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>
            <a:extLst>
              <a:ext uri="{FF2B5EF4-FFF2-40B4-BE49-F238E27FC236}">
                <a16:creationId xmlns:a16="http://schemas.microsoft.com/office/drawing/2014/main" id="{52A9FF99-6AE2-435F-AF4D-D83799DB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8C3DB276-1CC7-4B6C-BBA4-B01FB6C2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85800"/>
            <a:ext cx="9144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8663" name="WordArt 7">
            <a:extLst>
              <a:ext uri="{FF2B5EF4-FFF2-40B4-BE49-F238E27FC236}">
                <a16:creationId xmlns:a16="http://schemas.microsoft.com/office/drawing/2014/main" id="{024D61A5-36A1-4C1A-A421-746F51247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400050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I</a:t>
            </a:r>
          </a:p>
        </p:txBody>
      </p:sp>
      <p:sp>
        <p:nvSpPr>
          <p:cNvPr id="198664" name="WordArt 8">
            <a:extLst>
              <a:ext uri="{FF2B5EF4-FFF2-40B4-BE49-F238E27FC236}">
                <a16:creationId xmlns:a16="http://schemas.microsoft.com/office/drawing/2014/main" id="{37DE243F-B783-41AA-BF9E-BCB474259F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752600"/>
            <a:ext cx="381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V</a:t>
            </a:r>
          </a:p>
        </p:txBody>
      </p:sp>
      <p:sp>
        <p:nvSpPr>
          <p:cNvPr id="198665" name="WordArt 9">
            <a:extLst>
              <a:ext uri="{FF2B5EF4-FFF2-40B4-BE49-F238E27FC236}">
                <a16:creationId xmlns:a16="http://schemas.microsoft.com/office/drawing/2014/main" id="{8B3B769F-F01E-43E6-B954-1339E29AB1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1752600"/>
            <a:ext cx="609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VIII</a:t>
            </a:r>
          </a:p>
        </p:txBody>
      </p:sp>
      <p:sp>
        <p:nvSpPr>
          <p:cNvPr id="198666" name="WordArt 10">
            <a:extLst>
              <a:ext uri="{FF2B5EF4-FFF2-40B4-BE49-F238E27FC236}">
                <a16:creationId xmlns:a16="http://schemas.microsoft.com/office/drawing/2014/main" id="{63E62729-A26B-44E8-B836-0474F858F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1752600"/>
            <a:ext cx="609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IX</a:t>
            </a:r>
          </a:p>
        </p:txBody>
      </p:sp>
      <p:sp>
        <p:nvSpPr>
          <p:cNvPr id="198667" name="WordArt 11">
            <a:extLst>
              <a:ext uri="{FF2B5EF4-FFF2-40B4-BE49-F238E27FC236}">
                <a16:creationId xmlns:a16="http://schemas.microsoft.com/office/drawing/2014/main" id="{CAD37CE6-4360-43AD-ABD9-A9C5DABB3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3200" y="1752600"/>
            <a:ext cx="381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X</a:t>
            </a:r>
          </a:p>
        </p:txBody>
      </p:sp>
      <p:sp>
        <p:nvSpPr>
          <p:cNvPr id="198668" name="WordArt 12">
            <a:extLst>
              <a:ext uri="{FF2B5EF4-FFF2-40B4-BE49-F238E27FC236}">
                <a16:creationId xmlns:a16="http://schemas.microsoft.com/office/drawing/2014/main" id="{910375FF-FACE-4E5B-BE7B-4EE8BF73A0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752600"/>
            <a:ext cx="533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VI</a:t>
            </a:r>
          </a:p>
        </p:txBody>
      </p:sp>
      <p:sp>
        <p:nvSpPr>
          <p:cNvPr id="198669" name="WordArt 13">
            <a:extLst>
              <a:ext uri="{FF2B5EF4-FFF2-40B4-BE49-F238E27FC236}">
                <a16:creationId xmlns:a16="http://schemas.microsoft.com/office/drawing/2014/main" id="{2D7A9E64-07CC-4911-A2D6-C824658E6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752600"/>
            <a:ext cx="609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VII</a:t>
            </a:r>
          </a:p>
        </p:txBody>
      </p:sp>
      <p:sp>
        <p:nvSpPr>
          <p:cNvPr id="198670" name="WordArt 14">
            <a:extLst>
              <a:ext uri="{FF2B5EF4-FFF2-40B4-BE49-F238E27FC236}">
                <a16:creationId xmlns:a16="http://schemas.microsoft.com/office/drawing/2014/main" id="{8E425CE3-7A8D-44A6-8F92-017BB50B3C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2286000"/>
            <a:ext cx="533400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II</a:t>
            </a:r>
          </a:p>
        </p:txBody>
      </p:sp>
      <p:sp>
        <p:nvSpPr>
          <p:cNvPr id="198671" name="WordArt 15">
            <a:extLst>
              <a:ext uri="{FF2B5EF4-FFF2-40B4-BE49-F238E27FC236}">
                <a16:creationId xmlns:a16="http://schemas.microsoft.com/office/drawing/2014/main" id="{5E6A9BDB-B8F3-4AE1-B67A-687A33E426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810000"/>
            <a:ext cx="609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III</a:t>
            </a:r>
          </a:p>
        </p:txBody>
      </p:sp>
      <p:sp>
        <p:nvSpPr>
          <p:cNvPr id="198672" name="WordArt 16">
            <a:extLst>
              <a:ext uri="{FF2B5EF4-FFF2-40B4-BE49-F238E27FC236}">
                <a16:creationId xmlns:a16="http://schemas.microsoft.com/office/drawing/2014/main" id="{A34A565B-2D50-4823-AB9E-6369E68082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5334000"/>
            <a:ext cx="685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umstSlab712 Blk BT" panose="02040804050506030204" pitchFamily="18" charset="0"/>
              </a:rPr>
              <a:t>IV</a:t>
            </a:r>
          </a:p>
        </p:txBody>
      </p:sp>
      <p:sp>
        <p:nvSpPr>
          <p:cNvPr id="198673" name="WordArt 17">
            <a:extLst>
              <a:ext uri="{FF2B5EF4-FFF2-40B4-BE49-F238E27FC236}">
                <a16:creationId xmlns:a16="http://schemas.microsoft.com/office/drawing/2014/main" id="{A63773D3-DD97-4B46-B679-28CAA401FF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"/>
            <a:ext cx="2514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Deus</a:t>
            </a:r>
          </a:p>
        </p:txBody>
      </p:sp>
      <p:sp>
        <p:nvSpPr>
          <p:cNvPr id="198674" name="WordArt 18">
            <a:extLst>
              <a:ext uri="{FF2B5EF4-FFF2-40B4-BE49-F238E27FC236}">
                <a16:creationId xmlns:a16="http://schemas.microsoft.com/office/drawing/2014/main" id="{871DECA0-4D13-4269-85B8-075C3C8C92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6248400"/>
            <a:ext cx="2514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Homem</a:t>
            </a:r>
          </a:p>
        </p:txBody>
      </p:sp>
      <p:sp>
        <p:nvSpPr>
          <p:cNvPr id="198676" name="WordArt 20">
            <a:extLst>
              <a:ext uri="{FF2B5EF4-FFF2-40B4-BE49-F238E27FC236}">
                <a16:creationId xmlns:a16="http://schemas.microsoft.com/office/drawing/2014/main" id="{2E2B2EC5-F077-4A5C-9D7E-46D3D2DD0D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676400"/>
            <a:ext cx="1828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Homem</a:t>
            </a:r>
          </a:p>
        </p:txBody>
      </p:sp>
      <p:sp>
        <p:nvSpPr>
          <p:cNvPr id="198677" name="WordArt 21">
            <a:extLst>
              <a:ext uri="{FF2B5EF4-FFF2-40B4-BE49-F238E27FC236}">
                <a16:creationId xmlns:a16="http://schemas.microsoft.com/office/drawing/2014/main" id="{1D608917-A5CC-4A16-849D-DBA2D8AD7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1600200"/>
            <a:ext cx="1828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Homem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WordArt 6">
            <a:extLst>
              <a:ext uri="{FF2B5EF4-FFF2-40B4-BE49-F238E27FC236}">
                <a16:creationId xmlns:a16="http://schemas.microsoft.com/office/drawing/2014/main" id="{EE90C8E0-C6E3-4CCA-B705-4094E59446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É PERFEITA E RESTAURA A ALMA</a:t>
            </a:r>
          </a:p>
        </p:txBody>
      </p:sp>
      <p:sp>
        <p:nvSpPr>
          <p:cNvPr id="206855" name="WordArt 7">
            <a:extLst>
              <a:ext uri="{FF2B5EF4-FFF2-40B4-BE49-F238E27FC236}">
                <a16:creationId xmlns:a16="http://schemas.microsoft.com/office/drawing/2014/main" id="{CFC98F89-B764-4207-BB9E-3D7012B0B5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" y="2971800"/>
            <a:ext cx="86010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É FIEL E DÁ SABEDORIA AOS SÍMPLICES</a:t>
            </a:r>
          </a:p>
        </p:txBody>
      </p:sp>
      <p:sp>
        <p:nvSpPr>
          <p:cNvPr id="206856" name="WordArt 8">
            <a:extLst>
              <a:ext uri="{FF2B5EF4-FFF2-40B4-BE49-F238E27FC236}">
                <a16:creationId xmlns:a16="http://schemas.microsoft.com/office/drawing/2014/main" id="{825E3CFC-45C4-4783-89E4-09F003E41C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4419600"/>
            <a:ext cx="868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ALEGRA O CORAÇÃO</a:t>
            </a:r>
          </a:p>
        </p:txBody>
      </p:sp>
      <p:sp>
        <p:nvSpPr>
          <p:cNvPr id="206857" name="WordArt 9">
            <a:extLst>
              <a:ext uri="{FF2B5EF4-FFF2-40B4-BE49-F238E27FC236}">
                <a16:creationId xmlns:a16="http://schemas.microsoft.com/office/drawing/2014/main" id="{D0117653-EF19-4533-BA7F-298B7DB82D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5810250"/>
            <a:ext cx="85344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ILUMINA OS OLHOS</a:t>
            </a:r>
          </a:p>
        </p:txBody>
      </p:sp>
      <p:sp>
        <p:nvSpPr>
          <p:cNvPr id="206858" name="WordArt 10">
            <a:extLst>
              <a:ext uri="{FF2B5EF4-FFF2-40B4-BE49-F238E27FC236}">
                <a16:creationId xmlns:a16="http://schemas.microsoft.com/office/drawing/2014/main" id="{94B669BC-6E9F-4C2C-93AD-F1733710A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191000" cy="893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A LEI DO SENHOR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>
            <a:extLst>
              <a:ext uri="{FF2B5EF4-FFF2-40B4-BE49-F238E27FC236}">
                <a16:creationId xmlns:a16="http://schemas.microsoft.com/office/drawing/2014/main" id="{48E3772C-FC0A-4B3C-B830-1FF90AB7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WordArt 3">
            <a:extLst>
              <a:ext uri="{FF2B5EF4-FFF2-40B4-BE49-F238E27FC236}">
                <a16:creationId xmlns:a16="http://schemas.microsoft.com/office/drawing/2014/main" id="{1655D3CF-A707-4C1D-910E-018E56FE71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861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PERMANECE PARA SEMPRE</a:t>
            </a:r>
          </a:p>
        </p:txBody>
      </p:sp>
      <p:sp>
        <p:nvSpPr>
          <p:cNvPr id="224260" name="WordArt 4">
            <a:extLst>
              <a:ext uri="{FF2B5EF4-FFF2-40B4-BE49-F238E27FC236}">
                <a16:creationId xmlns:a16="http://schemas.microsoft.com/office/drawing/2014/main" id="{5012E63A-A965-41AF-A7B6-95871E30CF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505200"/>
            <a:ext cx="86296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É MAIS DESEJÁVEL QUE O OURO</a:t>
            </a:r>
          </a:p>
        </p:txBody>
      </p:sp>
      <p:sp>
        <p:nvSpPr>
          <p:cNvPr id="224261" name="WordArt 5">
            <a:extLst>
              <a:ext uri="{FF2B5EF4-FFF2-40B4-BE49-F238E27FC236}">
                <a16:creationId xmlns:a16="http://schemas.microsoft.com/office/drawing/2014/main" id="{4C397B31-DB80-433F-98B2-12CBDB58F3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4102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innerD" panose="020B0604020202020204" pitchFamily="34" charset="0"/>
              </a:rPr>
              <a:t>HÁ GRANDE RECOMPENSA</a:t>
            </a:r>
          </a:p>
        </p:txBody>
      </p:sp>
      <p:sp>
        <p:nvSpPr>
          <p:cNvPr id="224262" name="WordArt 6">
            <a:extLst>
              <a:ext uri="{FF2B5EF4-FFF2-40B4-BE49-F238E27FC236}">
                <a16:creationId xmlns:a16="http://schemas.microsoft.com/office/drawing/2014/main" id="{A1B1C5A4-F1FF-4CAF-A61F-7DDEB20B88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572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 LEI DO SENHOR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>
            <a:extLst>
              <a:ext uri="{FF2B5EF4-FFF2-40B4-BE49-F238E27FC236}">
                <a16:creationId xmlns:a16="http://schemas.microsoft.com/office/drawing/2014/main" id="{974D00FF-BA59-4E57-AE61-3DBAB497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WordArt 3">
            <a:extLst>
              <a:ext uri="{FF2B5EF4-FFF2-40B4-BE49-F238E27FC236}">
                <a16:creationId xmlns:a16="http://schemas.microsoft.com/office/drawing/2014/main" id="{80AA73D0-0CB3-4BB9-B3EB-89BA6AF81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429000"/>
            <a:ext cx="3733800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PORTA</a:t>
            </a:r>
          </a:p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DA</a:t>
            </a:r>
          </a:p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GRAÇA</a:t>
            </a:r>
          </a:p>
        </p:txBody>
      </p:sp>
      <p:sp>
        <p:nvSpPr>
          <p:cNvPr id="226308" name="WordArt 4">
            <a:extLst>
              <a:ext uri="{FF2B5EF4-FFF2-40B4-BE49-F238E27FC236}">
                <a16:creationId xmlns:a16="http://schemas.microsoft.com/office/drawing/2014/main" id="{78EE1A73-B6FF-43C1-AC53-D085E10C10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3505200"/>
            <a:ext cx="4038600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PORTA</a:t>
            </a:r>
          </a:p>
          <a:p>
            <a:pPr algn="ctr"/>
            <a:r>
              <a:rPr lang="pt-BR" sz="3600" b="1" kern="10"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DO</a:t>
            </a:r>
          </a:p>
          <a:p>
            <a:pPr algn="ctr"/>
            <a:r>
              <a:rPr lang="pt-BR" sz="3600" b="1" kern="10"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Bernhard BdCn BT" panose="04040804060802020203" pitchFamily="82" charset="0"/>
              </a:rPr>
              <a:t>CORAÇÃO</a:t>
            </a: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0BE1637E-530B-414E-A79D-ED581289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3124200" cy="76200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anose="02020502050305020303" pitchFamily="18" charset="0"/>
              </a:rPr>
              <a:t>A CRUZ</a:t>
            </a:r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78140ACC-D21B-45DF-AD89-F8EF8693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"/>
            <a:ext cx="3429000" cy="76200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 panose="02020502050305020303" pitchFamily="18" charset="0"/>
              </a:rPr>
              <a:t>O 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 autoUpdateAnimBg="0"/>
      <p:bldP spid="2263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>
            <a:extLst>
              <a:ext uri="{FF2B5EF4-FFF2-40B4-BE49-F238E27FC236}">
                <a16:creationId xmlns:a16="http://schemas.microsoft.com/office/drawing/2014/main" id="{8442E2BC-8E97-41A0-91AE-BFF83C6A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52975"/>
            <a:ext cx="7646988" cy="2105025"/>
          </a:xfrm>
          <a:prstGeom prst="rect">
            <a:avLst/>
          </a:prstGeom>
          <a:solidFill>
            <a:srgbClr val="66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6600">
                <a:solidFill>
                  <a:srgbClr val="F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pacta Blk BT" panose="020B0904040702060204" pitchFamily="34" charset="0"/>
              </a:rPr>
              <a:t>Não debaixo da Lei </a:t>
            </a:r>
          </a:p>
          <a:p>
            <a:pPr algn="ctr"/>
            <a:r>
              <a:rPr lang="pt-BR" altLang="pt-BR" sz="6600">
                <a:solidFill>
                  <a:srgbClr val="F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pacta Blk BT" panose="020B0904040702060204" pitchFamily="34" charset="0"/>
              </a:rPr>
              <a:t>e sim da Graça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1026">
            <a:extLst>
              <a:ext uri="{FF2B5EF4-FFF2-40B4-BE49-F238E27FC236}">
                <a16:creationId xmlns:a16="http://schemas.microsoft.com/office/drawing/2014/main" id="{AB921246-CF04-4CF5-B4AB-A2E8B5AD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228355" name="Text Box 1027">
            <a:extLst>
              <a:ext uri="{FF2B5EF4-FFF2-40B4-BE49-F238E27FC236}">
                <a16:creationId xmlns:a16="http://schemas.microsoft.com/office/drawing/2014/main" id="{067E7C16-D5BC-4EAA-81BE-BAE62E0E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4088"/>
            <a:ext cx="9144000" cy="82391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  <a:latin typeface="Arial Narrow" panose="020B0606020202030204" pitchFamily="34" charset="0"/>
              </a:rPr>
              <a:t>SOMENTE SE ABRE POR DENTRO</a:t>
            </a:r>
            <a:endParaRPr lang="en-US" altLang="pt-BR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026">
            <a:extLst>
              <a:ext uri="{FF2B5EF4-FFF2-40B4-BE49-F238E27FC236}">
                <a16:creationId xmlns:a16="http://schemas.microsoft.com/office/drawing/2014/main" id="{95E2534B-5166-4A75-9586-28BAEB6D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Text Box 1027">
            <a:extLst>
              <a:ext uri="{FF2B5EF4-FFF2-40B4-BE49-F238E27FC236}">
                <a16:creationId xmlns:a16="http://schemas.microsoft.com/office/drawing/2014/main" id="{278FD546-377D-49C2-800C-D65F361E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95600"/>
            <a:ext cx="4306887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F00000"/>
                </a:solidFill>
                <a:latin typeface="Arial Black" panose="020B0A04020102020204" pitchFamily="34" charset="0"/>
              </a:rPr>
              <a:t>MUDARÁ A LEI</a:t>
            </a:r>
          </a:p>
        </p:txBody>
      </p:sp>
      <p:sp>
        <p:nvSpPr>
          <p:cNvPr id="208900" name="Text Box 1028">
            <a:extLst>
              <a:ext uri="{FF2B5EF4-FFF2-40B4-BE49-F238E27FC236}">
                <a16:creationId xmlns:a16="http://schemas.microsoft.com/office/drawing/2014/main" id="{5218849B-AD3E-482D-9A44-0443FF71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25875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0000FF"/>
                </a:solidFill>
                <a:latin typeface="Arial Black" panose="020B0A04020102020204" pitchFamily="34" charset="0"/>
              </a:rPr>
              <a:t>MAL. 3:6</a:t>
            </a:r>
            <a:endParaRPr lang="pt-BR" altLang="pt-BR" sz="3600">
              <a:solidFill>
                <a:srgbClr val="0000FF"/>
              </a:solidFill>
              <a:latin typeface="BinnerD" panose="020B0604020202020204" pitchFamily="34" charset="0"/>
            </a:endParaRPr>
          </a:p>
        </p:txBody>
      </p:sp>
      <p:sp>
        <p:nvSpPr>
          <p:cNvPr id="208901" name="Text Box 1029">
            <a:extLst>
              <a:ext uri="{FF2B5EF4-FFF2-40B4-BE49-F238E27FC236}">
                <a16:creationId xmlns:a16="http://schemas.microsoft.com/office/drawing/2014/main" id="{17154FCB-05E6-469C-A59F-03D5422B2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73475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0000FF"/>
                </a:solidFill>
                <a:latin typeface="Arial Black" panose="020B0A04020102020204" pitchFamily="34" charset="0"/>
              </a:rPr>
              <a:t>DAN. 7:25</a:t>
            </a:r>
            <a:endParaRPr lang="pt-BR" altLang="pt-BR" sz="3600">
              <a:solidFill>
                <a:srgbClr val="FFFF00"/>
              </a:solidFill>
              <a:latin typeface="BinnerD" panose="020B0604020202020204" pitchFamily="34" charset="0"/>
            </a:endParaRPr>
          </a:p>
        </p:txBody>
      </p:sp>
      <p:grpSp>
        <p:nvGrpSpPr>
          <p:cNvPr id="208902" name="Group 1030">
            <a:extLst>
              <a:ext uri="{FF2B5EF4-FFF2-40B4-BE49-F238E27FC236}">
                <a16:creationId xmlns:a16="http://schemas.microsoft.com/office/drawing/2014/main" id="{F22AE2DF-D7ED-4048-BD96-8A0949AE58F5}"/>
              </a:ext>
            </a:extLst>
          </p:cNvPr>
          <p:cNvGrpSpPr>
            <a:grpSpLocks/>
          </p:cNvGrpSpPr>
          <p:nvPr/>
        </p:nvGrpSpPr>
        <p:grpSpPr bwMode="auto">
          <a:xfrm>
            <a:off x="0" y="2971800"/>
            <a:ext cx="4191000" cy="685800"/>
            <a:chOff x="144" y="3120"/>
            <a:chExt cx="2640" cy="432"/>
          </a:xfrm>
        </p:grpSpPr>
        <p:sp>
          <p:nvSpPr>
            <p:cNvPr id="208903" name="Rectangle 1031">
              <a:extLst>
                <a:ext uri="{FF2B5EF4-FFF2-40B4-BE49-F238E27FC236}">
                  <a16:creationId xmlns:a16="http://schemas.microsoft.com/office/drawing/2014/main" id="{E56084B2-290C-4F5A-AEF1-77014959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120"/>
              <a:ext cx="2640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04" name="WordArt 1032">
              <a:extLst>
                <a:ext uri="{FF2B5EF4-FFF2-40B4-BE49-F238E27FC236}">
                  <a16:creationId xmlns:a16="http://schemas.microsoft.com/office/drawing/2014/main" id="{EEFB886A-F4C1-404E-8C11-3D1D594DCC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" y="3168"/>
              <a:ext cx="2448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4000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NÃO MUDA</a:t>
              </a:r>
            </a:p>
          </p:txBody>
        </p:sp>
      </p:grpSp>
      <p:pic>
        <p:nvPicPr>
          <p:cNvPr id="208912" name="Picture 1040">
            <a:extLst>
              <a:ext uri="{FF2B5EF4-FFF2-40B4-BE49-F238E27FC236}">
                <a16:creationId xmlns:a16="http://schemas.microsoft.com/office/drawing/2014/main" id="{06B0821A-3A83-4990-AE54-E8850BA8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nimBg="1" autoUpdateAnimBg="0"/>
      <p:bldP spid="208900" grpId="0" autoUpdateAnimBg="0"/>
      <p:bldP spid="2089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1026">
            <a:extLst>
              <a:ext uri="{FF2B5EF4-FFF2-40B4-BE49-F238E27FC236}">
                <a16:creationId xmlns:a16="http://schemas.microsoft.com/office/drawing/2014/main" id="{658BD631-B91F-48DB-9907-5AFFFE39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Text Box 1028">
            <a:extLst>
              <a:ext uri="{FF2B5EF4-FFF2-40B4-BE49-F238E27FC236}">
                <a16:creationId xmlns:a16="http://schemas.microsoft.com/office/drawing/2014/main" id="{254C501B-BBC3-4127-96A7-870FAF89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03838"/>
            <a:ext cx="7772400" cy="1554162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Arial Narrow" panose="020B0606020202030204" pitchFamily="34" charset="0"/>
              </a:rPr>
              <a:t>“NÃO PENSEIS QUE VIM ABOLIR A LEI OU OS PROFETAS, NÃO VIM ABOLIR ,VIM CUMPRIR.” S Mat 5:17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WordArt 2">
            <a:extLst>
              <a:ext uri="{FF2B5EF4-FFF2-40B4-BE49-F238E27FC236}">
                <a16:creationId xmlns:a16="http://schemas.microsoft.com/office/drawing/2014/main" id="{2DE6F49B-6F65-4108-AED9-24AD49945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410200"/>
            <a:ext cx="6934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AO ACEITARMOS A GRAÇA DE JESUS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1026">
            <a:extLst>
              <a:ext uri="{FF2B5EF4-FFF2-40B4-BE49-F238E27FC236}">
                <a16:creationId xmlns:a16="http://schemas.microsoft.com/office/drawing/2014/main" id="{571A31B7-4561-4D8A-9023-0B837B50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5" name="WordArt 1027">
            <a:extLst>
              <a:ext uri="{FF2B5EF4-FFF2-40B4-BE49-F238E27FC236}">
                <a16:creationId xmlns:a16="http://schemas.microsoft.com/office/drawing/2014/main" id="{68B23315-A90D-4BA2-B7D9-6C98316047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4114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ELE DIZ: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026">
            <a:extLst>
              <a:ext uri="{FF2B5EF4-FFF2-40B4-BE49-F238E27FC236}">
                <a16:creationId xmlns:a16="http://schemas.microsoft.com/office/drawing/2014/main" id="{EE291515-B5BE-43EA-BBC4-3E2FFB63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WordArt 1027">
            <a:extLst>
              <a:ext uri="{FF2B5EF4-FFF2-40B4-BE49-F238E27FC236}">
                <a16:creationId xmlns:a16="http://schemas.microsoft.com/office/drawing/2014/main" id="{0FF8289E-2BBD-43F3-A361-8382C021F9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486400"/>
            <a:ext cx="78486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VAI E NÃO PEQUES 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3F0BD605-22EC-4D5F-9828-EE8FCBF9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C873B726-C8DA-4950-92C4-A801458A7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6075"/>
            <a:ext cx="9144000" cy="1431925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000099"/>
                </a:solidFill>
                <a:latin typeface="Arial Narrow" panose="020B0606020202030204" pitchFamily="34" charset="0"/>
              </a:rPr>
              <a:t>“BEM-AVENTURADOS OS QUE ANDAM NA LEI DO SENHOR” Salm 119:1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1026">
            <a:extLst>
              <a:ext uri="{FF2B5EF4-FFF2-40B4-BE49-F238E27FC236}">
                <a16:creationId xmlns:a16="http://schemas.microsoft.com/office/drawing/2014/main" id="{D8C898DF-A438-4A0A-9A59-AF58A05E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solidFill>
            <a:srgbClr val="00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CC0000"/>
                </a:solidFill>
                <a:latin typeface="Arial Narrow" panose="020B0606020202030204" pitchFamily="34" charset="0"/>
              </a:rPr>
              <a:t>“GRANDE PAZ TEM OS QUE AMAM A TUA LEI; PARA ELES NÃO HÁ TROPEÇO.” Sal 119:165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1026">
            <a:extLst>
              <a:ext uri="{FF2B5EF4-FFF2-40B4-BE49-F238E27FC236}">
                <a16:creationId xmlns:a16="http://schemas.microsoft.com/office/drawing/2014/main" id="{1FEBA673-882C-4DFF-B2B6-4C79357E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9" name="Text Box 1027">
            <a:extLst>
              <a:ext uri="{FF2B5EF4-FFF2-40B4-BE49-F238E27FC236}">
                <a16:creationId xmlns:a16="http://schemas.microsoft.com/office/drawing/2014/main" id="{82847D27-77BF-40A5-A6DA-6DDAADA1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6150"/>
            <a:ext cx="9144000" cy="2101850"/>
          </a:xfrm>
          <a:prstGeom prst="rect">
            <a:avLst/>
          </a:prstGeom>
          <a:solidFill>
            <a:srgbClr val="FFCC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0000CC"/>
                </a:solidFill>
                <a:latin typeface="Arial Narrow" panose="020B0606020202030204" pitchFamily="34" charset="0"/>
              </a:rPr>
              <a:t>A SALVAÇÃO É DE GRAÇA PORQUE JESUS PAGOU O PREÇO QUE A LEI EXIGE</a:t>
            </a:r>
            <a:endParaRPr lang="en-US" altLang="pt-BR" sz="60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WordArt 3">
            <a:extLst>
              <a:ext uri="{FF2B5EF4-FFF2-40B4-BE49-F238E27FC236}">
                <a16:creationId xmlns:a16="http://schemas.microsoft.com/office/drawing/2014/main" id="{420FD0C6-33A5-4CB3-813C-DA1F048FC3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53721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O PROPÓSITO DA LEI</a:t>
            </a:r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99C8EF7E-F7BE-4068-9100-982FC89C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305800" cy="1066800"/>
          </a:xfrm>
          <a:prstGeom prst="rect">
            <a:avLst/>
          </a:prstGeom>
          <a:solidFill>
            <a:srgbClr val="66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Arial Narrow" panose="020B0606020202030204" pitchFamily="34" charset="0"/>
              </a:rPr>
              <a:t>“...A LEI NOS SERVIU DE AIO PARA NOS CONDUZIR A CRISTO...” Gal 5:24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>
            <a:extLst>
              <a:ext uri="{FF2B5EF4-FFF2-40B4-BE49-F238E27FC236}">
                <a16:creationId xmlns:a16="http://schemas.microsoft.com/office/drawing/2014/main" id="{3D3CF37B-59E3-42DF-B1FF-DE175DCF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2" name="Text Box 6">
            <a:extLst>
              <a:ext uri="{FF2B5EF4-FFF2-40B4-BE49-F238E27FC236}">
                <a16:creationId xmlns:a16="http://schemas.microsoft.com/office/drawing/2014/main" id="{ACCCBC80-9005-4C40-808E-1BBC4A57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0"/>
            <a:ext cx="9144000" cy="2774950"/>
          </a:xfrm>
          <a:prstGeom prst="rect">
            <a:avLst/>
          </a:prstGeom>
          <a:solidFill>
            <a:srgbClr val="BFEA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 LEI – EXIGIA A MORTE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PECADOR – MERECIA A CRUZ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PREÇO – FOI PAGO POR CRISTO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 GRAÇA – É ACEITAR O PRESENTE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build="p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026">
            <a:extLst>
              <a:ext uri="{FF2B5EF4-FFF2-40B4-BE49-F238E27FC236}">
                <a16:creationId xmlns:a16="http://schemas.microsoft.com/office/drawing/2014/main" id="{D0124ACD-C592-4110-9804-51EBBE01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WordArt 1028">
            <a:extLst>
              <a:ext uri="{FF2B5EF4-FFF2-40B4-BE49-F238E27FC236}">
                <a16:creationId xmlns:a16="http://schemas.microsoft.com/office/drawing/2014/main" id="{B9D07ADD-2029-4DAC-902C-872419ED93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GRAÇA OFERECIDA</a:t>
            </a:r>
          </a:p>
        </p:txBody>
      </p:sp>
      <p:sp>
        <p:nvSpPr>
          <p:cNvPr id="232453" name="WordArt 1029">
            <a:extLst>
              <a:ext uri="{FF2B5EF4-FFF2-40B4-BE49-F238E27FC236}">
                <a16:creationId xmlns:a16="http://schemas.microsoft.com/office/drawing/2014/main" id="{F060EA24-532E-4F6D-B2B1-3DF29E61C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GRAÇA RECEBIDA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F5BDCDC1-6CBE-4494-AFF6-882EB958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0000FF"/>
                </a:solidFill>
                <a:latin typeface="Arial Narrow" panose="020B0606020202030204" pitchFamily="34" charset="0"/>
              </a:rPr>
              <a:t>O TEMPO DE GRAÇA ESTÁ SE ESGOTANDO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F6CCF2E4-AFF0-40C5-AB39-42BC8C3A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4" name="Text Box 4">
            <a:extLst>
              <a:ext uri="{FF2B5EF4-FFF2-40B4-BE49-F238E27FC236}">
                <a16:creationId xmlns:a16="http://schemas.microsoft.com/office/drawing/2014/main" id="{98DD3B8C-C2CB-4BE5-8B03-99FE5821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83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“... Certamente, venho sem demora.” Apocalipse 22:20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768EAEB-61D2-4666-87C7-B7372F15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DE880A9B-B5B5-425F-AF3A-438E6DC0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81600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latin typeface="Arial Black" panose="020B0A04020102020204" pitchFamily="34" charset="0"/>
              </a:rPr>
              <a:t>DE QUE LADO ESTARÁ VOCÊ?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>
            <a:extLst>
              <a:ext uri="{FF2B5EF4-FFF2-40B4-BE49-F238E27FC236}">
                <a16:creationId xmlns:a16="http://schemas.microsoft.com/office/drawing/2014/main" id="{D167670A-4A45-4580-A9D8-CFF8E3DA07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5334000"/>
            <a:ext cx="6858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GRAÇA = DOM IMERECIDO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WordArt 2">
            <a:extLst>
              <a:ext uri="{FF2B5EF4-FFF2-40B4-BE49-F238E27FC236}">
                <a16:creationId xmlns:a16="http://schemas.microsoft.com/office/drawing/2014/main" id="{0908E594-F937-469C-B4C4-A1B734861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88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17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Futura XBlk BT" panose="020B0903020204020204" pitchFamily="34" charset="0"/>
              </a:rPr>
              <a:t>JESUS</a:t>
            </a:r>
          </a:p>
        </p:txBody>
      </p:sp>
      <p:sp>
        <p:nvSpPr>
          <p:cNvPr id="241667" name="WordArt 3">
            <a:extLst>
              <a:ext uri="{FF2B5EF4-FFF2-40B4-BE49-F238E27FC236}">
                <a16:creationId xmlns:a16="http://schemas.microsoft.com/office/drawing/2014/main" id="{64FADBB4-BC06-4B5D-BAA2-6EA5C7139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810000"/>
            <a:ext cx="396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17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Futura XBlk BT" panose="020B0903020204020204" pitchFamily="34" charset="0"/>
              </a:rPr>
              <a:t>PECADO</a:t>
            </a:r>
          </a:p>
        </p:txBody>
      </p:sp>
      <p:sp>
        <p:nvSpPr>
          <p:cNvPr id="241668" name="WordArt 4">
            <a:extLst>
              <a:ext uri="{FF2B5EF4-FFF2-40B4-BE49-F238E27FC236}">
                <a16:creationId xmlns:a16="http://schemas.microsoft.com/office/drawing/2014/main" id="{3F0418BA-0FF0-48C8-997A-6A4DA0FEC0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426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17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Futura XBlk BT" panose="020B0903020204020204" pitchFamily="34" charset="0"/>
              </a:rPr>
              <a:t>GRAÇA</a:t>
            </a:r>
          </a:p>
        </p:txBody>
      </p:sp>
      <p:sp>
        <p:nvSpPr>
          <p:cNvPr id="241669" name="WordArt 5">
            <a:extLst>
              <a:ext uri="{FF2B5EF4-FFF2-40B4-BE49-F238E27FC236}">
                <a16:creationId xmlns:a16="http://schemas.microsoft.com/office/drawing/2014/main" id="{EF3116F0-86EE-4C07-8B4B-FEE58998C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54864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317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Futura XBlk BT" panose="020B0903020204020204" pitchFamily="34" charset="0"/>
              </a:rPr>
              <a:t>LEI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>
            <a:extLst>
              <a:ext uri="{FF2B5EF4-FFF2-40B4-BE49-F238E27FC236}">
                <a16:creationId xmlns:a16="http://schemas.microsoft.com/office/drawing/2014/main" id="{AB8E433D-729F-487E-A272-9D8821E92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“Porque pela graça sois salvos, mediante a fé; e isto não vem de vós, é dom de Deus; não de obras, para que ninguém se glorie. Pois somos feitura dele, criados em Cristo Jesus para boas obras, as quais Deus de antemão preparou para que andássemos nelas.”            Efésios 2:8-10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WordArt 6">
            <a:extLst>
              <a:ext uri="{FF2B5EF4-FFF2-40B4-BE49-F238E27FC236}">
                <a16:creationId xmlns:a16="http://schemas.microsoft.com/office/drawing/2014/main" id="{453B51E3-CD2D-463B-8A54-9A3E864AB7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33528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Jesus - </a:t>
            </a:r>
          </a:p>
          <a:p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Graça - </a:t>
            </a:r>
          </a:p>
          <a:p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Pecador - </a:t>
            </a:r>
          </a:p>
          <a:p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Lei - </a:t>
            </a:r>
          </a:p>
        </p:txBody>
      </p:sp>
      <p:sp>
        <p:nvSpPr>
          <p:cNvPr id="242695" name="WordArt 7">
            <a:extLst>
              <a:ext uri="{FF2B5EF4-FFF2-40B4-BE49-F238E27FC236}">
                <a16:creationId xmlns:a16="http://schemas.microsoft.com/office/drawing/2014/main" id="{CCE3A2EE-0C06-4052-92DB-EC81729A4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533400"/>
            <a:ext cx="47244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A fonte, O Doador</a:t>
            </a:r>
          </a:p>
        </p:txBody>
      </p:sp>
      <p:sp>
        <p:nvSpPr>
          <p:cNvPr id="242696" name="WordArt 8">
            <a:extLst>
              <a:ext uri="{FF2B5EF4-FFF2-40B4-BE49-F238E27FC236}">
                <a16:creationId xmlns:a16="http://schemas.microsoft.com/office/drawing/2014/main" id="{BD55116B-16F8-4D9A-9CE1-D1F9033C36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868488"/>
            <a:ext cx="4724400" cy="87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 Dom, O Presente</a:t>
            </a:r>
          </a:p>
        </p:txBody>
      </p:sp>
      <p:sp>
        <p:nvSpPr>
          <p:cNvPr id="242697" name="WordArt 9">
            <a:extLst>
              <a:ext uri="{FF2B5EF4-FFF2-40B4-BE49-F238E27FC236}">
                <a16:creationId xmlns:a16="http://schemas.microsoft.com/office/drawing/2014/main" id="{9659D66B-041C-4597-AC67-BDE56ED700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544888"/>
            <a:ext cx="4724400" cy="87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 Indigno e sem mérito</a:t>
            </a:r>
          </a:p>
        </p:txBody>
      </p:sp>
      <p:sp>
        <p:nvSpPr>
          <p:cNvPr id="242698" name="WordArt 10">
            <a:extLst>
              <a:ext uri="{FF2B5EF4-FFF2-40B4-BE49-F238E27FC236}">
                <a16:creationId xmlns:a16="http://schemas.microsoft.com/office/drawing/2014/main" id="{7978A2B0-8043-45F9-9727-81761B82FA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105400"/>
            <a:ext cx="51054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 Fruto, O Resultado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D0ADD54B-9F29-4965-84D9-B48FEC4F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 Box 3">
            <a:extLst>
              <a:ext uri="{FF2B5EF4-FFF2-40B4-BE49-F238E27FC236}">
                <a16:creationId xmlns:a16="http://schemas.microsoft.com/office/drawing/2014/main" id="{554E66B5-5C86-4811-9FB0-2D3BA5DB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-171450"/>
            <a:ext cx="1752600" cy="702945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9A1BFA69-A63F-4D13-806B-9614DB89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71450"/>
            <a:ext cx="1752600" cy="702945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E74A93CC-605B-489A-9F0B-21D0950D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21275"/>
            <a:ext cx="8077200" cy="1736725"/>
          </a:xfrm>
          <a:prstGeom prst="rect">
            <a:avLst/>
          </a:prstGeom>
          <a:solidFill>
            <a:srgbClr val="FF50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rgbClr val="66FF33"/>
                </a:solidFill>
                <a:latin typeface="Arial Black" panose="020B0A04020102020204" pitchFamily="34" charset="0"/>
              </a:rPr>
              <a:t>JESUS A FONTE, O DOADOR</a:t>
            </a:r>
            <a:endParaRPr lang="en-US" altLang="pt-BR" sz="24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456</Words>
  <Application>Microsoft Office PowerPoint</Application>
  <PresentationFormat>Apresentação na tela (4:3)</PresentationFormat>
  <Paragraphs>127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8" baseType="lpstr">
      <vt:lpstr>Compacta Blk BT</vt:lpstr>
      <vt:lpstr>Arial</vt:lpstr>
      <vt:lpstr>BinnerD</vt:lpstr>
      <vt:lpstr>Impact</vt:lpstr>
      <vt:lpstr>Futura XBlk BT</vt:lpstr>
      <vt:lpstr>Goudy Old Style</vt:lpstr>
      <vt:lpstr>SerpentineDBol</vt:lpstr>
      <vt:lpstr>HumstSlab712 Blk BT</vt:lpstr>
      <vt:lpstr>Arial Narrow</vt:lpstr>
      <vt:lpstr>Arial Black</vt:lpstr>
      <vt:lpstr>Revue BT</vt:lpstr>
      <vt:lpstr>Bernhard BdCn BT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FAMÍLIA FELIZ</dc:subject>
  <dc:creator>4TONS - Pr. Marcelo Augusto de Carvalho; xxxxxx</dc:creator>
  <cp:keywords>www.4tons.com.br</cp:keywords>
  <dc:description>COMÉRCIO PROIBIDO. USO PESSOAL</dc:description>
  <cp:lastModifiedBy>UCB - Marcelo Augusto de Carvalho</cp:lastModifiedBy>
  <cp:revision>359</cp:revision>
  <dcterms:created xsi:type="dcterms:W3CDTF">1999-09-17T17:35:17Z</dcterms:created>
  <dcterms:modified xsi:type="dcterms:W3CDTF">2021-01-07T08:39:49Z</dcterms:modified>
  <cp:category>EVANGELISMO</cp:category>
</cp:coreProperties>
</file>