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9" r:id="rId1"/>
  </p:sldMasterIdLst>
  <p:notesMasterIdLst>
    <p:notesMasterId r:id="rId39"/>
  </p:notesMasterIdLst>
  <p:sldIdLst>
    <p:sldId id="325" r:id="rId2"/>
    <p:sldId id="260" r:id="rId3"/>
    <p:sldId id="321" r:id="rId4"/>
    <p:sldId id="323" r:id="rId5"/>
    <p:sldId id="322" r:id="rId6"/>
    <p:sldId id="320" r:id="rId7"/>
    <p:sldId id="328" r:id="rId8"/>
    <p:sldId id="309" r:id="rId9"/>
    <p:sldId id="310" r:id="rId10"/>
    <p:sldId id="262" r:id="rId11"/>
    <p:sldId id="269" r:id="rId12"/>
    <p:sldId id="259" r:id="rId13"/>
    <p:sldId id="257" r:id="rId14"/>
    <p:sldId id="327" r:id="rId15"/>
    <p:sldId id="271" r:id="rId16"/>
    <p:sldId id="273" r:id="rId17"/>
    <p:sldId id="272" r:id="rId18"/>
    <p:sldId id="274" r:id="rId19"/>
    <p:sldId id="329" r:id="rId20"/>
    <p:sldId id="298" r:id="rId21"/>
    <p:sldId id="299" r:id="rId22"/>
    <p:sldId id="280" r:id="rId23"/>
    <p:sldId id="302" r:id="rId24"/>
    <p:sldId id="261" r:id="rId25"/>
    <p:sldId id="263" r:id="rId26"/>
    <p:sldId id="326" r:id="rId27"/>
    <p:sldId id="313" r:id="rId28"/>
    <p:sldId id="264" r:id="rId29"/>
    <p:sldId id="303" r:id="rId30"/>
    <p:sldId id="306" r:id="rId31"/>
    <p:sldId id="307" r:id="rId32"/>
    <p:sldId id="288" r:id="rId33"/>
    <p:sldId id="284" r:id="rId34"/>
    <p:sldId id="290" r:id="rId35"/>
    <p:sldId id="291" r:id="rId36"/>
    <p:sldId id="312" r:id="rId37"/>
    <p:sldId id="275" r:id="rId38"/>
  </p:sldIdLst>
  <p:sldSz cx="9144000" cy="6858000" type="screen4x3"/>
  <p:notesSz cx="6858000" cy="9144000"/>
  <p:embeddedFontLst>
    <p:embeddedFont>
      <p:font typeface="Arial" panose="020B0604020202020204" pitchFamily="34" charset="0"/>
      <p:regular r:id="rId40"/>
      <p:bold r:id="rId41"/>
      <p:italic r:id="rId42"/>
      <p:boldItalic r:id="rId43"/>
    </p:embeddedFont>
    <p:embeddedFont>
      <p:font typeface="Arial Black" panose="020B0A04020102020204" pitchFamily="34" charset="0"/>
      <p:regular r:id="rId44"/>
      <p:bold r:id="rId45"/>
    </p:embeddedFont>
    <p:embeddedFont>
      <p:font typeface="Bookman Old Style" panose="02050604050505020204" pitchFamily="18" charset="0"/>
      <p:regular r:id="rId46"/>
      <p:bold r:id="rId47"/>
      <p:italic r:id="rId48"/>
      <p:boldItalic r:id="rId49"/>
    </p:embeddedFont>
    <p:embeddedFont>
      <p:font typeface="Impact" panose="020B0806030902050204" pitchFamily="34" charset="0"/>
      <p:regular r:id="rId50"/>
    </p:embeddedFont>
    <p:embeddedFont>
      <p:font typeface="Monotype Sorts" panose="05000000000000000000" pitchFamily="2" charset="2"/>
      <p:regular r:id="rId51"/>
    </p:embeddedFont>
    <p:embeddedFont>
      <p:font typeface="Times New Roman" panose="02020603050405020304" pitchFamily="18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3399"/>
    <a:srgbClr val="FFFFCC"/>
    <a:srgbClr val="FFFF00"/>
    <a:srgbClr val="0000CC"/>
    <a:srgbClr val="0000FF"/>
    <a:srgbClr val="EBEF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DDCBE2CB-093A-4E19-A3B4-733620D80F9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pt-BR" altLang="pt-BR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97FF634-5C99-4A7D-BEEA-CDC26072651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101380" name="Rectangle 4">
            <a:extLst>
              <a:ext uri="{FF2B5EF4-FFF2-40B4-BE49-F238E27FC236}">
                <a16:creationId xmlns:a16="http://schemas.microsoft.com/office/drawing/2014/main" id="{D3C61582-00BA-41BE-8DB5-FCB9688D09EF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75F87CB5-5EC2-4FF9-888A-CE16CEE648B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860D8341-51DA-4A64-BB9B-155DB1301E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pt-BR" altLang="pt-BR"/>
          </a:p>
        </p:txBody>
      </p:sp>
      <p:sp>
        <p:nvSpPr>
          <p:cNvPr id="101383" name="Rectangle 7">
            <a:extLst>
              <a:ext uri="{FF2B5EF4-FFF2-40B4-BE49-F238E27FC236}">
                <a16:creationId xmlns:a16="http://schemas.microsoft.com/office/drawing/2014/main" id="{39A7CB43-5525-4F4C-AC91-A452EC8790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C02EF4-1039-4B50-9C45-6B477DE039AA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8B6D28-9F1E-4570-8F72-FB9E568B77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99C9A1-CA09-498A-854F-35E90E346086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47A28221-97E3-40EE-9BFE-9E3FC99E862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9F7066EC-D597-4A05-BEB9-0ACC5DBECF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>
            <a:extLst>
              <a:ext uri="{FF2B5EF4-FFF2-40B4-BE49-F238E27FC236}">
                <a16:creationId xmlns:a16="http://schemas.microsoft.com/office/drawing/2014/main" id="{96DAC52E-36C1-4BD4-BA78-D74AD0737B87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E8CD47BA-D3DF-499B-A44D-70D37F18251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51F05716-6ADF-4703-9C7F-83490746103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anose="05000000000000000000" pitchFamily="2" charset="2"/>
              <a:buNone/>
              <a:defRPr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AB97C06E-2437-41B1-A375-51D7BED078A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99334" name="Rectangle 6">
            <a:extLst>
              <a:ext uri="{FF2B5EF4-FFF2-40B4-BE49-F238E27FC236}">
                <a16:creationId xmlns:a16="http://schemas.microsoft.com/office/drawing/2014/main" id="{318784DC-343A-4A07-8B53-84BED5D1464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99335" name="Rectangle 7">
            <a:extLst>
              <a:ext uri="{FF2B5EF4-FFF2-40B4-BE49-F238E27FC236}">
                <a16:creationId xmlns:a16="http://schemas.microsoft.com/office/drawing/2014/main" id="{A9FC2A14-E856-48A7-A134-08F1ADDA2A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F285C28A-81AA-4E04-A521-6D3497CBF3A5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8FA063-CEEF-4BF1-91F1-17B84F8D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4E84085-EFB0-4F14-A669-C325F404C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D71FB0-F894-4BE6-AA45-758706BA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FBC516-DB74-43D7-80C1-DDFA90B15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2E8DAF-C207-47B2-86FB-B2156597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E2CC2-3101-44C0-A0B3-A0D7B7577F6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1751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C117DB2-E548-461D-B594-C341012F4D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814352-A9A6-4AAB-9021-6261AB615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C56CBC-3622-4B2D-8DF0-4CE6E45F4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1F4C4C-17A2-4879-9FA7-E650200F0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4C6B9D-B69E-4D39-89F2-B3F17192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9A213-2D87-414C-9724-0D7A207B040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77435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40B76C-78F4-473F-BF50-6241C8ACE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DC34D9-389F-4B08-9972-C25D0A73A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A2CB3B-69B1-40D3-BB7D-6F4DCF726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C278DE-9E9C-49D1-AC84-4169F79E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9F4EE0-1A2C-4213-BA8C-D36AAA54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23E5A-7147-4B80-82B6-79FD98C5A50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9520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4BBD4-63B4-4D32-964A-A9853E69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B5E6B33-F9C1-4E15-97E1-5DB8BB76D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1781DC-E6AB-4508-A8C9-38E500AD8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45331A-0305-40AB-86D7-BD0476FF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1AA7ED-14D4-4DF8-A3C4-6CCBBD1AD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0FF4E-7BAD-4536-AB25-F36D7C384C3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2619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132ED4-3256-4C9F-803C-BC49E8D7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ADBE7C-77D8-4CB3-9C37-45685E880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B79052-E6D8-4EFF-BF11-22202108F3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83ED92-B871-41DC-AD73-C7F5DCAC4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3361656-503F-449A-A258-38F1AC55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E79F74-0624-4CCA-B757-54116909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2783F9-138C-43FC-988C-94A376892BC8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300305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6DF05-186B-449E-A95D-2E13074E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4F06BC-B519-418D-A887-099A206FC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CE97CD-077F-4C67-9288-3CD314CD0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29C1EB-A446-4124-890D-C65BB78BD7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ADA51CE-2400-441D-9719-103198CB82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8FCD810-EB2D-477A-84C4-01C33681A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F3D5910-B0E2-47F4-BEF2-6810C4C7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905C04C-9A7A-4EBD-A34F-03E73EBF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497CE-37E9-458E-906E-58ECEC8D70D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48199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B2F63-56B8-43B4-962F-E9DBB29E5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6871499-8FE4-464A-97BE-58858B37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FF29C09-CCE4-4416-B902-F17BF1C4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622544-FE78-48CA-AE5F-2A0FC9AF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6FB0F-A0C3-46F3-BD6A-1FE859A64C04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8956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B41F62E-E9A4-458D-A6EE-B47BE35D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F0C583E-0AC9-4D6F-9163-369977EBB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721A94B-014B-4550-A8D0-21F99793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EA27C-98AB-4676-8252-9B153F4471C2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0687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E1806-790D-4B22-A53F-9933C8D1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758C41-3BE4-4DB2-80BF-CF65CF3B6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4E2416E-E2C5-4ABA-8832-7B74F0CCE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37DE087-A64A-4794-B7A9-7CE5A96D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CC605A-292C-47AD-87F7-E1EAEFE9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19B8F6-B5F9-4FB6-A289-21B7B423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4D0992-60AD-4185-BE02-01E3C7EBAB3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6596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158F1-2097-4F72-BBFF-A12CA960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E078D97-7484-4810-B86A-EE1CD58B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7C38AD3-A4D9-4AE4-B0BF-260A2845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5A4D17A-5F67-421A-8481-73945A85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871E51A-5B2F-41EA-AD61-524894F4F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0D54ED-350A-4740-B0D1-7E56567F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1FFF2-C962-4269-A25C-1DB2ED0D74C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88581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DA0A6884-068C-4F45-A379-31D5EAE49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9B18B9A4-981D-463F-A381-B16CD0BAEC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id="{8F7CA617-E7DF-4172-81D1-A6967DCC138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id="{11AC26E8-02DC-483A-99CA-BCFA701BB4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98310" name="Rectangle 6">
            <a:extLst>
              <a:ext uri="{FF2B5EF4-FFF2-40B4-BE49-F238E27FC236}">
                <a16:creationId xmlns:a16="http://schemas.microsoft.com/office/drawing/2014/main" id="{00002BB4-0CA7-4306-9ECD-43223C7A87F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0F65E8DC-A4A0-4225-B403-C115540EC67E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anose="05000000000000000000" pitchFamily="2" charset="2"/>
        <a:buChar char="§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1B828531-E7DA-462D-B9E5-B705C5B45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39" name="Text Box 3">
            <a:extLst>
              <a:ext uri="{FF2B5EF4-FFF2-40B4-BE49-F238E27FC236}">
                <a16:creationId xmlns:a16="http://schemas.microsoft.com/office/drawing/2014/main" id="{BC349AC5-F619-4104-AF9A-B838EF88B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429000"/>
            <a:ext cx="6781800" cy="6413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pt-BR" altLang="pt-BR" sz="3600">
              <a:latin typeface="Arial Black" panose="020B0A04020102020204" pitchFamily="34" charset="0"/>
            </a:endParaRPr>
          </a:p>
        </p:txBody>
      </p:sp>
      <p:sp>
        <p:nvSpPr>
          <p:cNvPr id="91141" name="WordArt 5">
            <a:extLst>
              <a:ext uri="{FF2B5EF4-FFF2-40B4-BE49-F238E27FC236}">
                <a16:creationId xmlns:a16="http://schemas.microsoft.com/office/drawing/2014/main" id="{B0397DD7-C0A6-4109-86C1-1AA494222A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3352800"/>
            <a:ext cx="8610600" cy="1636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O mandamento esquecido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E6F5F47-1F51-4146-A267-9897E776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D3F4758E-2B39-4046-A004-AB50F12A3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830388"/>
            <a:ext cx="8458200" cy="50276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 ASSIM, POIS, FORAM ACABADOS OS CÉUS E A TERRA E TODO O SEU EXÉRCITO. E, HAVENDO DEUS TERMINADO NO DIA SÉTIMO A SUA OBRA, QUE FIZERA, DESCANSOU NESSE DIA DE TODA A SUA OBRA QUE TINHA FEITO. E </a:t>
            </a:r>
            <a:r>
              <a:rPr lang="en-US" altLang="pt-B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ABENÇOOU</a:t>
            </a:r>
            <a:r>
              <a:rPr lang="en-US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DEUS O </a:t>
            </a:r>
            <a:r>
              <a:rPr lang="en-US" altLang="pt-BR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DIA SÉTIMO</a:t>
            </a:r>
            <a:r>
              <a:rPr lang="en-US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 O </a:t>
            </a:r>
            <a:r>
              <a:rPr lang="en-US" altLang="pt-B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SANTIFICOU;</a:t>
            </a:r>
            <a:r>
              <a:rPr lang="en-US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PORQUE NELE </a:t>
            </a:r>
            <a:r>
              <a:rPr lang="en-US" altLang="pt-BR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DESCANSOU </a:t>
            </a:r>
            <a:r>
              <a:rPr lang="en-US" altLang="pt-BR" sz="32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 TODA A OBRA QUE, COMO CRIADOR FIZERA.”</a:t>
            </a:r>
            <a:r>
              <a:rPr lang="en-US" altLang="pt-BR" sz="3600" b="1">
                <a:latin typeface="Arial" panose="020B0604020202020204" pitchFamily="34" charset="0"/>
              </a:rPr>
              <a:t> </a:t>
            </a:r>
            <a:r>
              <a:rPr lang="en-US" altLang="pt-BR" sz="2800" b="1">
                <a:latin typeface="Arial" panose="020B0604020202020204" pitchFamily="34" charset="0"/>
              </a:rPr>
              <a:t>Gênesis 2:1-3</a:t>
            </a:r>
            <a:endParaRPr lang="en-US" altLang="pt-BR" sz="4000">
              <a:latin typeface="Glowwor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B80CE30-E324-4A83-97EB-CE88F3AE4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4" name="WordArt 4">
            <a:extLst>
              <a:ext uri="{FF2B5EF4-FFF2-40B4-BE49-F238E27FC236}">
                <a16:creationId xmlns:a16="http://schemas.microsoft.com/office/drawing/2014/main" id="{C6825AC9-6BC7-4AC8-BE7D-3C6E3C12AA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1066800"/>
            <a:ext cx="44958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O Sábado vem do</a:t>
            </a:r>
          </a:p>
        </p:txBody>
      </p:sp>
      <p:sp>
        <p:nvSpPr>
          <p:cNvPr id="15365" name="WordArt 5">
            <a:extLst>
              <a:ext uri="{FF2B5EF4-FFF2-40B4-BE49-F238E27FC236}">
                <a16:creationId xmlns:a16="http://schemas.microsoft.com/office/drawing/2014/main" id="{F345AEAA-A7C6-4629-9CE0-80A49DA43F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3352800"/>
            <a:ext cx="3505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CRIADOR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3F6E350-B1E7-45EC-B25F-D9840EFE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E663513E-0455-4FD6-8BCD-DCB1ED7D7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572000"/>
            <a:ext cx="6553200" cy="1858963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1">
                <a:solidFill>
                  <a:srgbClr val="0000CC"/>
                </a:solidFill>
                <a:latin typeface="Arial" panose="020B0604020202020204" pitchFamily="34" charset="0"/>
              </a:rPr>
              <a:t>“O SÁBADO FOI FEITO PARA O HOMEM...”</a:t>
            </a:r>
            <a:r>
              <a:rPr lang="en-US" altLang="pt-BR" sz="4400" b="1">
                <a:latin typeface="Arial" panose="020B0604020202020204" pitchFamily="34" charset="0"/>
              </a:rPr>
              <a:t>              </a:t>
            </a:r>
            <a:r>
              <a:rPr lang="en-US" altLang="pt-BR" sz="2800" b="1">
                <a:latin typeface="Arial" panose="020B0604020202020204" pitchFamily="34" charset="0"/>
              </a:rPr>
              <a:t>MARCOS 2:27</a:t>
            </a:r>
            <a:endParaRPr lang="en-US" altLang="pt-BR" sz="4400">
              <a:latin typeface="Glowworm" pitchFamily="34" charset="0"/>
            </a:endParaRPr>
          </a:p>
        </p:txBody>
      </p:sp>
    </p:spTree>
  </p:cSld>
  <p:clrMapOvr>
    <a:masterClrMapping/>
  </p:clrMapOvr>
  <p:transition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9060375-BD5C-48AF-B401-61F36F6A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4">
            <a:extLst>
              <a:ext uri="{FF2B5EF4-FFF2-40B4-BE49-F238E27FC236}">
                <a16:creationId xmlns:a16="http://schemas.microsoft.com/office/drawing/2014/main" id="{6D7C822B-0582-4369-8CDB-1B8C6A06F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9200"/>
            <a:ext cx="9144000" cy="15557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>
                <a:latin typeface="Glowworm" pitchFamily="34" charset="0"/>
              </a:rPr>
              <a:t>  </a:t>
            </a:r>
            <a:r>
              <a:rPr lang="en-US" altLang="pt-BR" sz="4800">
                <a:solidFill>
                  <a:srgbClr val="FF2323"/>
                </a:solidFill>
                <a:latin typeface="Arial Black" panose="020B0A04020102020204" pitchFamily="34" charset="0"/>
              </a:rPr>
              <a:t>DIA DE COMUNHÃO COM DEUS</a:t>
            </a:r>
            <a:endParaRPr lang="en-US" altLang="pt-BR" sz="4000">
              <a:latin typeface="Glowwor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208BCDE0-B748-4E17-BFE7-CBE82DE0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9FB0A8B9-3C46-4FC0-914E-6A0159A7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9FCE617-9317-4972-9C85-203148698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A65D9202-A689-4363-ADED-B8ACD06E0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26">
            <a:extLst>
              <a:ext uri="{FF2B5EF4-FFF2-40B4-BE49-F238E27FC236}">
                <a16:creationId xmlns:a16="http://schemas.microsoft.com/office/drawing/2014/main" id="{AB79E529-C6E3-4AD9-9145-718E551BC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55B2E180-D676-4F54-BC24-F664596D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4">
            <a:extLst>
              <a:ext uri="{FF2B5EF4-FFF2-40B4-BE49-F238E27FC236}">
                <a16:creationId xmlns:a16="http://schemas.microsoft.com/office/drawing/2014/main" id="{267B0E44-9DB5-4812-9233-FF5FFEFE2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610600" cy="313848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“LEMBRA-TE DO DIA DE SÁBADO </a:t>
            </a:r>
            <a:r>
              <a:rPr lang="en-US" altLang="pt-BR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PARA O SANTIFICAR,</a:t>
            </a:r>
            <a:r>
              <a:rPr lang="en-US" altLang="pt-BR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SEIS DIAS TRABALHARÁS E FARÁS TODA A TUA OBRA, MAS O SÉTIMO DIA, É O </a:t>
            </a:r>
            <a:r>
              <a:rPr lang="en-US" altLang="pt-BR" sz="32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SÁBADO DO SENHOR,</a:t>
            </a:r>
            <a:r>
              <a:rPr lang="en-US" altLang="pt-BR" sz="32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TEU DEUS. NÃO FARÁS TRABALHO ALGUM...”</a:t>
            </a:r>
            <a:r>
              <a:rPr lang="en-US" altLang="pt-BR" sz="4000" b="1">
                <a:solidFill>
                  <a:srgbClr val="FFFF66"/>
                </a:solidFill>
                <a:latin typeface="Arial" panose="020B0604020202020204" pitchFamily="34" charset="0"/>
              </a:rPr>
              <a:t>  </a:t>
            </a:r>
            <a:r>
              <a:rPr lang="en-US" altLang="pt-BR" b="1">
                <a:solidFill>
                  <a:srgbClr val="FFFFFF"/>
                </a:solidFill>
                <a:latin typeface="Arial" panose="020B0604020202020204" pitchFamily="34" charset="0"/>
              </a:rPr>
              <a:t>ÊXODO 20: 8-11</a:t>
            </a:r>
            <a:endParaRPr lang="en-US" altLang="pt-BR">
              <a:solidFill>
                <a:srgbClr val="FFFFFF"/>
              </a:solidFill>
              <a:latin typeface="Glowwor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26">
            <a:extLst>
              <a:ext uri="{FF2B5EF4-FFF2-40B4-BE49-F238E27FC236}">
                <a16:creationId xmlns:a16="http://schemas.microsoft.com/office/drawing/2014/main" id="{7C679E00-849D-4A79-85A8-B0903A0F4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ext Box 1027">
            <a:extLst>
              <a:ext uri="{FF2B5EF4-FFF2-40B4-BE49-F238E27FC236}">
                <a16:creationId xmlns:a16="http://schemas.microsoft.com/office/drawing/2014/main" id="{E583B21A-9AA7-4C8E-B3E8-B2886A4CD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981200"/>
            <a:ext cx="7620000" cy="393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“Bem-aventurado</a:t>
            </a:r>
            <a:r>
              <a:rPr lang="en-US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o </a:t>
            </a:r>
            <a:r>
              <a:rPr lang="en-US" altLang="pt-BR" sz="3600" b="1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homem </a:t>
            </a:r>
            <a:r>
              <a:rPr lang="en-US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que faz isto, e o filho do homem que nisto se firma, </a:t>
            </a:r>
            <a:r>
              <a:rPr lang="en-US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que</a:t>
            </a:r>
            <a:r>
              <a:rPr lang="en-US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 guarda de profanar o Sábado</a:t>
            </a:r>
            <a:r>
              <a:rPr lang="en-US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 guarda a sua mão de cometer algum mal. Não fale o </a:t>
            </a:r>
            <a:r>
              <a:rPr lang="en-US" altLang="pt-BR" sz="3600" b="1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estrangeiro</a:t>
            </a:r>
            <a:r>
              <a:rPr lang="en-US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que se houver chegado ao Senhor, dizendo:</a:t>
            </a:r>
            <a:endParaRPr lang="en-US" altLang="pt-BR" sz="4000">
              <a:latin typeface="Glowwor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FEADBF99-04B8-461D-A5ED-30D3EAFB6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2" name="Text Box 4">
            <a:extLst>
              <a:ext uri="{FF2B5EF4-FFF2-40B4-BE49-F238E27FC236}">
                <a16:creationId xmlns:a16="http://schemas.microsoft.com/office/drawing/2014/main" id="{B0AEBCD9-36D7-4B8F-88CA-06741F0D2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524000"/>
            <a:ext cx="7696200" cy="50355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 Senhor, com efeito, me separará do seu povo; nem tampouco diga o estrangeiro: Eis que eu sou uma árvore seca. Porque assim diz o Senhor: Aos estrangeiros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que guardam os meus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sábados,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escolhem aquilo que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 agrada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 abraçam a minha aliança.”</a:t>
            </a:r>
            <a:r>
              <a:rPr lang="pt-BR" altLang="pt-BR" sz="3600" b="1">
                <a:solidFill>
                  <a:srgbClr val="FFFFFF"/>
                </a:solidFill>
                <a:latin typeface="Arial" panose="020B0604020202020204" pitchFamily="34" charset="0"/>
              </a:rPr>
              <a:t>      </a:t>
            </a:r>
            <a:r>
              <a:rPr lang="pt-BR" altLang="pt-BR" sz="2800" b="1">
                <a:solidFill>
                  <a:srgbClr val="FFFFCC"/>
                </a:solidFill>
                <a:latin typeface="Arial" panose="020B0604020202020204" pitchFamily="34" charset="0"/>
              </a:rPr>
              <a:t>Isaías 56: 2-4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026">
            <a:extLst>
              <a:ext uri="{FF2B5EF4-FFF2-40B4-BE49-F238E27FC236}">
                <a16:creationId xmlns:a16="http://schemas.microsoft.com/office/drawing/2014/main" id="{22FB9DDC-C9B8-4C2E-9519-A193CB1A1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 Box 1028">
            <a:extLst>
              <a:ext uri="{FF2B5EF4-FFF2-40B4-BE49-F238E27FC236}">
                <a16:creationId xmlns:a16="http://schemas.microsoft.com/office/drawing/2014/main" id="{A77A67D1-3842-4C47-82C2-11CF98327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914400"/>
            <a:ext cx="7924800" cy="50355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“Se desviares o pé de profanar o sábado e de cuidar dos teus próprios interesses no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meu santo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dia;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 chamares ao sábado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deleitoso e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santo dia do Senhor,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digno de honra, e o honrares não seguindo os teus caminhos, não pretendendo fazer a tua própria vontade, nem falando palavras vãs,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026">
            <a:extLst>
              <a:ext uri="{FF2B5EF4-FFF2-40B4-BE49-F238E27FC236}">
                <a16:creationId xmlns:a16="http://schemas.microsoft.com/office/drawing/2014/main" id="{3115B419-20A6-4747-BC46-6052DCA5A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1027">
            <a:extLst>
              <a:ext uri="{FF2B5EF4-FFF2-40B4-BE49-F238E27FC236}">
                <a16:creationId xmlns:a16="http://schemas.microsoft.com/office/drawing/2014/main" id="{A158E02D-052D-407F-8B41-33F6D30DD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819400"/>
            <a:ext cx="7848600" cy="326548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Então, te deleitarás no Senhor. Eu te farei cavalgar sobre os altos da terra e te sustentarei com a herança de Jacó, teu pai, porque a boca do Senhor o disse.”</a:t>
            </a:r>
            <a:r>
              <a:rPr lang="pt-BR" altLang="pt-BR" sz="3600" b="1">
                <a:solidFill>
                  <a:srgbClr val="FFFFFF"/>
                </a:solidFill>
                <a:latin typeface="Arial" panose="020B0604020202020204" pitchFamily="34" charset="0"/>
              </a:rPr>
              <a:t>                   </a:t>
            </a:r>
            <a:r>
              <a:rPr lang="pt-BR" altLang="pt-BR" sz="2800" b="1">
                <a:solidFill>
                  <a:srgbClr val="FFFFFF"/>
                </a:solidFill>
                <a:latin typeface="Arial" panose="020B0604020202020204" pitchFamily="34" charset="0"/>
              </a:rPr>
              <a:t>Isaías 58: 13,14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0DD5BB6-D026-44AC-9BC6-F05F817CF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3" name="Text Box 5">
            <a:extLst>
              <a:ext uri="{FF2B5EF4-FFF2-40B4-BE49-F238E27FC236}">
                <a16:creationId xmlns:a16="http://schemas.microsoft.com/office/drawing/2014/main" id="{EA3612E4-0FD3-49B0-993D-9FF49210C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429000"/>
            <a:ext cx="6629400" cy="2838450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“Santificai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os meus sábados, pois servirão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 sinal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entre mim e vós, para que saibais que eu sou o Senhor, vosso Deus.”</a:t>
            </a:r>
            <a:r>
              <a:rPr lang="pt-BR" altLang="pt-BR" sz="3600" b="1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pt-BR" altLang="pt-BR" sz="2800" b="1">
                <a:solidFill>
                  <a:srgbClr val="FFFFCC"/>
                </a:solidFill>
                <a:latin typeface="Arial" panose="020B0604020202020204" pitchFamily="34" charset="0"/>
              </a:rPr>
              <a:t>Ezequiel 20:20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097221C9-491B-41BA-92F5-AB151CEC0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1" name="Text Box 5">
            <a:extLst>
              <a:ext uri="{FF2B5EF4-FFF2-40B4-BE49-F238E27FC236}">
                <a16:creationId xmlns:a16="http://schemas.microsoft.com/office/drawing/2014/main" id="{C6E80BD6-5825-45C3-B98D-9D843A23C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8458200" cy="2838450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“Entre mim e os filhos de Israel é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sinal para sempre;</a:t>
            </a: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porque, em seis dias, fez o Senhor os céus e a terra, e ao sétimo dia, descansou, e tomou alento.”</a:t>
            </a:r>
            <a:r>
              <a:rPr lang="pt-BR" altLang="pt-BR" sz="3600" b="1">
                <a:latin typeface="Arial" panose="020B0604020202020204" pitchFamily="34" charset="0"/>
              </a:rPr>
              <a:t>  </a:t>
            </a:r>
            <a:r>
              <a:rPr lang="pt-BR" altLang="pt-BR" sz="2800" b="1">
                <a:latin typeface="Arial" panose="020B0604020202020204" pitchFamily="34" charset="0"/>
              </a:rPr>
              <a:t>Êxodo 31:17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30270474-3BB6-4B6E-A76E-EF72A8E9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71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WordArt 3">
            <a:extLst>
              <a:ext uri="{FF2B5EF4-FFF2-40B4-BE49-F238E27FC236}">
                <a16:creationId xmlns:a16="http://schemas.microsoft.com/office/drawing/2014/main" id="{3DB9FE3F-12AD-4C04-B0BC-4E4E47A3B7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3429000"/>
            <a:ext cx="60579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r>
              <a:rPr lang="pt-BR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O QUE JESUS FAZIA AOS SÁBADOS ?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E2F58743-9F78-494B-A78D-10697EB71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44B9B614-35F4-4B30-8EBE-1EF1C581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352800"/>
            <a:ext cx="7467600" cy="27162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“Indo para Nazaré, onde fora criado, entrou, </a:t>
            </a:r>
            <a:r>
              <a:rPr lang="pt-BR" altLang="pt-BR" sz="3600" b="1">
                <a:solidFill>
                  <a:srgbClr val="00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num sábado,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na sinagoga,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segundo o seu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costume,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 levantou-se para ler.”</a:t>
            </a:r>
            <a:r>
              <a:rPr lang="pt-BR" altLang="pt-BR" sz="3600" b="1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pt-BR" altLang="pt-BR" sz="2800" b="1">
                <a:solidFill>
                  <a:srgbClr val="FFFFFF"/>
                </a:solidFill>
                <a:latin typeface="Arial" panose="020B0604020202020204" pitchFamily="34" charset="0"/>
              </a:rPr>
              <a:t>Lucas 4:16</a:t>
            </a:r>
            <a:endParaRPr lang="pt-BR" altLang="pt-BR" sz="3600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ABF4FC4-9D38-444D-998D-E204D80C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3">
            <a:extLst>
              <a:ext uri="{FF2B5EF4-FFF2-40B4-BE49-F238E27FC236}">
                <a16:creationId xmlns:a16="http://schemas.microsoft.com/office/drawing/2014/main" id="{9D237E50-560E-4A86-897C-EBCF0985C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8001000" cy="1190625"/>
          </a:xfrm>
          <a:prstGeom prst="rect">
            <a:avLst/>
          </a:prstGeom>
          <a:solidFill>
            <a:srgbClr val="CC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“SE ME AMAIS GUARDAREIS OS MEUS MANDAMENTOS.”</a:t>
            </a:r>
            <a:r>
              <a:rPr lang="en-US" altLang="pt-BR" sz="3600" b="1">
                <a:latin typeface="Arial" panose="020B0604020202020204" pitchFamily="34" charset="0"/>
              </a:rPr>
              <a:t> </a:t>
            </a:r>
            <a:r>
              <a:rPr lang="en-US" altLang="pt-BR" sz="2800" b="1">
                <a:latin typeface="Arial" panose="020B0604020202020204" pitchFamily="34" charset="0"/>
              </a:rPr>
              <a:t>JOÃO</a:t>
            </a:r>
            <a:r>
              <a:rPr lang="en-US" altLang="pt-BR" sz="3600" b="1">
                <a:latin typeface="Arial" panose="020B0604020202020204" pitchFamily="34" charset="0"/>
              </a:rPr>
              <a:t> </a:t>
            </a:r>
            <a:r>
              <a:rPr lang="en-US" altLang="pt-BR" sz="2800" b="1">
                <a:latin typeface="Arial" panose="020B0604020202020204" pitchFamily="34" charset="0"/>
              </a:rPr>
              <a:t>14:15</a:t>
            </a:r>
            <a:endParaRPr lang="en-US" altLang="pt-BR" sz="4000">
              <a:latin typeface="Glowworm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FBFA4C2B-FBC5-4462-BAD1-935C95DE3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99674A6A-FD45-4B5D-8056-96880D1BE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"/>
            <a:ext cx="8077200" cy="210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400" b="1">
                <a:solidFill>
                  <a:srgbClr val="FF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QUE DIA GUARDAVAM AS MULHERES QUE SEGUIAM A JESUS?</a:t>
            </a:r>
            <a:endParaRPr lang="pt-BR" altLang="pt-BR" sz="4400" b="1">
              <a:latin typeface="Arial" panose="020B0604020202020204" pitchFamily="34" charset="0"/>
            </a:endParaRP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9B51C2A5-C3B6-49DF-860B-4402C742A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3657600"/>
            <a:ext cx="7739063" cy="2528888"/>
          </a:xfrm>
          <a:prstGeom prst="rect">
            <a:avLst/>
          </a:prstGeom>
          <a:solidFill>
            <a:srgbClr val="BCF3FE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200" b="1">
                <a:solidFill>
                  <a:srgbClr val="0707D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“Era o dia da preparação, e começava o sábado.  As mulheres que tinham vindo da Galiléia com Jesus, seguindo, viram o túmulo e como o corpo fora ali depositado.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  <p:bldP spid="62468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>
            <a:extLst>
              <a:ext uri="{FF2B5EF4-FFF2-40B4-BE49-F238E27FC236}">
                <a16:creationId xmlns:a16="http://schemas.microsoft.com/office/drawing/2014/main" id="{E5981EB5-F2CF-44C2-93C9-8953ACDE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1" name="Text Box 3">
            <a:extLst>
              <a:ext uri="{FF2B5EF4-FFF2-40B4-BE49-F238E27FC236}">
                <a16:creationId xmlns:a16="http://schemas.microsoft.com/office/drawing/2014/main" id="{93EDFF08-D3DC-4167-BE5D-C497955D5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37125"/>
            <a:ext cx="8458200" cy="19208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0707DD"/>
                </a:solidFill>
                <a:latin typeface="Arial Black" panose="020B0A04020102020204" pitchFamily="34" charset="0"/>
              </a:rPr>
              <a:t>“Não penseis que vim abolir a Lei: não vim abolir, mas cumprir”  S Mat 5:17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04D7E61A-CA26-457B-90F0-8B77952A8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3">
            <a:extLst>
              <a:ext uri="{FF2B5EF4-FFF2-40B4-BE49-F238E27FC236}">
                <a16:creationId xmlns:a16="http://schemas.microsoft.com/office/drawing/2014/main" id="{99E6F8FF-3270-4D61-91D8-AB887F0EE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657600"/>
            <a:ext cx="6096000" cy="28384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“Paulo, segundo o seu costume, foi procurá-los e, por </a:t>
            </a: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três sábados,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arrazoou com eles acerca das Escrituras.”</a:t>
            </a:r>
            <a:r>
              <a:rPr lang="pt-BR" altLang="pt-BR" sz="3600" b="1">
                <a:latin typeface="Arial" panose="020B0604020202020204" pitchFamily="34" charset="0"/>
              </a:rPr>
              <a:t> </a:t>
            </a:r>
            <a:r>
              <a:rPr lang="pt-BR" altLang="pt-BR" sz="2800" b="1">
                <a:solidFill>
                  <a:srgbClr val="FFFFFF"/>
                </a:solidFill>
                <a:latin typeface="Arial" panose="020B0604020202020204" pitchFamily="34" charset="0"/>
              </a:rPr>
              <a:t>Atos 17:2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7EF42537-1E7C-4AEA-B867-7D07F87E5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3">
            <a:extLst>
              <a:ext uri="{FF2B5EF4-FFF2-40B4-BE49-F238E27FC236}">
                <a16:creationId xmlns:a16="http://schemas.microsoft.com/office/drawing/2014/main" id="{381F250E-BD2D-4180-8D90-641BC8094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124200"/>
            <a:ext cx="7391400" cy="28384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“Depois disto, deixando Paulo Atenas, partiu para Corinto. E 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todos os sábados</a:t>
            </a: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discorria na sinagoga, persuadindo tanto judeus como gregos.”</a:t>
            </a:r>
            <a:r>
              <a:rPr lang="pt-BR" altLang="pt-BR" sz="3600" b="1">
                <a:solidFill>
                  <a:srgbClr val="FFFF66"/>
                </a:solidFill>
                <a:latin typeface="Arial" panose="020B0604020202020204" pitchFamily="34" charset="0"/>
              </a:rPr>
              <a:t> </a:t>
            </a:r>
            <a:r>
              <a:rPr lang="pt-BR" altLang="pt-BR" b="1">
                <a:solidFill>
                  <a:srgbClr val="FFFFFF"/>
                </a:solidFill>
                <a:latin typeface="Arial" panose="020B0604020202020204" pitchFamily="34" charset="0"/>
              </a:rPr>
              <a:t>Atos 18: 1,4</a:t>
            </a:r>
            <a:endParaRPr lang="pt-BR" altLang="pt-BR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7F8CAD46-3B24-46FA-9C85-911584A2C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164DF728-9E2F-4A1F-A6BE-1C95DE0F4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438400"/>
            <a:ext cx="7010400" cy="381476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“No Sábado,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saímos da cidade para junto do rio, onde nos pareceu haver </a:t>
            </a: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um lugar de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oração;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e, assentando-nos, falamos às mulheres que para ali tinham concorrido.”</a:t>
            </a:r>
            <a:r>
              <a:rPr lang="pt-BR" altLang="pt-BR" sz="3600" b="1">
                <a:solidFill>
                  <a:srgbClr val="00FFFF"/>
                </a:solidFill>
                <a:latin typeface="Arial" panose="020B0604020202020204" pitchFamily="34" charset="0"/>
              </a:rPr>
              <a:t>            </a:t>
            </a:r>
            <a:r>
              <a:rPr lang="pt-BR" altLang="pt-BR" sz="2800" b="1">
                <a:solidFill>
                  <a:srgbClr val="FFFFFF"/>
                </a:solidFill>
                <a:latin typeface="Arial" panose="020B0604020202020204" pitchFamily="34" charset="0"/>
              </a:rPr>
              <a:t>Atos 16: 13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8D3F2C76-908F-4E9C-B945-CB9814388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DA6C45B2-9613-444D-81CD-A23073562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0"/>
            <a:ext cx="79248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 b="1">
                <a:solidFill>
                  <a:srgbClr val="FF23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QUE DIA SERÁ GUARDADO NO CÉU?</a:t>
            </a:r>
            <a:endParaRPr lang="en-US" altLang="pt-BR" sz="5400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>
    <p:pull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>
            <a:extLst>
              <a:ext uri="{FF2B5EF4-FFF2-40B4-BE49-F238E27FC236}">
                <a16:creationId xmlns:a16="http://schemas.microsoft.com/office/drawing/2014/main" id="{674A6442-1311-4D0E-BEE9-10354F159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9F85F0A0-1A14-4F7C-BF01-26821D0B2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743200"/>
            <a:ext cx="7772400" cy="28384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“Porque, como os novos céus e a nova terra, que hei de fazer, estarão diante de mim, diz o Senhor, assim há de estar a vossa posteridade e o vosso nome.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BE3F50E7-BCE1-452D-B948-00C6700CF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3" name="Text Box 5">
            <a:extLst>
              <a:ext uri="{FF2B5EF4-FFF2-40B4-BE49-F238E27FC236}">
                <a16:creationId xmlns:a16="http://schemas.microsoft.com/office/drawing/2014/main" id="{65BA72CB-9613-463D-A101-ADBA9CC44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895600"/>
            <a:ext cx="7391400" cy="27162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 será que de uma festa da lua nova à outra e 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 um sábado a</a:t>
            </a:r>
            <a:r>
              <a:rPr lang="pt-BR" altLang="pt-BR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outro,</a:t>
            </a:r>
            <a:r>
              <a:rPr lang="pt-BR" altLang="pt-BR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virá toda a carne a adorar perante mim, diz o Senhor.”</a:t>
            </a:r>
            <a:r>
              <a:rPr lang="pt-BR" altLang="pt-BR" sz="3600" b="1">
                <a:solidFill>
                  <a:srgbClr val="00FF00"/>
                </a:solidFill>
                <a:latin typeface="Arial" panose="020B0604020202020204" pitchFamily="34" charset="0"/>
              </a:rPr>
              <a:t>                </a:t>
            </a:r>
            <a:r>
              <a:rPr lang="pt-BR" altLang="pt-BR" sz="2800" b="1">
                <a:solidFill>
                  <a:srgbClr val="FFFFFF"/>
                </a:solidFill>
                <a:latin typeface="Arial" panose="020B0604020202020204" pitchFamily="34" charset="0"/>
              </a:rPr>
              <a:t>Isaías 66: 22,23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B8664719-60A6-4A9B-903B-1D59F508E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4A025E6F-D088-4464-8EB2-3DF0886F2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04800"/>
            <a:ext cx="67056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“Aqui está a perseverança dos santos, os que 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guardam os mandamentos</a:t>
            </a:r>
            <a:r>
              <a:rPr lang="pt-BR" altLang="pt-BR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 Deus,</a:t>
            </a:r>
            <a:r>
              <a:rPr lang="pt-BR" altLang="pt-BR" sz="36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232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 a fé em Jesus.”</a:t>
            </a:r>
            <a:r>
              <a:rPr lang="pt-BR" altLang="pt-BR" sz="3600">
                <a:solidFill>
                  <a:srgbClr val="00FF00"/>
                </a:solidFill>
                <a:latin typeface="Arial" panose="020B0604020202020204" pitchFamily="34" charset="0"/>
              </a:rPr>
              <a:t>  </a:t>
            </a:r>
            <a:r>
              <a:rPr lang="pt-BR" altLang="pt-BR" b="1">
                <a:solidFill>
                  <a:srgbClr val="00FF00"/>
                </a:solidFill>
                <a:latin typeface="Arial" panose="020B0604020202020204" pitchFamily="34" charset="0"/>
              </a:rPr>
              <a:t>Apoc. 14:12</a:t>
            </a:r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6523F5C8-7C3A-4D03-B6DD-94C82E87F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6949939A-88C9-4BDA-B6C2-36DA82C3C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867400"/>
            <a:ext cx="7239000" cy="762000"/>
          </a:xfrm>
          <a:prstGeom prst="rect">
            <a:avLst/>
          </a:prstGeom>
          <a:solidFill>
            <a:srgbClr val="369C47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>
                <a:solidFill>
                  <a:srgbClr val="FFFF00"/>
                </a:solidFill>
                <a:latin typeface="Arial Black" panose="020B0A04020102020204" pitchFamily="34" charset="0"/>
              </a:rPr>
              <a:t>VOCÊ ESTARÁ ALI ?</a:t>
            </a:r>
            <a:endParaRPr lang="en-US" altLang="pt-BR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3FD3C00C-952D-4E01-9B98-EE9A6FECB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D1544057-E5C0-437F-A063-59B255F3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505200"/>
            <a:ext cx="8153400" cy="283845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>
                <a:solidFill>
                  <a:srgbClr val="0000CC"/>
                </a:solidFill>
                <a:latin typeface="Arial Black" panose="020B0A04020102020204" pitchFamily="34" charset="0"/>
              </a:rPr>
              <a:t>“Se guardardes os meus mandamentos, permanecereis no meu amor; assim como Eu tenho guardado os mandamentos de meu Pai...”</a:t>
            </a:r>
            <a:r>
              <a:rPr lang="en-US" altLang="pt-BR" sz="3600">
                <a:latin typeface="Arial Black" panose="020B0A04020102020204" pitchFamily="34" charset="0"/>
              </a:rPr>
              <a:t>   </a:t>
            </a: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DB29FB22-45A8-4C6A-96A8-0808658C5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278563"/>
            <a:ext cx="3429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pt-BR" sz="3200">
                <a:solidFill>
                  <a:srgbClr val="0000FF"/>
                </a:solidFill>
                <a:latin typeface="Arial Black" panose="020B0A04020102020204" pitchFamily="34" charset="0"/>
              </a:rPr>
              <a:t>S Jo 15:10</a:t>
            </a:r>
            <a:endParaRPr lang="en-US" altLang="pt-BR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animBg="1" autoUpdateAnimBg="0"/>
      <p:bldP spid="8909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026">
            <a:extLst>
              <a:ext uri="{FF2B5EF4-FFF2-40B4-BE49-F238E27FC236}">
                <a16:creationId xmlns:a16="http://schemas.microsoft.com/office/drawing/2014/main" id="{133D7EB8-EA07-4740-AED0-C60D8419F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WordArt 1028">
            <a:extLst>
              <a:ext uri="{FF2B5EF4-FFF2-40B4-BE49-F238E27FC236}">
                <a16:creationId xmlns:a16="http://schemas.microsoft.com/office/drawing/2014/main" id="{CE7CB4B5-56B3-4BA7-BD8A-FE5AF95337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3124200"/>
            <a:ext cx="6248400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Jesus cumpriu</a:t>
            </a:r>
          </a:p>
        </p:txBody>
      </p:sp>
      <p:sp>
        <p:nvSpPr>
          <p:cNvPr id="84997" name="WordArt 1029">
            <a:extLst>
              <a:ext uri="{FF2B5EF4-FFF2-40B4-BE49-F238E27FC236}">
                <a16:creationId xmlns:a16="http://schemas.microsoft.com/office/drawing/2014/main" id="{1DB0F9AB-14A5-440E-892F-6A8B28BDDA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00200" y="4419600"/>
            <a:ext cx="66294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todos os mandamentos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2F37EE7E-4553-4440-9332-9AAEA0C14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3A49BB27-A51D-40EC-81EF-173E6D4ED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>
            <a:extLst>
              <a:ext uri="{FF2B5EF4-FFF2-40B4-BE49-F238E27FC236}">
                <a16:creationId xmlns:a16="http://schemas.microsoft.com/office/drawing/2014/main" id="{DDA107DF-BAD3-414E-9C3A-9AC4387F8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191000"/>
            <a:ext cx="8153400" cy="23495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“POIS QUALQUER QUE GUARDA TODA A LEI, MAS TROPEÇA EM</a:t>
            </a:r>
            <a:r>
              <a:rPr lang="en-US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UM SÓ</a:t>
            </a:r>
            <a:r>
              <a:rPr lang="en-US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pt-BR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PONTO</a:t>
            </a:r>
            <a:r>
              <a:rPr lang="en-US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altLang="pt-BR" sz="36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 TORNA</a:t>
            </a:r>
            <a:r>
              <a:rPr lang="en-US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pt-BR" sz="36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CULPADO DE TODOS.”</a:t>
            </a:r>
            <a:r>
              <a:rPr lang="en-US" altLang="pt-BR" sz="4000">
                <a:latin typeface="Arial" panose="020B0604020202020204" pitchFamily="34" charset="0"/>
              </a:rPr>
              <a:t> </a:t>
            </a:r>
            <a:r>
              <a:rPr lang="en-US" altLang="pt-BR" sz="2800" b="1">
                <a:latin typeface="Arial" panose="020B0604020202020204" pitchFamily="34" charset="0"/>
              </a:rPr>
              <a:t>TIAGO</a:t>
            </a:r>
            <a:r>
              <a:rPr lang="en-US" altLang="pt-BR" sz="4000" b="1">
                <a:latin typeface="Arial" panose="020B0604020202020204" pitchFamily="34" charset="0"/>
              </a:rPr>
              <a:t> </a:t>
            </a:r>
            <a:r>
              <a:rPr lang="en-US" altLang="pt-BR" sz="2800" b="1">
                <a:latin typeface="Arial" panose="020B0604020202020204" pitchFamily="34" charset="0"/>
              </a:rPr>
              <a:t>2:10</a:t>
            </a:r>
            <a:endParaRPr lang="en-US" altLang="pt-BR" sz="4000">
              <a:latin typeface="Glowworm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0C4F38A1-90C2-49E5-9E35-33D0C494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3">
            <a:extLst>
              <a:ext uri="{FF2B5EF4-FFF2-40B4-BE49-F238E27FC236}">
                <a16:creationId xmlns:a16="http://schemas.microsoft.com/office/drawing/2014/main" id="{8B28DDB4-A7BF-4AA2-B692-C6EA818C4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514600"/>
            <a:ext cx="7924800" cy="283845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“Irou-se o dragão contra a mulher e foi pelejar com os restantes da sua descendência,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os que guardam os mandamentos</a:t>
            </a:r>
            <a:r>
              <a:rPr lang="pt-BR" altLang="pt-BR" sz="36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pt-BR" altLang="pt-BR" sz="3600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 Deus e têm o testemunho de Jesus.”</a:t>
            </a:r>
            <a:r>
              <a:rPr lang="pt-BR" altLang="pt-BR" sz="3600" b="1">
                <a:solidFill>
                  <a:srgbClr val="FFFFFF"/>
                </a:solidFill>
                <a:latin typeface="Arial" panose="020B0604020202020204" pitchFamily="34" charset="0"/>
              </a:rPr>
              <a:t>  </a:t>
            </a:r>
            <a:r>
              <a:rPr lang="pt-BR" altLang="pt-BR" sz="2800" b="1">
                <a:solidFill>
                  <a:schemeClr val="bg1"/>
                </a:solidFill>
                <a:latin typeface="Arial" panose="020B0604020202020204" pitchFamily="34" charset="0"/>
              </a:rPr>
              <a:t>Apoc. 12: 17</a:t>
            </a:r>
            <a:endParaRPr lang="pt-BR" altLang="pt-BR" sz="36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animBg="1" autoUpdateAnimBg="0"/>
    </p:bldLst>
  </p:timing>
</p:sld>
</file>

<file path=ppt/theme/theme1.xml><?xml version="1.0" encoding="utf-8"?>
<a:theme xmlns:a="http://schemas.openxmlformats.org/drawingml/2006/main" name="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ereno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Office\Modelos\Estruturas de apresentação\SERENO.POT</Template>
  <TotalTime>681</TotalTime>
  <Words>814</Words>
  <Application>Microsoft Office PowerPoint</Application>
  <PresentationFormat>Apresentação na tela (4:3)</PresentationFormat>
  <Paragraphs>34</Paragraphs>
  <Slides>37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5" baseType="lpstr">
      <vt:lpstr>Impact</vt:lpstr>
      <vt:lpstr>Monotype Sorts</vt:lpstr>
      <vt:lpstr>Glowworm</vt:lpstr>
      <vt:lpstr>Bookman Old Style</vt:lpstr>
      <vt:lpstr>Arial Black</vt:lpstr>
      <vt:lpstr>Times New Roman</vt:lpstr>
      <vt:lpstr>Arial</vt:lpstr>
      <vt:lpstr>Sereno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Mandamento Esquecido</dc:title>
  <dc:subject>FAMÍLIA FELIZ</dc:subject>
  <dc:creator>4TONS - Pr. Marcelo Augusto de Carvalho; Armando Setembrino Nascimento</dc:creator>
  <cp:keywords>www.4tons.com.br</cp:keywords>
  <dc:description>COMÉRCIO PROIBIDO. USO PESSOAL</dc:description>
  <cp:lastModifiedBy>UCB - Marcelo Augusto de Carvalho</cp:lastModifiedBy>
  <cp:revision>91</cp:revision>
  <dcterms:created xsi:type="dcterms:W3CDTF">1999-04-18T17:05:38Z</dcterms:created>
  <dcterms:modified xsi:type="dcterms:W3CDTF">2021-01-07T08:40:07Z</dcterms:modified>
  <cp:category>EVANGELISMO</cp:category>
</cp:coreProperties>
</file>