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8"/>
  </p:notesMasterIdLst>
  <p:sldIdLst>
    <p:sldId id="256" r:id="rId2"/>
    <p:sldId id="260" r:id="rId3"/>
    <p:sldId id="261" r:id="rId4"/>
    <p:sldId id="285" r:id="rId5"/>
    <p:sldId id="307" r:id="rId6"/>
    <p:sldId id="308" r:id="rId7"/>
    <p:sldId id="309" r:id="rId8"/>
    <p:sldId id="310" r:id="rId9"/>
    <p:sldId id="305" r:id="rId10"/>
    <p:sldId id="257" r:id="rId11"/>
    <p:sldId id="312" r:id="rId12"/>
    <p:sldId id="315" r:id="rId13"/>
    <p:sldId id="311" r:id="rId14"/>
    <p:sldId id="320" r:id="rId15"/>
    <p:sldId id="259" r:id="rId16"/>
    <p:sldId id="258" r:id="rId17"/>
    <p:sldId id="262" r:id="rId18"/>
    <p:sldId id="316" r:id="rId19"/>
    <p:sldId id="298" r:id="rId20"/>
    <p:sldId id="317" r:id="rId21"/>
    <p:sldId id="314" r:id="rId22"/>
    <p:sldId id="280" r:id="rId23"/>
    <p:sldId id="318" r:id="rId24"/>
    <p:sldId id="294" r:id="rId25"/>
    <p:sldId id="290" r:id="rId26"/>
    <p:sldId id="279" r:id="rId27"/>
    <p:sldId id="291" r:id="rId28"/>
    <p:sldId id="275" r:id="rId29"/>
    <p:sldId id="277" r:id="rId30"/>
    <p:sldId id="263" r:id="rId31"/>
    <p:sldId id="302" r:id="rId32"/>
    <p:sldId id="286" r:id="rId33"/>
    <p:sldId id="269" r:id="rId34"/>
    <p:sldId id="300" r:id="rId35"/>
    <p:sldId id="319" r:id="rId36"/>
    <p:sldId id="301" r:id="rId37"/>
  </p:sldIdLst>
  <p:sldSz cx="9144000" cy="6858000" type="screen4x3"/>
  <p:notesSz cx="6858000" cy="91440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3FD"/>
    <a:srgbClr val="69B3FD"/>
    <a:srgbClr val="77A8EF"/>
    <a:srgbClr val="CC3300"/>
    <a:srgbClr val="CCFF99"/>
    <a:srgbClr val="CCFFFF"/>
    <a:srgbClr val="FFFF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1600" y="44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"/>
    </p:cViewPr>
  </p:sorterViewPr>
  <p:notesViewPr>
    <p:cSldViewPr>
      <p:cViewPr varScale="1">
        <p:scale>
          <a:sx n="32" d="100"/>
          <a:sy n="32" d="100"/>
        </p:scale>
        <p:origin x="-157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074">
            <a:extLst>
              <a:ext uri="{FF2B5EF4-FFF2-40B4-BE49-F238E27FC236}">
                <a16:creationId xmlns:a16="http://schemas.microsoft.com/office/drawing/2014/main" id="{96028F51-7A41-4209-A56A-B2F8C02E60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53251" name="Rectangle 3075">
            <a:extLst>
              <a:ext uri="{FF2B5EF4-FFF2-40B4-BE49-F238E27FC236}">
                <a16:creationId xmlns:a16="http://schemas.microsoft.com/office/drawing/2014/main" id="{FB36D00A-1AAC-400D-815F-339E6960318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53252" name="Rectangle 3076">
            <a:extLst>
              <a:ext uri="{FF2B5EF4-FFF2-40B4-BE49-F238E27FC236}">
                <a16:creationId xmlns:a16="http://schemas.microsoft.com/office/drawing/2014/main" id="{E637D9F1-B5E4-4928-804B-EB67484E17F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3077">
            <a:extLst>
              <a:ext uri="{FF2B5EF4-FFF2-40B4-BE49-F238E27FC236}">
                <a16:creationId xmlns:a16="http://schemas.microsoft.com/office/drawing/2014/main" id="{EE9D3377-835D-4A6A-8316-7BCDA031DD3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53254" name="Rectangle 3078">
            <a:extLst>
              <a:ext uri="{FF2B5EF4-FFF2-40B4-BE49-F238E27FC236}">
                <a16:creationId xmlns:a16="http://schemas.microsoft.com/office/drawing/2014/main" id="{CB0C1EE5-2DD1-4166-9814-02C766B0D6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53255" name="Rectangle 3079">
            <a:extLst>
              <a:ext uri="{FF2B5EF4-FFF2-40B4-BE49-F238E27FC236}">
                <a16:creationId xmlns:a16="http://schemas.microsoft.com/office/drawing/2014/main" id="{01A2D870-2B3B-4256-A7DB-FDA8C6B1E7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C4103528-931B-4D89-8450-5ABBD3B8B7C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reeform 1026">
            <a:extLst>
              <a:ext uri="{FF2B5EF4-FFF2-40B4-BE49-F238E27FC236}">
                <a16:creationId xmlns:a16="http://schemas.microsoft.com/office/drawing/2014/main" id="{9D7386E2-161E-417D-A622-4BC009F99595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27" name="Rectangle 1027">
            <a:extLst>
              <a:ext uri="{FF2B5EF4-FFF2-40B4-BE49-F238E27FC236}">
                <a16:creationId xmlns:a16="http://schemas.microsoft.com/office/drawing/2014/main" id="{AEF04DEB-D627-4502-9913-981D14F0D9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52228" name="Rectangle 1028">
            <a:extLst>
              <a:ext uri="{FF2B5EF4-FFF2-40B4-BE49-F238E27FC236}">
                <a16:creationId xmlns:a16="http://schemas.microsoft.com/office/drawing/2014/main" id="{D278ECB0-A32B-4002-B352-419F005507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52229" name="Rectangle 1029">
            <a:extLst>
              <a:ext uri="{FF2B5EF4-FFF2-40B4-BE49-F238E27FC236}">
                <a16:creationId xmlns:a16="http://schemas.microsoft.com/office/drawing/2014/main" id="{CAC38E46-D990-41D4-9857-B0866B1C03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52230" name="Rectangle 1030">
            <a:extLst>
              <a:ext uri="{FF2B5EF4-FFF2-40B4-BE49-F238E27FC236}">
                <a16:creationId xmlns:a16="http://schemas.microsoft.com/office/drawing/2014/main" id="{2FE19D2D-2538-459B-80E4-9512CCDFD6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52231" name="Rectangle 1031">
            <a:extLst>
              <a:ext uri="{FF2B5EF4-FFF2-40B4-BE49-F238E27FC236}">
                <a16:creationId xmlns:a16="http://schemas.microsoft.com/office/drawing/2014/main" id="{2F99EE01-13AF-44FB-80BA-DF9AFA7E66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A298B37F-7635-40E6-A672-2EAB358FFDB1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CC0C5-7D97-4402-A716-9FE82860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061020C-B78D-47CD-90A7-C96E54058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1199C-F1C9-4EB6-91B1-E6E50E91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A65B40-C99D-4615-8305-DD6F124F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A4A4B6-3B18-40CF-A1BB-75E30579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81517-A972-4C62-BD97-CCC0C931FE6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8813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4CA6BA-B12F-482E-919E-696AC79DF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BD837B0-9859-417B-9B04-BB87BE4E4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9C338-AD8E-41B3-87AD-DE9610D2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5AE05C-8AC6-43C8-B2ED-C1A6CC34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9CD530-D032-473E-B6E6-0511EC05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174FF-2EBB-4909-A854-262420C2064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4636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AB8E20-5215-4526-9817-0C87BEAF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072C6A-EA2D-4578-9A29-D098F2856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28CCBE-9B83-4A11-8C95-E8E30FF7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7B8E25-8E0D-4949-8BA4-9DCE90CE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C67512-1B5A-49EB-93D4-5441458A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80564-E46E-442D-AB1F-6B39EEF1CB4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7855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37924-6230-4E88-B697-1E9FDD399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BF4BB2-8E11-47B8-ABD4-84BF16271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7F969A-C372-4C47-8BEC-CAC234CFA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C0BF4A-E8A8-4C17-8C9B-2E624A35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8DA8EF-C244-4B5C-A0B0-7FA0A592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87C5C-478F-4617-A8F5-323136F1627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3138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634BA-D2E3-4F3A-9170-B73561F5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D5A5D9-7A21-498B-AB50-9CEF1B4B9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5D0833-C73E-49D5-A7C4-DDF0D7873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2E9AE1-B95A-4AB5-91EB-C16C5FD5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04953D-681B-41FF-BFED-03E84491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300312-7033-49DB-8B36-6EE47AF6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B124B-64CC-4894-84E7-DE1B2CD662B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1485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2F70E-361A-45D1-84E5-7D79EB6F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6E94A7-3057-4F3B-AB40-0179B103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4D7FA1-B1C9-4871-A965-387061C7C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EF18B9-2EB0-4928-AAC5-0645BE39D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E1E4516-C205-4D47-B297-E3166076F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F1C6910-A4B0-40CB-97EB-80DEF70E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A4BCF7A-74C9-47A1-8074-BA8EF936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C8725D-2274-4491-B934-A8CD496F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31F72-F930-4D3E-A63F-F082BE6E7C7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243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05DF4-B3CB-4ABC-AF54-F8E82532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C23386-438D-4899-955F-B6CB603C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5B575D-2DB5-4C6C-885A-24549F0D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CFCDBC-D05A-4555-822B-18D03553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6DC92-A060-4A5D-B424-0CD3CA55FAC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3348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1AC96B5-7AF1-4877-8E40-3AC62F6A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53CAFB-1530-4562-9D61-0D2694DB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DCEDE3-FAA9-4C55-99F5-93DF37AE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72B36-2C84-4A21-A53D-38CF3754E57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2941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90148-A7C9-4B69-A52D-F0B08D368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AF6F0-816E-496B-86CC-C9FB393EC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6FF5FB-CC44-4A89-84D4-5C4D6499C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73A369-8F68-424D-AADB-F565F539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FCA03B-14DA-4106-BC42-3C39772E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968A57-EFE5-4E93-A73E-ED8614BF5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B8CC5-61C0-4809-8E6B-69C2B965B17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08646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F20BA-A1BD-49CE-85FA-3F4ADBBE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42D75DC-030C-4CC8-A71D-C865C4BFE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BEC1255-9EDD-400C-AFBA-A7B2673DE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BFA412-AF74-4A80-A7D7-025E6DB4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D50EDA-DE55-42C0-AF88-5FA30560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C614F2-877C-4A20-B58B-6BFEBAC54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FEB6A-108A-4829-A338-A239A310BD4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9712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B22818F-DD1C-4048-B29D-1B989D2B04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F3A09B9-33D0-47DC-B123-69F6AF3B1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D1A621D2-568A-413B-A13D-DACF061307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29BE9325-1839-475C-BEA4-D40E21E6BA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A832B183-9392-41B7-9E26-B8B0AE572A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3F39D786-31EF-4586-A754-2E366B70A980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WordArt 7">
            <a:extLst>
              <a:ext uri="{FF2B5EF4-FFF2-40B4-BE49-F238E27FC236}">
                <a16:creationId xmlns:a16="http://schemas.microsoft.com/office/drawing/2014/main" id="{8DE40CE5-C92D-497E-B31A-0A84BEBDB6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828800"/>
            <a:ext cx="6477000" cy="2286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O Senhor do Sábado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>
            <a:extLst>
              <a:ext uri="{FF2B5EF4-FFF2-40B4-BE49-F238E27FC236}">
                <a16:creationId xmlns:a16="http://schemas.microsoft.com/office/drawing/2014/main" id="{CB8AC706-AAA1-422B-BA03-507B187E6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858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pt-BR" sz="2400">
              <a:latin typeface="Times New Roman" panose="02020603050405020304" pitchFamily="18" charset="0"/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6149ECBD-6A2C-4896-A243-A2F492333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CC0000"/>
                </a:solidFill>
              </a:rPr>
              <a:t>Que de vemos fazer para que o Sábado seja o dia que Deus planejou para nós</a:t>
            </a:r>
            <a:r>
              <a:rPr lang="en-US" altLang="pt-BR" sz="4000">
                <a:solidFill>
                  <a:srgbClr val="CC3300"/>
                </a:solidFill>
              </a:rPr>
              <a:t>:</a:t>
            </a: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5BB671A1-381D-499E-A234-77F7A69B6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209800"/>
            <a:ext cx="3505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pt-BR">
                <a:latin typeface="Times New Roman" panose="02020603050405020304" pitchFamily="18" charset="0"/>
              </a:rPr>
              <a:t>DIA:</a:t>
            </a:r>
          </a:p>
        </p:txBody>
      </p:sp>
      <p:sp>
        <p:nvSpPr>
          <p:cNvPr id="3081" name="WordArt 9">
            <a:extLst>
              <a:ext uri="{FF2B5EF4-FFF2-40B4-BE49-F238E27FC236}">
                <a16:creationId xmlns:a16="http://schemas.microsoft.com/office/drawing/2014/main" id="{00F1F9E8-EAB3-452A-A014-2CA01D17D9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2667000"/>
            <a:ext cx="3200400" cy="1285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Abençoado</a:t>
            </a:r>
          </a:p>
        </p:txBody>
      </p:sp>
      <p:sp>
        <p:nvSpPr>
          <p:cNvPr id="3082" name="WordArt 10">
            <a:extLst>
              <a:ext uri="{FF2B5EF4-FFF2-40B4-BE49-F238E27FC236}">
                <a16:creationId xmlns:a16="http://schemas.microsoft.com/office/drawing/2014/main" id="{9B90FAB2-84DB-4CF2-B74C-06024FAE2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32766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Santificado</a:t>
            </a:r>
          </a:p>
        </p:txBody>
      </p:sp>
      <p:sp>
        <p:nvSpPr>
          <p:cNvPr id="3083" name="WordArt 11">
            <a:extLst>
              <a:ext uri="{FF2B5EF4-FFF2-40B4-BE49-F238E27FC236}">
                <a16:creationId xmlns:a16="http://schemas.microsoft.com/office/drawing/2014/main" id="{62EE203C-0C3D-43B7-B48D-6C9E401C01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4400" y="5029200"/>
            <a:ext cx="38100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De descanso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308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E5399F4B-CFA6-4161-B2C8-FA77DE04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596A43C4-AFD3-47D4-B17C-C46B58B25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95800"/>
            <a:ext cx="7620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>
                <a:solidFill>
                  <a:srgbClr val="FFFFCC"/>
                </a:solidFill>
              </a:rPr>
              <a:t>Dia de especial comunhão com Deus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098">
            <a:extLst>
              <a:ext uri="{FF2B5EF4-FFF2-40B4-BE49-F238E27FC236}">
                <a16:creationId xmlns:a16="http://schemas.microsoft.com/office/drawing/2014/main" id="{16160FA8-1DF5-494E-8EAD-56DBE47B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Text Box 4099">
            <a:extLst>
              <a:ext uri="{FF2B5EF4-FFF2-40B4-BE49-F238E27FC236}">
                <a16:creationId xmlns:a16="http://schemas.microsoft.com/office/drawing/2014/main" id="{C3BDB302-EB32-4705-9304-5531AFF6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724400"/>
            <a:ext cx="7848600" cy="1920875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>
                <a:solidFill>
                  <a:srgbClr val="0000FF"/>
                </a:solidFill>
              </a:rPr>
              <a:t>Memorial da criação de Deus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3EA6CC7F-FD9E-428C-9800-CCB132BD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6840B95B-9099-4236-950F-F5AE99738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800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pt-BR">
                <a:solidFill>
                  <a:schemeClr val="accent1"/>
                </a:solidFill>
              </a:rPr>
              <a:t>Ver a Deus na criação</a:t>
            </a:r>
            <a:endParaRPr lang="en-US" altLang="pt-BR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27247A90-E555-423A-A2E4-64779E8E6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AFDDFFD0-9EE7-4B30-9052-397455CF9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438400"/>
            <a:ext cx="7010400" cy="381476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“No Sábado,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saímos da cidade para junto do rio, onde nos pareceu haver </a:t>
            </a: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 lugar de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oração;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e, assentando-nos, falamos às mulheres que para ali tinham concorrido.”</a:t>
            </a:r>
            <a:r>
              <a:rPr lang="pt-BR" altLang="pt-BR" sz="3600" b="1">
                <a:solidFill>
                  <a:srgbClr val="00FFFF"/>
                </a:solidFill>
              </a:rPr>
              <a:t>            </a:t>
            </a:r>
            <a:r>
              <a:rPr lang="pt-BR" altLang="pt-BR" sz="2800" b="1">
                <a:solidFill>
                  <a:srgbClr val="FFFFFF"/>
                </a:solidFill>
              </a:rPr>
              <a:t>Atos 16: 13</a:t>
            </a:r>
            <a:endParaRPr lang="pt-BR" altLang="pt-BR" sz="3600" b="1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6">
            <a:extLst>
              <a:ext uri="{FF2B5EF4-FFF2-40B4-BE49-F238E27FC236}">
                <a16:creationId xmlns:a16="http://schemas.microsoft.com/office/drawing/2014/main" id="{D019E30D-96A2-4612-AFF6-7E6DA644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1028">
            <a:extLst>
              <a:ext uri="{FF2B5EF4-FFF2-40B4-BE49-F238E27FC236}">
                <a16:creationId xmlns:a16="http://schemas.microsoft.com/office/drawing/2014/main" id="{B362CC82-9B65-45C6-B7D6-7D50EB98D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24400"/>
            <a:ext cx="7543800" cy="1920875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>
                <a:solidFill>
                  <a:srgbClr val="000099"/>
                </a:solidFill>
              </a:rPr>
              <a:t>Dia de testemunhar e orar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EB599BDF-2EBC-4C17-B38A-2088B2C8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6CAE3849-C817-45FB-9325-D5DD5DD72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0"/>
            <a:ext cx="8229600" cy="20415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“Nisto conhecemos que amamos    os filhos de Deus; quando amamos      a Deus e</a:t>
            </a: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pt-BR" altLang="pt-B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praticamos os seus</a:t>
            </a: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pt-BR" altLang="pt-B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mandamentos”.</a:t>
            </a: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pt-BR" altLang="pt-BR" sz="2400" b="1">
                <a:solidFill>
                  <a:srgbClr val="FFFFFF"/>
                </a:solidFill>
                <a:latin typeface="Verdana" panose="020B0604030504040204" pitchFamily="34" charset="0"/>
              </a:rPr>
              <a:t>I João 5:2</a:t>
            </a:r>
            <a:endParaRPr lang="pt-BR" altLang="pt-BR" sz="2400" b="1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>
            <a:extLst>
              <a:ext uri="{FF2B5EF4-FFF2-40B4-BE49-F238E27FC236}">
                <a16:creationId xmlns:a16="http://schemas.microsoft.com/office/drawing/2014/main" id="{DCF431C4-DABE-4E59-A0B5-19AD63B08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00200"/>
            <a:ext cx="8077200" cy="3749675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>
                <a:solidFill>
                  <a:srgbClr val="000099"/>
                </a:solidFill>
                <a:latin typeface="Arial Narrow" panose="020B0606020202030204" pitchFamily="34" charset="0"/>
              </a:rPr>
              <a:t>Neste dia crescemos no amor e no conhecimento de Deus. Conforme os mandamentos.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1026">
            <a:extLst>
              <a:ext uri="{FF2B5EF4-FFF2-40B4-BE49-F238E27FC236}">
                <a16:creationId xmlns:a16="http://schemas.microsoft.com/office/drawing/2014/main" id="{B26AE79E-0D70-4756-B470-8622C015FF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28600"/>
          <a:ext cx="5867400" cy="386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0" name="Slide" r:id="rId3" imgW="4548526" imgH="3407297" progId="PowerPoint.Slide.8">
                  <p:embed/>
                </p:oleObj>
              </mc:Choice>
              <mc:Fallback>
                <p:oleObj name="Slide" r:id="rId3" imgW="4548526" imgH="3407297" progId="PowerPoint.Slide.8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"/>
                        <a:ext cx="5867400" cy="386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1029">
            <a:extLst>
              <a:ext uri="{FF2B5EF4-FFF2-40B4-BE49-F238E27FC236}">
                <a16:creationId xmlns:a16="http://schemas.microsoft.com/office/drawing/2014/main" id="{7105BE3F-D448-48ED-96AA-6C4F02D0D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67200"/>
            <a:ext cx="8534400" cy="2287588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800">
                <a:solidFill>
                  <a:srgbClr val="FF0000"/>
                </a:solidFill>
              </a:rPr>
              <a:t>“Vinde, adoremos ajoelhemo-nos diante do Senhor que nos criou.” Slm 96:6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F1250425-493D-4AF1-A7F2-9DFA0560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>
            <a:extLst>
              <a:ext uri="{FF2B5EF4-FFF2-40B4-BE49-F238E27FC236}">
                <a16:creationId xmlns:a16="http://schemas.microsoft.com/office/drawing/2014/main" id="{0A19825B-5C0A-4C31-AA32-10BE589AE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086600" cy="33750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“Indo para Nazaré, onde fora criado, entrou,</a:t>
            </a:r>
            <a:r>
              <a:rPr lang="pt-BR" alt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pt-BR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num Sábado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, na</a:t>
            </a:r>
            <a:r>
              <a:rPr lang="pt-BR" alt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sinagoga</a:t>
            </a:r>
            <a:r>
              <a:rPr lang="pt-BR" alt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pt-BR" altLang="pt-BR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segundo o seu costume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, e</a:t>
            </a:r>
            <a:r>
              <a:rPr lang="pt-BR" alt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levantou-se para ler. Então lhe deram o livro do profeta Isaías...”</a:t>
            </a:r>
            <a:r>
              <a:rPr lang="pt-BR" altLang="pt-BR" sz="3200" b="1">
                <a:solidFill>
                  <a:srgbClr val="FFFFFF"/>
                </a:solidFill>
                <a:latin typeface="Times New Roman" panose="02020603050405020304" pitchFamily="18" charset="0"/>
              </a:rPr>
              <a:t>  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FF"/>
                </a:solidFill>
                <a:latin typeface="Times New Roman" panose="02020603050405020304" pitchFamily="18" charset="0"/>
              </a:rPr>
              <a:t>                                  </a:t>
            </a:r>
            <a:r>
              <a:rPr lang="pt-BR" altLang="pt-BR" sz="2800" b="1">
                <a:solidFill>
                  <a:srgbClr val="FFFFFF"/>
                </a:solidFill>
                <a:latin typeface="Times New Roman" panose="02020603050405020304" pitchFamily="18" charset="0"/>
              </a:rPr>
              <a:t>Lucas 4: 16,17</a:t>
            </a:r>
            <a:endParaRPr lang="pt-BR" altLang="pt-BR" sz="32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D5DC566-0E64-40AF-B14A-291473D98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F9744F84-537C-4AE8-A0FD-3CC4DCE2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25" y="1260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pt-BR" sz="2400">
              <a:latin typeface="Times New Roman" panose="02020603050405020304" pitchFamily="18" charset="0"/>
            </a:endParaRP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4962AA13-9AF6-4A3E-93EE-691CB81C7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8305800" cy="393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“Porque, em seis dias, fez o Senhor os céus e a terra, o mar e tudo o que neles há e, ao sétimo dia, descansou; por isso, o Senhor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ABENÇOOU</a:t>
            </a:r>
            <a:r>
              <a:rPr lang="pt-BR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 o dia de sábado e o</a:t>
            </a:r>
            <a:r>
              <a:rPr lang="pt-BR" altLang="pt-BR"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SANTIFICOU.”</a:t>
            </a:r>
            <a:r>
              <a:rPr lang="pt-BR" altLang="pt-BR" sz="3600" b="1">
                <a:latin typeface="Verdana" panose="020B0604030504040204" pitchFamily="34" charset="0"/>
              </a:rPr>
              <a:t>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pt-BR" altLang="pt-BR" sz="3600" b="1">
                <a:latin typeface="Verdana" panose="020B0604030504040204" pitchFamily="34" charset="0"/>
              </a:rPr>
              <a:t>                                  </a:t>
            </a:r>
            <a:r>
              <a:rPr lang="pt-BR" altLang="pt-BR" sz="2400" b="1">
                <a:solidFill>
                  <a:srgbClr val="FFFFFF"/>
                </a:solidFill>
                <a:latin typeface="Verdana" panose="020B0604030504040204" pitchFamily="34" charset="0"/>
              </a:rPr>
              <a:t>Êxodo 20:11</a:t>
            </a:r>
            <a:endParaRPr lang="pt-BR" altLang="pt-BR" sz="3600" b="1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D737DB7E-DB21-4123-975E-62CFF5AE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1" name="WordArt 7">
            <a:extLst>
              <a:ext uri="{FF2B5EF4-FFF2-40B4-BE49-F238E27FC236}">
                <a16:creationId xmlns:a16="http://schemas.microsoft.com/office/drawing/2014/main" id="{10B35CE7-A77D-401E-89B5-AEE15DBB60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4953000"/>
            <a:ext cx="67818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Seguindo os passos de Jesus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26">
            <a:extLst>
              <a:ext uri="{FF2B5EF4-FFF2-40B4-BE49-F238E27FC236}">
                <a16:creationId xmlns:a16="http://schemas.microsoft.com/office/drawing/2014/main" id="{00D46A87-DBF8-4853-B834-816C3B76A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1027">
            <a:extLst>
              <a:ext uri="{FF2B5EF4-FFF2-40B4-BE49-F238E27FC236}">
                <a16:creationId xmlns:a16="http://schemas.microsoft.com/office/drawing/2014/main" id="{3E324C59-3B88-4A8F-868F-0655047C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124200"/>
            <a:ext cx="7391400" cy="28384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“Depois disto, deixando Paulo Atenas, partiu para Corinto. E 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todos os sábados</a:t>
            </a: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discorria na sinagoga, persuadindo tanto judeus como gregos.”</a:t>
            </a:r>
            <a:r>
              <a:rPr lang="pt-BR" altLang="pt-BR" sz="3600" b="1">
                <a:solidFill>
                  <a:srgbClr val="FFFF66"/>
                </a:solidFill>
              </a:rPr>
              <a:t> </a:t>
            </a:r>
            <a:r>
              <a:rPr lang="pt-BR" altLang="pt-BR" sz="2400" b="1">
                <a:solidFill>
                  <a:srgbClr val="FFFFFF"/>
                </a:solidFill>
              </a:rPr>
              <a:t>Atos 18: 1,4</a:t>
            </a:r>
            <a:endParaRPr lang="pt-BR" altLang="pt-BR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06C202E-4B43-4AC9-961B-28A4F12BC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58538E6D-4F4C-4C95-8905-B591BA418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00"/>
            <a:ext cx="8153400" cy="39909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imes New Roman" panose="02020603050405020304" pitchFamily="18" charset="0"/>
              </a:rPr>
              <a:t>“Se chamares ao Sábado deleitoso e </a:t>
            </a:r>
            <a:r>
              <a:rPr lang="pt-BR" altLang="pt-BR" sz="3200" b="1">
                <a:solidFill>
                  <a:srgbClr val="FF3300"/>
                </a:solidFill>
                <a:latin typeface="Times New Roman" panose="02020603050405020304" pitchFamily="18" charset="0"/>
              </a:rPr>
              <a:t>Santo dia do Senhor</a:t>
            </a:r>
            <a:r>
              <a:rPr lang="pt-BR" altLang="pt-BR" sz="3200" b="1">
                <a:solidFill>
                  <a:srgbClr val="FFFF00"/>
                </a:solidFill>
                <a:latin typeface="Times New Roman" panose="02020603050405020304" pitchFamily="18" charset="0"/>
              </a:rPr>
              <a:t>, digno de honra, e o honrares não seguindo os teus caminhos, não pretendendo fazer </a:t>
            </a:r>
            <a:r>
              <a:rPr lang="pt-BR" altLang="pt-BR" sz="3200" b="1">
                <a:solidFill>
                  <a:srgbClr val="00FFFF"/>
                </a:solidFill>
                <a:latin typeface="Times New Roman" panose="02020603050405020304" pitchFamily="18" charset="0"/>
              </a:rPr>
              <a:t>a tua própria vontade,</a:t>
            </a:r>
            <a:r>
              <a:rPr lang="pt-BR" altLang="pt-BR" sz="3200" b="1">
                <a:solidFill>
                  <a:srgbClr val="FFFF00"/>
                </a:solidFill>
                <a:latin typeface="Times New Roman" panose="02020603050405020304" pitchFamily="18" charset="0"/>
              </a:rPr>
              <a:t> nem falando </a:t>
            </a:r>
            <a:r>
              <a:rPr lang="pt-BR" altLang="pt-BR" sz="3200" b="1">
                <a:solidFill>
                  <a:srgbClr val="00FFFF"/>
                </a:solidFill>
                <a:latin typeface="Times New Roman" panose="02020603050405020304" pitchFamily="18" charset="0"/>
              </a:rPr>
              <a:t>palavras vãs,</a:t>
            </a:r>
            <a:r>
              <a:rPr lang="pt-BR" altLang="pt-BR" sz="3200" b="1">
                <a:solidFill>
                  <a:srgbClr val="FFFF00"/>
                </a:solidFill>
                <a:latin typeface="Times New Roman" panose="02020603050405020304" pitchFamily="18" charset="0"/>
              </a:rPr>
              <a:t> então te deleitarás no Senhor. Eu te farei cavalgar sobre os altos da terra e te sustentarei com a herança de Jacó, teu pai, porque a </a:t>
            </a:r>
            <a:r>
              <a:rPr lang="pt-BR" altLang="pt-BR" sz="3200" b="1" i="1">
                <a:solidFill>
                  <a:srgbClr val="00FFFF"/>
                </a:solidFill>
                <a:latin typeface="Times New Roman" panose="02020603050405020304" pitchFamily="18" charset="0"/>
              </a:rPr>
              <a:t>boca do Senhor</a:t>
            </a:r>
            <a:r>
              <a:rPr lang="pt-BR" altLang="pt-BR" sz="3200" b="1">
                <a:solidFill>
                  <a:srgbClr val="00FFFF"/>
                </a:solidFill>
                <a:latin typeface="Times New Roman" panose="02020603050405020304" pitchFamily="18" charset="0"/>
              </a:rPr>
              <a:t> o</a:t>
            </a:r>
            <a:r>
              <a:rPr lang="pt-BR" altLang="pt-BR" sz="32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pt-BR" altLang="pt-BR" sz="3200" b="1">
                <a:solidFill>
                  <a:srgbClr val="00FFFF"/>
                </a:solidFill>
                <a:latin typeface="Times New Roman" panose="02020603050405020304" pitchFamily="18" charset="0"/>
              </a:rPr>
              <a:t>disse.” Is 56:14</a:t>
            </a:r>
            <a:endParaRPr lang="pt-BR" altLang="pt-BR" sz="3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E7294A8B-0211-45E0-B9A3-9AF8E5DC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A1168952-9C93-4FD6-8245-3EB9F30EE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01900"/>
            <a:ext cx="6248400" cy="39909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pt-BR" alt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“Mas o sétimo dia é o </a:t>
            </a:r>
            <a:r>
              <a:rPr lang="pt-BR" altLang="pt-B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Sábado</a:t>
            </a:r>
            <a:r>
              <a:rPr lang="pt-BR" alt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do Senhor, teu Deus; não farás nenhum trabalho, nem tu, nem teu filho, nem tua filha, nem teu servo, nem tua serva, nem teu animal, nem o forasteiro das tuas portas para dentro.”</a:t>
            </a:r>
            <a:r>
              <a:rPr lang="pt-BR" altLang="pt-BR" sz="3200" b="1">
                <a:latin typeface="Tahoma" panose="020B0604030504040204" pitchFamily="34" charset="0"/>
              </a:rPr>
              <a:t>         </a:t>
            </a:r>
            <a:r>
              <a:rPr lang="pt-BR" altLang="pt-BR" sz="2400" b="1">
                <a:latin typeface="Tahoma" panose="020B0604030504040204" pitchFamily="34" charset="0"/>
              </a:rPr>
              <a:t>Êxodo 20:10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>
            <a:extLst>
              <a:ext uri="{FF2B5EF4-FFF2-40B4-BE49-F238E27FC236}">
                <a16:creationId xmlns:a16="http://schemas.microsoft.com/office/drawing/2014/main" id="{67D5273D-5385-4449-829C-09EA8ACFC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53440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pt-BR" altLang="pt-BR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“Dando já sombra as portas de Jerusalém antes do Sábado, ordenei que se fechassem; e determinei que não se abrissem, senão após o Sábado; às portas coloquei alguns dos meus moços, para que nenhuma carga entrasse no dia de Sábado. Então, os negociantes e os vendedores de toda sorte de mercadorias pernoitaram fora de Jerusalém, uma ou duas vezes. ... Daí em diante não tornaram a vir no Sábado. Também mandei aos levitas que se purificassem e viessem guardar as portas, para santificar o dia de Sábado.”</a:t>
            </a:r>
            <a:r>
              <a:rPr lang="pt-BR" altLang="pt-BR" sz="2400">
                <a:latin typeface="Times New Roman" panose="02020603050405020304" pitchFamily="18" charset="0"/>
              </a:rPr>
              <a:t>  </a:t>
            </a:r>
            <a:r>
              <a:rPr lang="pt-BR" altLang="pt-BR" sz="2400" b="1">
                <a:latin typeface="Times New Roman" panose="02020603050405020304" pitchFamily="18" charset="0"/>
              </a:rPr>
              <a:t>Neemias 13:19-22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WordArt 3">
            <a:extLst>
              <a:ext uri="{FF2B5EF4-FFF2-40B4-BE49-F238E27FC236}">
                <a16:creationId xmlns:a16="http://schemas.microsoft.com/office/drawing/2014/main" id="{1C6E9E94-736F-4E48-A4CA-70FD0BB387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7239000" cy="12858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QUANDO COMEÇA E TERMINA O DIA ?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4BA2A512-B59E-4E2F-9637-1541C6198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590800"/>
            <a:ext cx="746760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altLang="pt-BR" sz="36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“Chamou Deus à luz Dia e às trevas, noite. Houve 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tarde</a:t>
            </a: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manhã</a:t>
            </a: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o primeiro dia.”</a:t>
            </a:r>
            <a:r>
              <a:rPr lang="pt-BR" altLang="pt-BR" sz="3200" b="1">
                <a:latin typeface="Tahoma" panose="020B0604030504040204" pitchFamily="34" charset="0"/>
              </a:rPr>
              <a:t>          </a:t>
            </a:r>
          </a:p>
          <a:p>
            <a:pPr algn="l">
              <a:spcBef>
                <a:spcPct val="50000"/>
              </a:spcBef>
            </a:pPr>
            <a:r>
              <a:rPr lang="pt-BR" altLang="pt-BR" sz="3200" b="1">
                <a:latin typeface="Tahoma" panose="020B0604030504040204" pitchFamily="34" charset="0"/>
              </a:rPr>
              <a:t>                                   Gênesis 1:5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2E9AF5E-84CF-4984-A1F7-6A0546444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C88425E0-3C86-443B-9CA1-E238A1DD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WordArt 4">
            <a:extLst>
              <a:ext uri="{FF2B5EF4-FFF2-40B4-BE49-F238E27FC236}">
                <a16:creationId xmlns:a16="http://schemas.microsoft.com/office/drawing/2014/main" id="{FA03EE14-EBD8-4CFD-9715-57452E21E8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609600"/>
            <a:ext cx="1724025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 spc="720">
                <a:solidFill>
                  <a:srgbClr val="FF00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 panose="020B0A04020102020204" pitchFamily="34" charset="0"/>
              </a:rPr>
              <a:t>TARDE</a:t>
            </a:r>
          </a:p>
        </p:txBody>
      </p:sp>
      <p:sp>
        <p:nvSpPr>
          <p:cNvPr id="25605" name="WordArt 5">
            <a:extLst>
              <a:ext uri="{FF2B5EF4-FFF2-40B4-BE49-F238E27FC236}">
                <a16:creationId xmlns:a16="http://schemas.microsoft.com/office/drawing/2014/main" id="{C9B64E2C-A00A-4BFC-84A8-115AA8ADB8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33400"/>
            <a:ext cx="1895475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 spc="720">
                <a:solidFill>
                  <a:srgbClr val="FF99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 panose="020B0A04020102020204" pitchFamily="34" charset="0"/>
              </a:rPr>
              <a:t>MANHÃ</a:t>
            </a:r>
          </a:p>
        </p:txBody>
      </p:sp>
      <p:sp>
        <p:nvSpPr>
          <p:cNvPr id="25606" name="WordArt 6">
            <a:extLst>
              <a:ext uri="{FF2B5EF4-FFF2-40B4-BE49-F238E27FC236}">
                <a16:creationId xmlns:a16="http://schemas.microsoft.com/office/drawing/2014/main" id="{624675A4-B2E0-435E-9557-C3360725CC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5486400"/>
            <a:ext cx="24384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 spc="72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CCFF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 panose="020B0A04020102020204" pitchFamily="34" charset="0"/>
              </a:rPr>
              <a:t>DIA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WordArt 3">
            <a:extLst>
              <a:ext uri="{FF2B5EF4-FFF2-40B4-BE49-F238E27FC236}">
                <a16:creationId xmlns:a16="http://schemas.microsoft.com/office/drawing/2014/main" id="{217B4DBB-9847-4E3E-AB78-1A945E0F8B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533400"/>
            <a:ext cx="7153275" cy="12858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QUANDO COMEÇA E TERMINA O SÁBADO ?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CF4EEF07-03D6-4374-8497-54027C13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133600"/>
            <a:ext cx="6934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“...</a:t>
            </a:r>
            <a:r>
              <a:rPr lang="pt-BR" altLang="pt-BR" sz="36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duma tarde a outra tarde</a:t>
            </a:r>
            <a:r>
              <a:rPr lang="pt-BR" altLang="pt-BR" sz="36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celebrareis o vosso Sábado”.</a:t>
            </a:r>
            <a:r>
              <a:rPr lang="pt-BR" altLang="pt-BR" sz="3200">
                <a:latin typeface="Tahoma" panose="020B0604030504040204" pitchFamily="34" charset="0"/>
              </a:rPr>
              <a:t>        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pt-BR" altLang="pt-BR" sz="3200">
                <a:latin typeface="Tahoma" panose="020B0604030504040204" pitchFamily="34" charset="0"/>
              </a:rPr>
              <a:t>                             </a:t>
            </a:r>
            <a:r>
              <a:rPr lang="pt-BR" altLang="pt-BR" sz="2800">
                <a:latin typeface="Tahoma" panose="020B0604030504040204" pitchFamily="34" charset="0"/>
              </a:rPr>
              <a:t>Levítico 23:32</a:t>
            </a:r>
            <a:endParaRPr lang="pt-BR" altLang="pt-BR" sz="3200">
              <a:latin typeface="Tahoma" panose="020B0604030504040204" pitchFamily="34" charset="0"/>
            </a:endParaRP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92B401C1-36A5-4A9A-BCD9-0FCFE75E5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038600"/>
            <a:ext cx="7391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“À tarde, </a:t>
            </a:r>
            <a:r>
              <a:rPr lang="pt-BR" altLang="pt-BR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ao cair do sol</a:t>
            </a:r>
            <a:r>
              <a:rPr lang="pt-BR" altLang="pt-BR" sz="36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trouxeram a Jesus todos os enfermos e endemoninhados.”</a:t>
            </a:r>
            <a:r>
              <a:rPr lang="pt-BR" altLang="pt-BR" sz="3200">
                <a:latin typeface="Tahoma" panose="020B0604030504040204" pitchFamily="34" charset="0"/>
              </a:rPr>
              <a:t>  </a:t>
            </a:r>
            <a:r>
              <a:rPr lang="pt-BR" altLang="pt-BR" sz="2800">
                <a:latin typeface="Tahoma" panose="020B0604030504040204" pitchFamily="34" charset="0"/>
              </a:rPr>
              <a:t>Marcos 1:32</a:t>
            </a:r>
            <a:endParaRPr lang="pt-BR" altLang="pt-BR" sz="32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autoUpdateAnimBg="0"/>
      <p:bldP spid="37893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9B384C4-A000-4975-B846-EF7BCB24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031F475B-C178-4D6E-BEF7-54369402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altLang="pt-BR" sz="2400">
                <a:latin typeface="Tahoma" panose="020B0604030504040204" pitchFamily="34" charset="0"/>
              </a:rPr>
              <a:t> </a:t>
            </a:r>
            <a:r>
              <a:rPr lang="pt-BR" altLang="pt-BR" sz="32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COMEÇA AO PÔR DO SOL DE SEXTA-FEIRA</a:t>
            </a:r>
            <a:endParaRPr lang="pt-BR" altLang="pt-BR" sz="24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cover dir="l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97943A2-8CD1-4153-8F18-B8EEBB670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B6BED9A4-569D-4B2D-8187-B464DFF73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altLang="pt-BR" sz="3200" b="1">
                <a:solidFill>
                  <a:srgbClr val="00FFFF"/>
                </a:solidFill>
                <a:latin typeface="Tahoma" panose="020B0604030504040204" pitchFamily="34" charset="0"/>
              </a:rPr>
              <a:t>      TERMINA AO PÔR DO SOL DE SÁBADO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EC367E0-9805-488A-A270-CD1244E8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DB8D9318-E5B1-4F75-8383-0756FA3ED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895600"/>
            <a:ext cx="7239000" cy="22891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“Lembra-te do dia do Sábado, para o santificar. </a:t>
            </a:r>
            <a:r>
              <a:rPr lang="pt-BR" altLang="pt-B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Seis dias trabalharás</a:t>
            </a:r>
            <a:r>
              <a:rPr lang="pt-BR" altLang="pt-B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e farás toda a tua obra.”</a:t>
            </a:r>
            <a:r>
              <a:rPr lang="pt-BR" altLang="pt-BR" sz="2400">
                <a:latin typeface="Times New Roman" panose="02020603050405020304" pitchFamily="18" charset="0"/>
              </a:rPr>
              <a:t>   </a:t>
            </a:r>
            <a:r>
              <a:rPr lang="pt-BR" altLang="pt-BR" sz="2800">
                <a:latin typeface="Times New Roman" panose="02020603050405020304" pitchFamily="18" charset="0"/>
              </a:rPr>
              <a:t>Êxodo 20: 8,9,10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6A9F6A18-EE3C-48F6-8427-97D717D57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410200"/>
            <a:ext cx="7315200" cy="1190625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Mas o sétimo dia é o Sábado do Senhor teu Deus.”</a:t>
            </a:r>
            <a:endParaRPr lang="en-US" altLang="pt-BR" sz="3600" b="1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  <p:bldP spid="7173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08DE8D3-5EB5-4D29-955C-2A980DBFC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l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>
            <a:extLst>
              <a:ext uri="{FF2B5EF4-FFF2-40B4-BE49-F238E27FC236}">
                <a16:creationId xmlns:a16="http://schemas.microsoft.com/office/drawing/2014/main" id="{8BAFF4FE-8035-4F0A-8216-7279018C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91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>
            <a:extLst>
              <a:ext uri="{FF2B5EF4-FFF2-40B4-BE49-F238E27FC236}">
                <a16:creationId xmlns:a16="http://schemas.microsoft.com/office/drawing/2014/main" id="{14114276-3F57-47B3-8235-3E7E260FE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105400"/>
            <a:ext cx="5486400" cy="1519238"/>
          </a:xfrm>
          <a:prstGeom prst="rect">
            <a:avLst/>
          </a:prstGeom>
          <a:solidFill>
            <a:srgbClr val="66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“...é lícito, aos sábados,  fazer o  bem.”</a:t>
            </a:r>
            <a:endParaRPr lang="pt-BR" altLang="pt-BR" sz="2400">
              <a:latin typeface="Times New Roman" panose="02020603050405020304" pitchFamily="18" charset="0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                                    </a:t>
            </a:r>
            <a:r>
              <a:rPr lang="pt-BR" altLang="pt-BR" sz="2400" b="1">
                <a:latin typeface="Times New Roman" panose="02020603050405020304" pitchFamily="18" charset="0"/>
              </a:rPr>
              <a:t>Mateus 12:12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2569B120-9AD0-4609-9F4A-492443216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11C68764-7701-4D0E-84CB-C12778DA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410200"/>
            <a:ext cx="7543800" cy="106838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altLang="pt-BR" sz="3200" b="1">
                <a:solidFill>
                  <a:srgbClr val="FF9900"/>
                </a:solidFill>
                <a:latin typeface="Tahoma" panose="020B0604030504040204" pitchFamily="34" charset="0"/>
              </a:rPr>
              <a:t> </a:t>
            </a: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A ORIGEM DA SEMANA VEM COM A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 CRIAÇÃO DA TERRA POR DEUS.</a:t>
            </a:r>
            <a:endParaRPr lang="pt-BR" altLang="pt-BR" sz="3200" b="1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cover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B756209-02FA-4119-A234-0FDC02EF7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l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3E11BEB8-CE5C-42D6-A51C-8D50BFA2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l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A9FDF358-E30C-4715-8039-7FA6953B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Text Box 4">
            <a:extLst>
              <a:ext uri="{FF2B5EF4-FFF2-40B4-BE49-F238E27FC236}">
                <a16:creationId xmlns:a16="http://schemas.microsoft.com/office/drawing/2014/main" id="{26D6AFA5-9875-4EDC-A90E-0CFF795DF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838575"/>
            <a:ext cx="8001000" cy="30194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800" b="1" i="1">
                <a:solidFill>
                  <a:srgbClr val="0000FF"/>
                </a:solidFill>
                <a:latin typeface="Bookman Old Style" panose="02050604050505020204" pitchFamily="18" charset="0"/>
              </a:rPr>
              <a:t>“De um sábado a outro virá toda carne adorar perante mim, diz o Senhor” Isa 66:23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>
            <a:extLst>
              <a:ext uri="{FF2B5EF4-FFF2-40B4-BE49-F238E27FC236}">
                <a16:creationId xmlns:a16="http://schemas.microsoft.com/office/drawing/2014/main" id="{E568C542-860C-4BBC-ABAF-A6BDF5D5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1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WordArt 4">
            <a:extLst>
              <a:ext uri="{FF2B5EF4-FFF2-40B4-BE49-F238E27FC236}">
                <a16:creationId xmlns:a16="http://schemas.microsoft.com/office/drawing/2014/main" id="{0ABCBBA6-A0EA-4982-BBB6-FC906E542E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4724400"/>
            <a:ext cx="6057900" cy="8747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r>
              <a:rPr lang="pt-BR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O QUE JESUS FAZIA AOS SÁBADOS ?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WordArt 4">
            <a:extLst>
              <a:ext uri="{FF2B5EF4-FFF2-40B4-BE49-F238E27FC236}">
                <a16:creationId xmlns:a16="http://schemas.microsoft.com/office/drawing/2014/main" id="{67BED746-00E8-4442-8A34-B1DBED249D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1828800"/>
            <a:ext cx="5183188" cy="110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1  2  3  4  5  6</a:t>
            </a:r>
          </a:p>
        </p:txBody>
      </p:sp>
      <p:sp>
        <p:nvSpPr>
          <p:cNvPr id="31749" name="WordArt 5">
            <a:extLst>
              <a:ext uri="{FF2B5EF4-FFF2-40B4-BE49-F238E27FC236}">
                <a16:creationId xmlns:a16="http://schemas.microsoft.com/office/drawing/2014/main" id="{A65097F3-A0D0-428E-BFF8-26B1E52E4E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0" y="1295400"/>
            <a:ext cx="12192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44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FE37B414-4BA6-449D-A8BB-B97CB0EC1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0"/>
            <a:ext cx="73914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 O SÉTIMO DEUS :  </a:t>
            </a:r>
            <a:r>
              <a:rPr lang="pt-BR" altLang="pt-B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ABENÇOOU</a:t>
            </a:r>
          </a:p>
          <a:p>
            <a:pPr algn="l">
              <a:spcBef>
                <a:spcPct val="50000"/>
              </a:spcBef>
            </a:pPr>
            <a:r>
              <a:rPr lang="pt-BR" altLang="pt-B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                                 SANTIFICOU</a:t>
            </a:r>
          </a:p>
          <a:p>
            <a:pPr algn="l">
              <a:spcBef>
                <a:spcPct val="50000"/>
              </a:spcBef>
            </a:pPr>
            <a:r>
              <a:rPr lang="pt-BR" altLang="pt-B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                                 DESCANSOU</a:t>
            </a:r>
            <a:endParaRPr lang="pt-BR" altLang="pt-BR" sz="3200" b="1">
              <a:latin typeface="Tahoma" panose="020B0604030504040204" pitchFamily="34" charset="0"/>
            </a:endParaRPr>
          </a:p>
        </p:txBody>
      </p:sp>
      <p:sp>
        <p:nvSpPr>
          <p:cNvPr id="31752" name="WordArt 8">
            <a:extLst>
              <a:ext uri="{FF2B5EF4-FFF2-40B4-BE49-F238E27FC236}">
                <a16:creationId xmlns:a16="http://schemas.microsoft.com/office/drawing/2014/main" id="{13CC6763-D418-4909-AA7B-A8948BEAD9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0"/>
            <a:ext cx="30480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Pertence a Deus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958D2055-12D5-4F51-9F1B-36E99509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WordArt 5">
            <a:extLst>
              <a:ext uri="{FF2B5EF4-FFF2-40B4-BE49-F238E27FC236}">
                <a16:creationId xmlns:a16="http://schemas.microsoft.com/office/drawing/2014/main" id="{5928DEC6-EC97-4540-93AE-9136089C8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2819400"/>
            <a:ext cx="67056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pt-BR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Assim  como  as  flores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FD82E962-D213-4EA0-8377-2480DE77A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WordArt 4">
            <a:extLst>
              <a:ext uri="{FF2B5EF4-FFF2-40B4-BE49-F238E27FC236}">
                <a16:creationId xmlns:a16="http://schemas.microsoft.com/office/drawing/2014/main" id="{B9E91916-A7ED-4E26-908B-9531EB674A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2438400"/>
            <a:ext cx="6781800" cy="1981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O Sábado foi feito por Deus 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5DD27692-E37D-470C-807E-CD68ED42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WordArt 4">
            <a:extLst>
              <a:ext uri="{FF2B5EF4-FFF2-40B4-BE49-F238E27FC236}">
                <a16:creationId xmlns:a16="http://schemas.microsoft.com/office/drawing/2014/main" id="{2F2E92D2-B594-4E59-94D6-00C0DFDCCB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4495800"/>
            <a:ext cx="77724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Para perfumar a  vida do cristão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26">
            <a:extLst>
              <a:ext uri="{FF2B5EF4-FFF2-40B4-BE49-F238E27FC236}">
                <a16:creationId xmlns:a16="http://schemas.microsoft.com/office/drawing/2014/main" id="{40042C1D-B8DD-40FE-8C35-9DE9822E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WordArt 1027">
            <a:extLst>
              <a:ext uri="{FF2B5EF4-FFF2-40B4-BE49-F238E27FC236}">
                <a16:creationId xmlns:a16="http://schemas.microsoft.com/office/drawing/2014/main" id="{D5965D88-83DF-49F8-BC37-5AA307B17C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3663" y="2895600"/>
            <a:ext cx="6865937" cy="1447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111111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Com a presença de Jesus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9" name="Group 9">
            <a:extLst>
              <a:ext uri="{FF2B5EF4-FFF2-40B4-BE49-F238E27FC236}">
                <a16:creationId xmlns:a16="http://schemas.microsoft.com/office/drawing/2014/main" id="{13958722-81BA-4AEE-B0A0-9E1F3B5E15C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6322" name="Picture 2">
              <a:extLst>
                <a:ext uri="{FF2B5EF4-FFF2-40B4-BE49-F238E27FC236}">
                  <a16:creationId xmlns:a16="http://schemas.microsoft.com/office/drawing/2014/main" id="{936C0C61-056A-4384-8910-A557457EB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8" name="Rectangle 8">
              <a:extLst>
                <a:ext uri="{FF2B5EF4-FFF2-40B4-BE49-F238E27FC236}">
                  <a16:creationId xmlns:a16="http://schemas.microsoft.com/office/drawing/2014/main" id="{B99B5A3F-FCC0-41C4-AD9E-13D4F179E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408"/>
              <a:ext cx="4224" cy="912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77A8E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6325" name="WordArt 5">
            <a:extLst>
              <a:ext uri="{FF2B5EF4-FFF2-40B4-BE49-F238E27FC236}">
                <a16:creationId xmlns:a16="http://schemas.microsoft.com/office/drawing/2014/main" id="{9FDD6D88-506D-426F-BA89-626BF2BC42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2209800"/>
            <a:ext cx="36576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Dia de encontro</a:t>
            </a:r>
          </a:p>
        </p:txBody>
      </p:sp>
      <p:sp>
        <p:nvSpPr>
          <p:cNvPr id="56327" name="Text Box 7">
            <a:extLst>
              <a:ext uri="{FF2B5EF4-FFF2-40B4-BE49-F238E27FC236}">
                <a16:creationId xmlns:a16="http://schemas.microsoft.com/office/drawing/2014/main" id="{F5641F61-E8C3-4AD8-A09C-476BD6AF4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302250"/>
            <a:ext cx="6477000" cy="155575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800" b="1">
                <a:solidFill>
                  <a:srgbClr val="CC3300"/>
                </a:solidFill>
                <a:latin typeface="Arial Narrow" panose="020B0606020202030204" pitchFamily="34" charset="0"/>
              </a:rPr>
              <a:t>DA CRIATURA COM O CRIADOR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 animBg="1" autoUpdateAnimBg="0"/>
    </p:bldLst>
  </p:timing>
</p:sld>
</file>

<file path=ppt/theme/theme1.xml><?xml version="1.0" encoding="utf-8"?>
<a:theme xmlns:a="http://schemas.openxmlformats.org/drawingml/2006/main" name="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ereno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Office\Modelos\Estruturas de apresentação\SERENO.POT</Template>
  <TotalTime>1047</TotalTime>
  <Words>732</Words>
  <Application>Microsoft Office PowerPoint</Application>
  <PresentationFormat>Apresentação na tela (4:3)</PresentationFormat>
  <Paragraphs>55</Paragraphs>
  <Slides>36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6" baseType="lpstr">
      <vt:lpstr>Times New Roman</vt:lpstr>
      <vt:lpstr>Monotype Sorts</vt:lpstr>
      <vt:lpstr>Verdana</vt:lpstr>
      <vt:lpstr>Tahoma</vt:lpstr>
      <vt:lpstr>Comic Sans MS</vt:lpstr>
      <vt:lpstr>Arial Narrow</vt:lpstr>
      <vt:lpstr>Arial</vt:lpstr>
      <vt:lpstr>Bookman Old Style</vt:lpstr>
      <vt:lpstr>Sereno</vt:lpstr>
      <vt:lpstr>Slide do Microsoft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Senhor do Sábado</dc:title>
  <dc:subject>FAMÍLIA FELIZ</dc:subject>
  <dc:creator>4TONS - Pr. Marcelo Augusto de Carvalho; Armando Setembrino Nascimento</dc:creator>
  <cp:keywords>www.4tons.com.br</cp:keywords>
  <dc:description>COMÉRCIO PROIBIDO. USO PESSOAL</dc:description>
  <cp:lastModifiedBy>UCB - Marcelo Augusto de Carvalho</cp:lastModifiedBy>
  <cp:revision>109</cp:revision>
  <dcterms:created xsi:type="dcterms:W3CDTF">1999-10-28T23:48:16Z</dcterms:created>
  <dcterms:modified xsi:type="dcterms:W3CDTF">2021-01-07T08:40:39Z</dcterms:modified>
  <cp:category>EVANGELISMO</cp:category>
</cp:coreProperties>
</file>