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sldIdLst>
    <p:sldId id="341" r:id="rId2"/>
    <p:sldId id="337" r:id="rId3"/>
    <p:sldId id="338" r:id="rId4"/>
    <p:sldId id="342" r:id="rId5"/>
    <p:sldId id="343" r:id="rId6"/>
    <p:sldId id="344" r:id="rId7"/>
    <p:sldId id="340" r:id="rId8"/>
    <p:sldId id="345" r:id="rId9"/>
    <p:sldId id="256" r:id="rId10"/>
    <p:sldId id="270" r:id="rId11"/>
    <p:sldId id="321" r:id="rId12"/>
    <p:sldId id="322" r:id="rId13"/>
    <p:sldId id="323" r:id="rId14"/>
    <p:sldId id="331" r:id="rId15"/>
    <p:sldId id="330" r:id="rId16"/>
    <p:sldId id="328" r:id="rId17"/>
    <p:sldId id="332" r:id="rId18"/>
    <p:sldId id="346" r:id="rId19"/>
    <p:sldId id="347" r:id="rId20"/>
    <p:sldId id="261" r:id="rId21"/>
    <p:sldId id="333" r:id="rId22"/>
    <p:sldId id="309" r:id="rId23"/>
    <p:sldId id="334" r:id="rId24"/>
    <p:sldId id="276" r:id="rId25"/>
    <p:sldId id="273" r:id="rId26"/>
    <p:sldId id="298" r:id="rId27"/>
    <p:sldId id="310" r:id="rId28"/>
    <p:sldId id="271" r:id="rId29"/>
    <p:sldId id="272" r:id="rId30"/>
    <p:sldId id="268" r:id="rId31"/>
    <p:sldId id="269" r:id="rId32"/>
    <p:sldId id="283" r:id="rId33"/>
    <p:sldId id="284" r:id="rId34"/>
    <p:sldId id="318" r:id="rId35"/>
    <p:sldId id="314" r:id="rId36"/>
    <p:sldId id="277" r:id="rId37"/>
    <p:sldId id="319" r:id="rId38"/>
    <p:sldId id="274" r:id="rId39"/>
    <p:sldId id="348" r:id="rId40"/>
  </p:sldIdLst>
  <p:sldSz cx="9144000" cy="6858000" type="screen4x3"/>
  <p:notesSz cx="6858000" cy="9144000"/>
  <p:defaultTextStyle>
    <a:defPPr>
      <a:defRPr lang="pt-BR"/>
    </a:defPPr>
    <a:lvl1pPr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1pPr>
    <a:lvl2pPr marL="4572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2pPr>
    <a:lvl3pPr marL="9144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3pPr>
    <a:lvl4pPr marL="13716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4pPr>
    <a:lvl5pPr marL="1828800" algn="l" rtl="0" eaLnBrk="0" fontAlgn="base" hangingPunct="0">
      <a:spcBef>
        <a:spcPct val="0"/>
      </a:spcBef>
      <a:spcAft>
        <a:spcPct val="0"/>
      </a:spcAft>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5pPr>
    <a:lvl6pPr marL="22860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6pPr>
    <a:lvl7pPr marL="27432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7pPr>
    <a:lvl8pPr marL="32004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8pPr>
    <a:lvl9pPr marL="3657600" algn="l" defTabSz="914400" rtl="0" eaLnBrk="1" latinLnBrk="0" hangingPunct="1">
      <a:defRPr sz="3200"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DFF"/>
    <a:srgbClr val="FF99FF"/>
    <a:srgbClr val="FFFF66"/>
    <a:srgbClr val="FFCCCC"/>
    <a:srgbClr val="0000FF"/>
    <a:srgbClr val="FFCC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32787"/>
    <p:restoredTop sz="90929"/>
  </p:normalViewPr>
  <p:slideViewPr>
    <p:cSldViewPr>
      <p:cViewPr varScale="1">
        <p:scale>
          <a:sx n="67" d="100"/>
          <a:sy n="67" d="100"/>
        </p:scale>
        <p:origin x="1600" y="44"/>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FFB58-D346-4A7F-8118-7317E360C6B9}"/>
              </a:ext>
            </a:extLst>
          </p:cNvPr>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1B1040E-533B-484F-AA3D-E7FB3258586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246CB0D-4D1E-4189-9660-D641682CC568}"/>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387B93A8-F91F-4654-94E1-F2BED9D76185}"/>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E5EA4905-EDAE-492C-A357-1AAD23540B02}"/>
              </a:ext>
            </a:extLst>
          </p:cNvPr>
          <p:cNvSpPr>
            <a:spLocks noGrp="1"/>
          </p:cNvSpPr>
          <p:nvPr>
            <p:ph type="sldNum" sz="quarter" idx="12"/>
          </p:nvPr>
        </p:nvSpPr>
        <p:spPr/>
        <p:txBody>
          <a:bodyPr/>
          <a:lstStyle>
            <a:lvl1pPr>
              <a:defRPr/>
            </a:lvl1pPr>
          </a:lstStyle>
          <a:p>
            <a:fld id="{BB5AC23F-EF82-456A-B897-407F7CE0EEE8}" type="slidenum">
              <a:rPr lang="pt-BR" altLang="pt-BR"/>
              <a:pPr/>
              <a:t>‹nº›</a:t>
            </a:fld>
            <a:endParaRPr lang="pt-BR" altLang="pt-BR"/>
          </a:p>
        </p:txBody>
      </p:sp>
    </p:spTree>
    <p:extLst>
      <p:ext uri="{BB962C8B-B14F-4D97-AF65-F5344CB8AC3E}">
        <p14:creationId xmlns:p14="http://schemas.microsoft.com/office/powerpoint/2010/main" val="1094844535"/>
      </p:ext>
    </p:extLst>
  </p:cSld>
  <p:clrMapOvr>
    <a:masterClrMapping/>
  </p:clrMapOvr>
  <p:transition>
    <p:pull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8EE2F-E043-40F9-BAFE-AE4A897628A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CA36698-FF58-4F8A-BF3E-EE4E2565BAF3}"/>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456A91-3311-4D01-957B-CB1FB3322FE0}"/>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BD4092C2-02E4-4A39-8AF8-1F043DC0EE18}"/>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6319F588-CA05-4FB3-BBAB-FDCD35AAFA78}"/>
              </a:ext>
            </a:extLst>
          </p:cNvPr>
          <p:cNvSpPr>
            <a:spLocks noGrp="1"/>
          </p:cNvSpPr>
          <p:nvPr>
            <p:ph type="sldNum" sz="quarter" idx="12"/>
          </p:nvPr>
        </p:nvSpPr>
        <p:spPr/>
        <p:txBody>
          <a:bodyPr/>
          <a:lstStyle>
            <a:lvl1pPr>
              <a:defRPr/>
            </a:lvl1pPr>
          </a:lstStyle>
          <a:p>
            <a:fld id="{7A607DAE-A17E-4753-AEAA-375BB9789ED5}" type="slidenum">
              <a:rPr lang="pt-BR" altLang="pt-BR"/>
              <a:pPr/>
              <a:t>‹nº›</a:t>
            </a:fld>
            <a:endParaRPr lang="pt-BR" altLang="pt-BR"/>
          </a:p>
        </p:txBody>
      </p:sp>
    </p:spTree>
    <p:extLst>
      <p:ext uri="{BB962C8B-B14F-4D97-AF65-F5344CB8AC3E}">
        <p14:creationId xmlns:p14="http://schemas.microsoft.com/office/powerpoint/2010/main" val="1431478682"/>
      </p:ext>
    </p:extLst>
  </p:cSld>
  <p:clrMapOvr>
    <a:masterClrMapping/>
  </p:clrMapOvr>
  <p:transition>
    <p:pull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DE6A6CB-3076-4854-A784-9CBCE5A57B23}"/>
              </a:ext>
            </a:extLst>
          </p:cNvPr>
          <p:cNvSpPr>
            <a:spLocks noGrp="1"/>
          </p:cNvSpPr>
          <p:nvPr>
            <p:ph type="title" orient="vert"/>
          </p:nvPr>
        </p:nvSpPr>
        <p:spPr>
          <a:xfrm>
            <a:off x="6515100" y="609600"/>
            <a:ext cx="1943100" cy="548640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83DE8C4-FC66-440E-BA00-33F0A5059A23}"/>
              </a:ext>
            </a:extLst>
          </p:cNvPr>
          <p:cNvSpPr>
            <a:spLocks noGrp="1"/>
          </p:cNvSpPr>
          <p:nvPr>
            <p:ph type="body" orient="vert" idx="1"/>
          </p:nvPr>
        </p:nvSpPr>
        <p:spPr>
          <a:xfrm>
            <a:off x="685800" y="609600"/>
            <a:ext cx="5676900" cy="548640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A094FF2-00FF-41B6-98B9-55258DB6573F}"/>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47DA337C-60C9-441D-B8CC-27B881158880}"/>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12E1FE05-458B-46C8-B9D5-BF5BAE77B06E}"/>
              </a:ext>
            </a:extLst>
          </p:cNvPr>
          <p:cNvSpPr>
            <a:spLocks noGrp="1"/>
          </p:cNvSpPr>
          <p:nvPr>
            <p:ph type="sldNum" sz="quarter" idx="12"/>
          </p:nvPr>
        </p:nvSpPr>
        <p:spPr/>
        <p:txBody>
          <a:bodyPr/>
          <a:lstStyle>
            <a:lvl1pPr>
              <a:defRPr/>
            </a:lvl1pPr>
          </a:lstStyle>
          <a:p>
            <a:fld id="{C76470A7-56E5-4FB9-8C08-81FDF6E61858}" type="slidenum">
              <a:rPr lang="pt-BR" altLang="pt-BR"/>
              <a:pPr/>
              <a:t>‹nº›</a:t>
            </a:fld>
            <a:endParaRPr lang="pt-BR" altLang="pt-BR"/>
          </a:p>
        </p:txBody>
      </p:sp>
    </p:spTree>
    <p:extLst>
      <p:ext uri="{BB962C8B-B14F-4D97-AF65-F5344CB8AC3E}">
        <p14:creationId xmlns:p14="http://schemas.microsoft.com/office/powerpoint/2010/main" val="7702397"/>
      </p:ext>
    </p:extLst>
  </p:cSld>
  <p:clrMapOvr>
    <a:masterClrMapping/>
  </p:clrMapOvr>
  <p:transition>
    <p:pull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D4F8B3-5C85-4266-A8DD-568FF439DEE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4888076-7299-4DC8-A9C0-9F2E5A6C42D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369CC9E-A58B-4814-ABDD-306DCB9CA1E3}"/>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87DA685B-B5C2-4880-A88C-AFB6BAAFF9FD}"/>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EAF41F49-1060-48CF-9C99-647E744AD0B2}"/>
              </a:ext>
            </a:extLst>
          </p:cNvPr>
          <p:cNvSpPr>
            <a:spLocks noGrp="1"/>
          </p:cNvSpPr>
          <p:nvPr>
            <p:ph type="sldNum" sz="quarter" idx="12"/>
          </p:nvPr>
        </p:nvSpPr>
        <p:spPr/>
        <p:txBody>
          <a:bodyPr/>
          <a:lstStyle>
            <a:lvl1pPr>
              <a:defRPr/>
            </a:lvl1pPr>
          </a:lstStyle>
          <a:p>
            <a:fld id="{43FC1C80-D2A1-478E-B69D-00DBB2A4A987}" type="slidenum">
              <a:rPr lang="pt-BR" altLang="pt-BR"/>
              <a:pPr/>
              <a:t>‹nº›</a:t>
            </a:fld>
            <a:endParaRPr lang="pt-BR" altLang="pt-BR"/>
          </a:p>
        </p:txBody>
      </p:sp>
    </p:spTree>
    <p:extLst>
      <p:ext uri="{BB962C8B-B14F-4D97-AF65-F5344CB8AC3E}">
        <p14:creationId xmlns:p14="http://schemas.microsoft.com/office/powerpoint/2010/main" val="3031984505"/>
      </p:ext>
    </p:extLst>
  </p:cSld>
  <p:clrMapOvr>
    <a:masterClrMapping/>
  </p:clrMapOvr>
  <p:transition>
    <p:pull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7737E0-4117-4A35-8F13-A4A05A72D390}"/>
              </a:ext>
            </a:extLst>
          </p:cNvPr>
          <p:cNvSpPr>
            <a:spLocks noGrp="1"/>
          </p:cNvSpPr>
          <p:nvPr>
            <p:ph type="title"/>
          </p:nvPr>
        </p:nvSpPr>
        <p:spPr>
          <a:xfrm>
            <a:off x="623888" y="1709738"/>
            <a:ext cx="78867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8840BC8-407A-4EB3-A411-731268591E94}"/>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80B4338-D978-41C9-8B3C-C7979C48E8AF}"/>
              </a:ext>
            </a:extLst>
          </p:cNvPr>
          <p:cNvSpPr>
            <a:spLocks noGrp="1"/>
          </p:cNvSpPr>
          <p:nvPr>
            <p:ph type="dt" sz="half" idx="10"/>
          </p:nvPr>
        </p:nvSpPr>
        <p:spPr/>
        <p:txBody>
          <a:bodyPr/>
          <a:lstStyle>
            <a:lvl1pPr>
              <a:defRPr/>
            </a:lvl1pPr>
          </a:lstStyle>
          <a:p>
            <a:endParaRPr lang="pt-BR" altLang="pt-BR"/>
          </a:p>
        </p:txBody>
      </p:sp>
      <p:sp>
        <p:nvSpPr>
          <p:cNvPr id="5" name="Espaço Reservado para Rodapé 4">
            <a:extLst>
              <a:ext uri="{FF2B5EF4-FFF2-40B4-BE49-F238E27FC236}">
                <a16:creationId xmlns:a16="http://schemas.microsoft.com/office/drawing/2014/main" id="{69C96197-15CF-4DC9-A11F-822B87799C5E}"/>
              </a:ext>
            </a:extLst>
          </p:cNvPr>
          <p:cNvSpPr>
            <a:spLocks noGrp="1"/>
          </p:cNvSpPr>
          <p:nvPr>
            <p:ph type="ftr" sz="quarter" idx="11"/>
          </p:nvPr>
        </p:nvSpPr>
        <p:spPr/>
        <p:txBody>
          <a:bodyPr/>
          <a:lstStyle>
            <a:lvl1pPr>
              <a:defRPr/>
            </a:lvl1pPr>
          </a:lstStyle>
          <a:p>
            <a:endParaRPr lang="pt-BR" altLang="pt-BR"/>
          </a:p>
        </p:txBody>
      </p:sp>
      <p:sp>
        <p:nvSpPr>
          <p:cNvPr id="6" name="Espaço Reservado para Número de Slide 5">
            <a:extLst>
              <a:ext uri="{FF2B5EF4-FFF2-40B4-BE49-F238E27FC236}">
                <a16:creationId xmlns:a16="http://schemas.microsoft.com/office/drawing/2014/main" id="{9D672C8E-5F9F-4627-9094-2F9192DC2E34}"/>
              </a:ext>
            </a:extLst>
          </p:cNvPr>
          <p:cNvSpPr>
            <a:spLocks noGrp="1"/>
          </p:cNvSpPr>
          <p:nvPr>
            <p:ph type="sldNum" sz="quarter" idx="12"/>
          </p:nvPr>
        </p:nvSpPr>
        <p:spPr/>
        <p:txBody>
          <a:bodyPr/>
          <a:lstStyle>
            <a:lvl1pPr>
              <a:defRPr/>
            </a:lvl1pPr>
          </a:lstStyle>
          <a:p>
            <a:fld id="{3121F6F1-3845-4294-89BE-0A7A895BD50A}" type="slidenum">
              <a:rPr lang="pt-BR" altLang="pt-BR"/>
              <a:pPr/>
              <a:t>‹nº›</a:t>
            </a:fld>
            <a:endParaRPr lang="pt-BR" altLang="pt-BR"/>
          </a:p>
        </p:txBody>
      </p:sp>
    </p:spTree>
    <p:extLst>
      <p:ext uri="{BB962C8B-B14F-4D97-AF65-F5344CB8AC3E}">
        <p14:creationId xmlns:p14="http://schemas.microsoft.com/office/powerpoint/2010/main" val="349768534"/>
      </p:ext>
    </p:extLst>
  </p:cSld>
  <p:clrMapOvr>
    <a:masterClrMapping/>
  </p:clrMapOvr>
  <p:transition>
    <p:pull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D89E8-B331-4281-8291-B9BBDFD1F48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37CFB22-6A44-4CF1-A7CE-AC869AAB84F2}"/>
              </a:ext>
            </a:extLst>
          </p:cNvPr>
          <p:cNvSpPr>
            <a:spLocks noGrp="1"/>
          </p:cNvSpPr>
          <p:nvPr>
            <p:ph sz="half" idx="1"/>
          </p:nvPr>
        </p:nvSpPr>
        <p:spPr>
          <a:xfrm>
            <a:off x="6858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D5DF241-5CDF-48D0-A05F-5FB4209470EC}"/>
              </a:ext>
            </a:extLst>
          </p:cNvPr>
          <p:cNvSpPr>
            <a:spLocks noGrp="1"/>
          </p:cNvSpPr>
          <p:nvPr>
            <p:ph sz="half" idx="2"/>
          </p:nvPr>
        </p:nvSpPr>
        <p:spPr>
          <a:xfrm>
            <a:off x="4648200" y="1981200"/>
            <a:ext cx="3810000" cy="4114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461A8E1D-F118-4E9C-8FC5-404DFC204A65}"/>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444E349E-DF0E-4C54-8EDA-0B3DBB645CEC}"/>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71F4B7A4-C424-47FF-8020-CED7FD6E9453}"/>
              </a:ext>
            </a:extLst>
          </p:cNvPr>
          <p:cNvSpPr>
            <a:spLocks noGrp="1"/>
          </p:cNvSpPr>
          <p:nvPr>
            <p:ph type="sldNum" sz="quarter" idx="12"/>
          </p:nvPr>
        </p:nvSpPr>
        <p:spPr/>
        <p:txBody>
          <a:bodyPr/>
          <a:lstStyle>
            <a:lvl1pPr>
              <a:defRPr/>
            </a:lvl1pPr>
          </a:lstStyle>
          <a:p>
            <a:fld id="{AEC226CB-8870-47C5-B72F-664D3B9FF285}" type="slidenum">
              <a:rPr lang="pt-BR" altLang="pt-BR"/>
              <a:pPr/>
              <a:t>‹nº›</a:t>
            </a:fld>
            <a:endParaRPr lang="pt-BR" altLang="pt-BR"/>
          </a:p>
        </p:txBody>
      </p:sp>
    </p:spTree>
    <p:extLst>
      <p:ext uri="{BB962C8B-B14F-4D97-AF65-F5344CB8AC3E}">
        <p14:creationId xmlns:p14="http://schemas.microsoft.com/office/powerpoint/2010/main" val="1062745159"/>
      </p:ext>
    </p:extLst>
  </p:cSld>
  <p:clrMapOvr>
    <a:masterClrMapping/>
  </p:clrMapOvr>
  <p:transition>
    <p:pull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9B600-C791-4A5F-8F70-23F0A94EE01D}"/>
              </a:ext>
            </a:extLst>
          </p:cNvPr>
          <p:cNvSpPr>
            <a:spLocks noGrp="1"/>
          </p:cNvSpPr>
          <p:nvPr>
            <p:ph type="title"/>
          </p:nvPr>
        </p:nvSpPr>
        <p:spPr>
          <a:xfrm>
            <a:off x="630238" y="365125"/>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F5EA203-1A1E-4DCC-B93C-C1A3DB30E57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41154A4-A3CC-48ED-9532-A82C4BC68497}"/>
              </a:ext>
            </a:extLst>
          </p:cNvPr>
          <p:cNvSpPr>
            <a:spLocks noGrp="1"/>
          </p:cNvSpPr>
          <p:nvPr>
            <p:ph sz="half" idx="2"/>
          </p:nvPr>
        </p:nvSpPr>
        <p:spPr>
          <a:xfrm>
            <a:off x="630238" y="2505075"/>
            <a:ext cx="386873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46C728B3-2D3A-4161-85EB-D6953F363DE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7CAE3FE-012A-4AAC-B6C3-4716B241E330}"/>
              </a:ext>
            </a:extLst>
          </p:cNvPr>
          <p:cNvSpPr>
            <a:spLocks noGrp="1"/>
          </p:cNvSpPr>
          <p:nvPr>
            <p:ph sz="quarter" idx="4"/>
          </p:nvPr>
        </p:nvSpPr>
        <p:spPr>
          <a:xfrm>
            <a:off x="4629150" y="2505075"/>
            <a:ext cx="38877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E67E23A4-7777-48BE-B733-9C3B92E313FF}"/>
              </a:ext>
            </a:extLst>
          </p:cNvPr>
          <p:cNvSpPr>
            <a:spLocks noGrp="1"/>
          </p:cNvSpPr>
          <p:nvPr>
            <p:ph type="dt" sz="half" idx="10"/>
          </p:nvPr>
        </p:nvSpPr>
        <p:spPr/>
        <p:txBody>
          <a:bodyPr/>
          <a:lstStyle>
            <a:lvl1pPr>
              <a:defRPr/>
            </a:lvl1pPr>
          </a:lstStyle>
          <a:p>
            <a:endParaRPr lang="pt-BR" altLang="pt-BR"/>
          </a:p>
        </p:txBody>
      </p:sp>
      <p:sp>
        <p:nvSpPr>
          <p:cNvPr id="8" name="Espaço Reservado para Rodapé 7">
            <a:extLst>
              <a:ext uri="{FF2B5EF4-FFF2-40B4-BE49-F238E27FC236}">
                <a16:creationId xmlns:a16="http://schemas.microsoft.com/office/drawing/2014/main" id="{9CBBF89E-E30A-4603-8334-DA600FD588C1}"/>
              </a:ext>
            </a:extLst>
          </p:cNvPr>
          <p:cNvSpPr>
            <a:spLocks noGrp="1"/>
          </p:cNvSpPr>
          <p:nvPr>
            <p:ph type="ftr" sz="quarter" idx="11"/>
          </p:nvPr>
        </p:nvSpPr>
        <p:spPr/>
        <p:txBody>
          <a:bodyPr/>
          <a:lstStyle>
            <a:lvl1pPr>
              <a:defRPr/>
            </a:lvl1pPr>
          </a:lstStyle>
          <a:p>
            <a:endParaRPr lang="pt-BR" altLang="pt-BR"/>
          </a:p>
        </p:txBody>
      </p:sp>
      <p:sp>
        <p:nvSpPr>
          <p:cNvPr id="9" name="Espaço Reservado para Número de Slide 8">
            <a:extLst>
              <a:ext uri="{FF2B5EF4-FFF2-40B4-BE49-F238E27FC236}">
                <a16:creationId xmlns:a16="http://schemas.microsoft.com/office/drawing/2014/main" id="{B6C82205-84DE-4186-AC14-B47134FABC30}"/>
              </a:ext>
            </a:extLst>
          </p:cNvPr>
          <p:cNvSpPr>
            <a:spLocks noGrp="1"/>
          </p:cNvSpPr>
          <p:nvPr>
            <p:ph type="sldNum" sz="quarter" idx="12"/>
          </p:nvPr>
        </p:nvSpPr>
        <p:spPr/>
        <p:txBody>
          <a:bodyPr/>
          <a:lstStyle>
            <a:lvl1pPr>
              <a:defRPr/>
            </a:lvl1pPr>
          </a:lstStyle>
          <a:p>
            <a:fld id="{6DCA3900-0C5A-44F7-A16A-9240418B401F}" type="slidenum">
              <a:rPr lang="pt-BR" altLang="pt-BR"/>
              <a:pPr/>
              <a:t>‹nº›</a:t>
            </a:fld>
            <a:endParaRPr lang="pt-BR" altLang="pt-BR"/>
          </a:p>
        </p:txBody>
      </p:sp>
    </p:spTree>
    <p:extLst>
      <p:ext uri="{BB962C8B-B14F-4D97-AF65-F5344CB8AC3E}">
        <p14:creationId xmlns:p14="http://schemas.microsoft.com/office/powerpoint/2010/main" val="2046670444"/>
      </p:ext>
    </p:extLst>
  </p:cSld>
  <p:clrMapOvr>
    <a:masterClrMapping/>
  </p:clrMapOvr>
  <p:transition>
    <p:pull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FBA72-C47E-4885-9FB2-8CA8A79B06FF}"/>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49CE78A-8CB2-48F9-BD84-82EF08475F49}"/>
              </a:ext>
            </a:extLst>
          </p:cNvPr>
          <p:cNvSpPr>
            <a:spLocks noGrp="1"/>
          </p:cNvSpPr>
          <p:nvPr>
            <p:ph type="dt" sz="half" idx="10"/>
          </p:nvPr>
        </p:nvSpPr>
        <p:spPr/>
        <p:txBody>
          <a:bodyPr/>
          <a:lstStyle>
            <a:lvl1pPr>
              <a:defRPr/>
            </a:lvl1pPr>
          </a:lstStyle>
          <a:p>
            <a:endParaRPr lang="pt-BR" altLang="pt-BR"/>
          </a:p>
        </p:txBody>
      </p:sp>
      <p:sp>
        <p:nvSpPr>
          <p:cNvPr id="4" name="Espaço Reservado para Rodapé 3">
            <a:extLst>
              <a:ext uri="{FF2B5EF4-FFF2-40B4-BE49-F238E27FC236}">
                <a16:creationId xmlns:a16="http://schemas.microsoft.com/office/drawing/2014/main" id="{8A75F192-62FB-425B-8E72-77E4372AFD36}"/>
              </a:ext>
            </a:extLst>
          </p:cNvPr>
          <p:cNvSpPr>
            <a:spLocks noGrp="1"/>
          </p:cNvSpPr>
          <p:nvPr>
            <p:ph type="ftr" sz="quarter" idx="11"/>
          </p:nvPr>
        </p:nvSpPr>
        <p:spPr/>
        <p:txBody>
          <a:bodyPr/>
          <a:lstStyle>
            <a:lvl1pPr>
              <a:defRPr/>
            </a:lvl1pPr>
          </a:lstStyle>
          <a:p>
            <a:endParaRPr lang="pt-BR" altLang="pt-BR"/>
          </a:p>
        </p:txBody>
      </p:sp>
      <p:sp>
        <p:nvSpPr>
          <p:cNvPr id="5" name="Espaço Reservado para Número de Slide 4">
            <a:extLst>
              <a:ext uri="{FF2B5EF4-FFF2-40B4-BE49-F238E27FC236}">
                <a16:creationId xmlns:a16="http://schemas.microsoft.com/office/drawing/2014/main" id="{676FB52C-FDC1-4967-B538-34A3F26339BE}"/>
              </a:ext>
            </a:extLst>
          </p:cNvPr>
          <p:cNvSpPr>
            <a:spLocks noGrp="1"/>
          </p:cNvSpPr>
          <p:nvPr>
            <p:ph type="sldNum" sz="quarter" idx="12"/>
          </p:nvPr>
        </p:nvSpPr>
        <p:spPr/>
        <p:txBody>
          <a:bodyPr/>
          <a:lstStyle>
            <a:lvl1pPr>
              <a:defRPr/>
            </a:lvl1pPr>
          </a:lstStyle>
          <a:p>
            <a:fld id="{93A54264-3F5B-4053-B2D1-68B81B1A20DC}" type="slidenum">
              <a:rPr lang="pt-BR" altLang="pt-BR"/>
              <a:pPr/>
              <a:t>‹nº›</a:t>
            </a:fld>
            <a:endParaRPr lang="pt-BR" altLang="pt-BR"/>
          </a:p>
        </p:txBody>
      </p:sp>
    </p:spTree>
    <p:extLst>
      <p:ext uri="{BB962C8B-B14F-4D97-AF65-F5344CB8AC3E}">
        <p14:creationId xmlns:p14="http://schemas.microsoft.com/office/powerpoint/2010/main" val="1572978520"/>
      </p:ext>
    </p:extLst>
  </p:cSld>
  <p:clrMapOvr>
    <a:masterClrMapping/>
  </p:clrMapOvr>
  <p:transition>
    <p:pull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CC09CE6-1C2B-4775-BC9F-7794E54BF185}"/>
              </a:ext>
            </a:extLst>
          </p:cNvPr>
          <p:cNvSpPr>
            <a:spLocks noGrp="1"/>
          </p:cNvSpPr>
          <p:nvPr>
            <p:ph type="dt" sz="half" idx="10"/>
          </p:nvPr>
        </p:nvSpPr>
        <p:spPr/>
        <p:txBody>
          <a:bodyPr/>
          <a:lstStyle>
            <a:lvl1pPr>
              <a:defRPr/>
            </a:lvl1pPr>
          </a:lstStyle>
          <a:p>
            <a:endParaRPr lang="pt-BR" altLang="pt-BR"/>
          </a:p>
        </p:txBody>
      </p:sp>
      <p:sp>
        <p:nvSpPr>
          <p:cNvPr id="3" name="Espaço Reservado para Rodapé 2">
            <a:extLst>
              <a:ext uri="{FF2B5EF4-FFF2-40B4-BE49-F238E27FC236}">
                <a16:creationId xmlns:a16="http://schemas.microsoft.com/office/drawing/2014/main" id="{56710C34-86E5-4BC3-AFEB-D0A8F665150C}"/>
              </a:ext>
            </a:extLst>
          </p:cNvPr>
          <p:cNvSpPr>
            <a:spLocks noGrp="1"/>
          </p:cNvSpPr>
          <p:nvPr>
            <p:ph type="ftr" sz="quarter" idx="11"/>
          </p:nvPr>
        </p:nvSpPr>
        <p:spPr/>
        <p:txBody>
          <a:bodyPr/>
          <a:lstStyle>
            <a:lvl1pPr>
              <a:defRPr/>
            </a:lvl1pPr>
          </a:lstStyle>
          <a:p>
            <a:endParaRPr lang="pt-BR" altLang="pt-BR"/>
          </a:p>
        </p:txBody>
      </p:sp>
      <p:sp>
        <p:nvSpPr>
          <p:cNvPr id="4" name="Espaço Reservado para Número de Slide 3">
            <a:extLst>
              <a:ext uri="{FF2B5EF4-FFF2-40B4-BE49-F238E27FC236}">
                <a16:creationId xmlns:a16="http://schemas.microsoft.com/office/drawing/2014/main" id="{1C9C99D6-C0AF-413A-A218-E250C090E95F}"/>
              </a:ext>
            </a:extLst>
          </p:cNvPr>
          <p:cNvSpPr>
            <a:spLocks noGrp="1"/>
          </p:cNvSpPr>
          <p:nvPr>
            <p:ph type="sldNum" sz="quarter" idx="12"/>
          </p:nvPr>
        </p:nvSpPr>
        <p:spPr/>
        <p:txBody>
          <a:bodyPr/>
          <a:lstStyle>
            <a:lvl1pPr>
              <a:defRPr/>
            </a:lvl1pPr>
          </a:lstStyle>
          <a:p>
            <a:fld id="{DD4CC7BD-EC31-4A8C-B8C3-94B4717B0672}" type="slidenum">
              <a:rPr lang="pt-BR" altLang="pt-BR"/>
              <a:pPr/>
              <a:t>‹nº›</a:t>
            </a:fld>
            <a:endParaRPr lang="pt-BR" altLang="pt-BR"/>
          </a:p>
        </p:txBody>
      </p:sp>
    </p:spTree>
    <p:extLst>
      <p:ext uri="{BB962C8B-B14F-4D97-AF65-F5344CB8AC3E}">
        <p14:creationId xmlns:p14="http://schemas.microsoft.com/office/powerpoint/2010/main" val="2957956811"/>
      </p:ext>
    </p:extLst>
  </p:cSld>
  <p:clrMapOvr>
    <a:masterClrMapping/>
  </p:clrMapOvr>
  <p:transition>
    <p:pull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6A2E4-A7A5-4209-88DA-CD94B58B9A83}"/>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0C907016-119F-473D-B75B-924B161B140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0D245CE-63E6-4B42-971B-708CDE106F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EEF8626-760C-4601-8322-D6CA8614BA55}"/>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7F7A16B0-9348-4939-B086-D77EF0195B63}"/>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71BD2B91-0A26-4A3E-A977-A60E2E8A7CAD}"/>
              </a:ext>
            </a:extLst>
          </p:cNvPr>
          <p:cNvSpPr>
            <a:spLocks noGrp="1"/>
          </p:cNvSpPr>
          <p:nvPr>
            <p:ph type="sldNum" sz="quarter" idx="12"/>
          </p:nvPr>
        </p:nvSpPr>
        <p:spPr/>
        <p:txBody>
          <a:bodyPr/>
          <a:lstStyle>
            <a:lvl1pPr>
              <a:defRPr/>
            </a:lvl1pPr>
          </a:lstStyle>
          <a:p>
            <a:fld id="{8F8184B6-3844-41A2-AF41-033E9FD5C592}" type="slidenum">
              <a:rPr lang="pt-BR" altLang="pt-BR"/>
              <a:pPr/>
              <a:t>‹nº›</a:t>
            </a:fld>
            <a:endParaRPr lang="pt-BR" altLang="pt-BR"/>
          </a:p>
        </p:txBody>
      </p:sp>
    </p:spTree>
    <p:extLst>
      <p:ext uri="{BB962C8B-B14F-4D97-AF65-F5344CB8AC3E}">
        <p14:creationId xmlns:p14="http://schemas.microsoft.com/office/powerpoint/2010/main" val="3331079613"/>
      </p:ext>
    </p:extLst>
  </p:cSld>
  <p:clrMapOvr>
    <a:masterClrMapping/>
  </p:clrMapOvr>
  <p:transition>
    <p:pull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80A38E-2424-4162-A1B6-0E2DF438F1CC}"/>
              </a:ext>
            </a:extLst>
          </p:cNvPr>
          <p:cNvSpPr>
            <a:spLocks noGrp="1"/>
          </p:cNvSpPr>
          <p:nvPr>
            <p:ph type="title"/>
          </p:nvPr>
        </p:nvSpPr>
        <p:spPr>
          <a:xfrm>
            <a:off x="630238" y="457200"/>
            <a:ext cx="2949575"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5E7EF11-79F8-4959-9F65-7C2C1C95A49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B9BF7DA-542C-4FAB-9EBF-213B9B0B99E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AC37679-9841-4882-A103-46F14C242755}"/>
              </a:ext>
            </a:extLst>
          </p:cNvPr>
          <p:cNvSpPr>
            <a:spLocks noGrp="1"/>
          </p:cNvSpPr>
          <p:nvPr>
            <p:ph type="dt" sz="half" idx="10"/>
          </p:nvPr>
        </p:nvSpPr>
        <p:spPr/>
        <p:txBody>
          <a:bodyPr/>
          <a:lstStyle>
            <a:lvl1pPr>
              <a:defRPr/>
            </a:lvl1pPr>
          </a:lstStyle>
          <a:p>
            <a:endParaRPr lang="pt-BR" altLang="pt-BR"/>
          </a:p>
        </p:txBody>
      </p:sp>
      <p:sp>
        <p:nvSpPr>
          <p:cNvPr id="6" name="Espaço Reservado para Rodapé 5">
            <a:extLst>
              <a:ext uri="{FF2B5EF4-FFF2-40B4-BE49-F238E27FC236}">
                <a16:creationId xmlns:a16="http://schemas.microsoft.com/office/drawing/2014/main" id="{A8E51595-6FAE-4208-95E4-CC1A2519D6A2}"/>
              </a:ext>
            </a:extLst>
          </p:cNvPr>
          <p:cNvSpPr>
            <a:spLocks noGrp="1"/>
          </p:cNvSpPr>
          <p:nvPr>
            <p:ph type="ftr" sz="quarter" idx="11"/>
          </p:nvPr>
        </p:nvSpPr>
        <p:spPr/>
        <p:txBody>
          <a:bodyPr/>
          <a:lstStyle>
            <a:lvl1pPr>
              <a:defRPr/>
            </a:lvl1pPr>
          </a:lstStyle>
          <a:p>
            <a:endParaRPr lang="pt-BR" altLang="pt-BR"/>
          </a:p>
        </p:txBody>
      </p:sp>
      <p:sp>
        <p:nvSpPr>
          <p:cNvPr id="7" name="Espaço Reservado para Número de Slide 6">
            <a:extLst>
              <a:ext uri="{FF2B5EF4-FFF2-40B4-BE49-F238E27FC236}">
                <a16:creationId xmlns:a16="http://schemas.microsoft.com/office/drawing/2014/main" id="{7D1FDBE8-B44B-4697-968B-B6BBC7E1D86D}"/>
              </a:ext>
            </a:extLst>
          </p:cNvPr>
          <p:cNvSpPr>
            <a:spLocks noGrp="1"/>
          </p:cNvSpPr>
          <p:nvPr>
            <p:ph type="sldNum" sz="quarter" idx="12"/>
          </p:nvPr>
        </p:nvSpPr>
        <p:spPr/>
        <p:txBody>
          <a:bodyPr/>
          <a:lstStyle>
            <a:lvl1pPr>
              <a:defRPr/>
            </a:lvl1pPr>
          </a:lstStyle>
          <a:p>
            <a:fld id="{98127F08-D074-43D2-BC5F-9F8BB8985B10}" type="slidenum">
              <a:rPr lang="pt-BR" altLang="pt-BR"/>
              <a:pPr/>
              <a:t>‹nº›</a:t>
            </a:fld>
            <a:endParaRPr lang="pt-BR" altLang="pt-BR"/>
          </a:p>
        </p:txBody>
      </p:sp>
    </p:spTree>
    <p:extLst>
      <p:ext uri="{BB962C8B-B14F-4D97-AF65-F5344CB8AC3E}">
        <p14:creationId xmlns:p14="http://schemas.microsoft.com/office/powerpoint/2010/main" val="933686178"/>
      </p:ext>
    </p:extLst>
  </p:cSld>
  <p:clrMapOvr>
    <a:masterClrMapping/>
  </p:clrMapOvr>
  <p:transition>
    <p:pull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41191D-7992-49A8-97C2-51F4F6771DB3}"/>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a:extLst>
              <a:ext uri="{FF2B5EF4-FFF2-40B4-BE49-F238E27FC236}">
                <a16:creationId xmlns:a16="http://schemas.microsoft.com/office/drawing/2014/main" id="{8B9299E1-FA56-4FA3-9FF0-25DF6D57EFF9}"/>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1028" name="Rectangle 4">
            <a:extLst>
              <a:ext uri="{FF2B5EF4-FFF2-40B4-BE49-F238E27FC236}">
                <a16:creationId xmlns:a16="http://schemas.microsoft.com/office/drawing/2014/main" id="{3F1BBC0B-E2B4-4070-A8AF-8888E8E1572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defRPr>
            </a:lvl1pPr>
          </a:lstStyle>
          <a:p>
            <a:endParaRPr lang="pt-BR" altLang="pt-BR"/>
          </a:p>
        </p:txBody>
      </p:sp>
      <p:sp>
        <p:nvSpPr>
          <p:cNvPr id="1029" name="Rectangle 5">
            <a:extLst>
              <a:ext uri="{FF2B5EF4-FFF2-40B4-BE49-F238E27FC236}">
                <a16:creationId xmlns:a16="http://schemas.microsoft.com/office/drawing/2014/main" id="{47B820C5-466B-426C-A7F7-1E8239F2B45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defRPr>
            </a:lvl1pPr>
          </a:lstStyle>
          <a:p>
            <a:endParaRPr lang="pt-BR" altLang="pt-BR"/>
          </a:p>
        </p:txBody>
      </p:sp>
      <p:sp>
        <p:nvSpPr>
          <p:cNvPr id="1030" name="Rectangle 6">
            <a:extLst>
              <a:ext uri="{FF2B5EF4-FFF2-40B4-BE49-F238E27FC236}">
                <a16:creationId xmlns:a16="http://schemas.microsoft.com/office/drawing/2014/main" id="{E2A9E0BD-5AA9-4AE6-86EF-2BA7CB682AF5}"/>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defRPr>
            </a:lvl1pPr>
          </a:lstStyle>
          <a:p>
            <a:fld id="{0537E329-76ED-4A54-97FE-88771A407C2C}" type="slidenum">
              <a:rPr lang="pt-BR" altLang="pt-B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rd"/>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audio" Target="../media/audio6.wav"/></Relationships>
</file>

<file path=ppt/slides/_rels/slide2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6.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026">
            <a:extLst>
              <a:ext uri="{FF2B5EF4-FFF2-40B4-BE49-F238E27FC236}">
                <a16:creationId xmlns:a16="http://schemas.microsoft.com/office/drawing/2014/main" id="{137A2CC0-FC9C-4473-ABB2-1EA53399B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165" name="WordArt 1029">
            <a:extLst>
              <a:ext uri="{FF2B5EF4-FFF2-40B4-BE49-F238E27FC236}">
                <a16:creationId xmlns:a16="http://schemas.microsoft.com/office/drawing/2014/main" id="{CF94786A-063D-4809-A402-DDFF490185FB}"/>
              </a:ext>
            </a:extLst>
          </p:cNvPr>
          <p:cNvSpPr>
            <a:spLocks noChangeArrowheads="1" noChangeShapeType="1" noTextEdit="1"/>
          </p:cNvSpPr>
          <p:nvPr/>
        </p:nvSpPr>
        <p:spPr bwMode="auto">
          <a:xfrm>
            <a:off x="1676400" y="4724400"/>
            <a:ext cx="6781800" cy="1600200"/>
          </a:xfrm>
          <a:prstGeom prst="rect">
            <a:avLst/>
          </a:prstGeom>
        </p:spPr>
        <p:txBody>
          <a:bodyPr wrap="none" fromWordArt="1">
            <a:prstTxWarp prst="textSlantUp">
              <a:avLst>
                <a:gd name="adj" fmla="val 32056"/>
              </a:avLst>
            </a:prstTxWarp>
          </a:bodyPr>
          <a:lstStyle/>
          <a:p>
            <a:pPr algn="ctr"/>
            <a:r>
              <a:rPr lang="pt-BR"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A vida vem de Deus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anim calcmode="lin" valueType="num">
                                      <p:cBhvr additive="base">
                                        <p:cTn id="7" dur="500" fill="hold"/>
                                        <p:tgtEl>
                                          <p:spTgt spid="92165"/>
                                        </p:tgtEl>
                                        <p:attrNameLst>
                                          <p:attrName>ppt_x</p:attrName>
                                        </p:attrNameLst>
                                      </p:cBhvr>
                                      <p:tavLst>
                                        <p:tav tm="0">
                                          <p:val>
                                            <p:strVal val="1+#ppt_w/2"/>
                                          </p:val>
                                        </p:tav>
                                        <p:tav tm="100000">
                                          <p:val>
                                            <p:strVal val="#ppt_x"/>
                                          </p:val>
                                        </p:tav>
                                      </p:tavLst>
                                    </p:anim>
                                    <p:anim calcmode="lin" valueType="num">
                                      <p:cBhvr additive="base">
                                        <p:cTn id="8" dur="500" fill="hold"/>
                                        <p:tgtEl>
                                          <p:spTgt spid="921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143B360A-CEB8-4B1F-983A-2E010A00CEB5}"/>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WordArt 3">
            <a:extLst>
              <a:ext uri="{FF2B5EF4-FFF2-40B4-BE49-F238E27FC236}">
                <a16:creationId xmlns:a16="http://schemas.microsoft.com/office/drawing/2014/main" id="{BA7982F4-5AFA-4BC9-9DDB-A2B9BBD7D9B7}"/>
              </a:ext>
            </a:extLst>
          </p:cNvPr>
          <p:cNvSpPr>
            <a:spLocks noChangeArrowheads="1" noChangeShapeType="1" noTextEdit="1"/>
          </p:cNvSpPr>
          <p:nvPr/>
        </p:nvSpPr>
        <p:spPr bwMode="auto">
          <a:xfrm>
            <a:off x="1066800" y="381000"/>
            <a:ext cx="7162800" cy="800100"/>
          </a:xfrm>
          <a:prstGeom prst="rect">
            <a:avLst/>
          </a:prstGeom>
        </p:spPr>
        <p:txBody>
          <a:bodyPr wrap="none" fromWordArt="1">
            <a:prstTxWarp prst="textPlain">
              <a:avLst>
                <a:gd name="adj" fmla="val 50000"/>
              </a:avLst>
            </a:prstTxWarp>
          </a:bodyPr>
          <a:lstStyle/>
          <a:p>
            <a:pPr algn="ctr"/>
            <a:r>
              <a:rPr lang="pt-BR" sz="3600" kern="10">
                <a:ln w="9525">
                  <a:solidFill>
                    <a:srgbClr val="000099"/>
                  </a:solidFill>
                  <a:round/>
                  <a:headEnd/>
                  <a:tailEnd/>
                </a:ln>
                <a:solidFill>
                  <a:srgbClr val="FF0000"/>
                </a:solidFill>
                <a:effectLst>
                  <a:outerShdw dist="35921" dir="2700000" algn="ctr" rotWithShape="0">
                    <a:srgbClr val="C0C0C0"/>
                  </a:outerShdw>
                </a:effectLst>
                <a:latin typeface="Impact" panose="020B0806030902050204" pitchFamily="34" charset="0"/>
              </a:rPr>
              <a:t>VAMOS DEIXAR QUE A BÍBLIA FALE !</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box(out)">
                                      <p:cBhvr>
                                        <p:cTn id="7" dur="500"/>
                                        <p:tgtEl>
                                          <p:spTgt spid="1638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a:extLst>
              <a:ext uri="{FF2B5EF4-FFF2-40B4-BE49-F238E27FC236}">
                <a16:creationId xmlns:a16="http://schemas.microsoft.com/office/drawing/2014/main" id="{91F85B72-8EE8-448F-AA16-340AE9334629}"/>
              </a:ext>
            </a:extLst>
          </p:cNvPr>
          <p:cNvSpPr txBox="1">
            <a:spLocks noChangeArrowheads="1"/>
          </p:cNvSpPr>
          <p:nvPr/>
        </p:nvSpPr>
        <p:spPr bwMode="auto">
          <a:xfrm>
            <a:off x="0" y="0"/>
            <a:ext cx="9144000" cy="702945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p:txBody>
      </p:sp>
      <p:pic>
        <p:nvPicPr>
          <p:cNvPr id="70659" name="Picture 3">
            <a:extLst>
              <a:ext uri="{FF2B5EF4-FFF2-40B4-BE49-F238E27FC236}">
                <a16:creationId xmlns:a16="http://schemas.microsoft.com/office/drawing/2014/main" id="{7DD7C233-7E95-4AC8-B2C0-CA711B352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DB21EE4C-59D4-4FE3-B7E1-CB93AD1619EE}"/>
              </a:ext>
            </a:extLst>
          </p:cNvPr>
          <p:cNvSpPr txBox="1">
            <a:spLocks noChangeArrowheads="1"/>
          </p:cNvSpPr>
          <p:nvPr/>
        </p:nvSpPr>
        <p:spPr bwMode="auto">
          <a:xfrm>
            <a:off x="1447800" y="1219200"/>
            <a:ext cx="6705600" cy="3140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b="1">
                <a:solidFill>
                  <a:srgbClr val="000066"/>
                </a:solidFill>
                <a:effectLst/>
                <a:latin typeface="Times" panose="02020603050405020304" pitchFamily="18" charset="0"/>
              </a:rPr>
              <a:t>“No fim do Sábado, quando já despontava o primeiro dia da semana, Maria Madalena e a outra Maria foram ver o sepulcro.”</a:t>
            </a:r>
            <a:r>
              <a:rPr lang="pt-BR" altLang="pt-BR" sz="4000">
                <a:effectLst/>
                <a:latin typeface="Bookman Old Style" panose="02050604050505020204" pitchFamily="18" charset="0"/>
              </a:rPr>
              <a:t> </a:t>
            </a:r>
            <a:r>
              <a:rPr lang="pt-BR" altLang="pt-BR">
                <a:effectLst/>
                <a:latin typeface="Times" panose="02020603050405020304" pitchFamily="18" charset="0"/>
              </a:rPr>
              <a:t>Mateus 28:1</a:t>
            </a:r>
            <a:endParaRPr lang="pt-BR" altLang="pt-BR" sz="4000" b="1">
              <a:effectLst/>
              <a:latin typeface="Bookman Old Style" panose="020506040505050202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660">
                                            <p:txEl>
                                              <p:pRg st="0" end="0"/>
                                            </p:txEl>
                                          </p:spTgt>
                                        </p:tgtEl>
                                        <p:attrNameLst>
                                          <p:attrName>style.visibility</p:attrName>
                                        </p:attrNameLst>
                                      </p:cBhvr>
                                      <p:to>
                                        <p:strVal val="visible"/>
                                      </p:to>
                                    </p:set>
                                    <p:animEffect transition="in" filter="wipe(up)">
                                      <p:cBhvr>
                                        <p:cTn id="7" dur="500"/>
                                        <p:tgtEl>
                                          <p:spTgt spid="7066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6940CCDC-9102-463B-B779-3009E1FCFD1C}"/>
              </a:ext>
            </a:extLst>
          </p:cNvPr>
          <p:cNvSpPr txBox="1">
            <a:spLocks noChangeArrowheads="1"/>
          </p:cNvSpPr>
          <p:nvPr/>
        </p:nvSpPr>
        <p:spPr bwMode="auto">
          <a:xfrm>
            <a:off x="0" y="0"/>
            <a:ext cx="9144000" cy="702945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p:txBody>
      </p:sp>
      <p:pic>
        <p:nvPicPr>
          <p:cNvPr id="71683" name="Picture 3">
            <a:extLst>
              <a:ext uri="{FF2B5EF4-FFF2-40B4-BE49-F238E27FC236}">
                <a16:creationId xmlns:a16="http://schemas.microsoft.com/office/drawing/2014/main" id="{6848AE5B-0462-4580-A696-C3F1413A8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Text Box 4">
            <a:extLst>
              <a:ext uri="{FF2B5EF4-FFF2-40B4-BE49-F238E27FC236}">
                <a16:creationId xmlns:a16="http://schemas.microsoft.com/office/drawing/2014/main" id="{43A68653-050C-4883-B33A-597C8B8D67F8}"/>
              </a:ext>
            </a:extLst>
          </p:cNvPr>
          <p:cNvSpPr txBox="1">
            <a:spLocks noChangeArrowheads="1"/>
          </p:cNvSpPr>
          <p:nvPr/>
        </p:nvSpPr>
        <p:spPr bwMode="auto">
          <a:xfrm>
            <a:off x="1219200" y="1295400"/>
            <a:ext cx="7086600" cy="3311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10000"/>
              </a:lnSpc>
              <a:spcBef>
                <a:spcPct val="50000"/>
              </a:spcBef>
            </a:pPr>
            <a:r>
              <a:rPr lang="pt-BR" altLang="pt-BR" b="1">
                <a:solidFill>
                  <a:srgbClr val="000066"/>
                </a:solidFill>
                <a:effectLst/>
                <a:latin typeface="Times" panose="02020603050405020304" pitchFamily="18" charset="0"/>
              </a:rPr>
              <a:t>“Ora, passado o Sábado, Maria Madalena, Maria, mãe de Tiago, e Salomé compraram aromas para irem embalsamá-lo. E, no primeiro dia da semana, foram ao sepulcro muito cedo, ao levantar do sol.”</a:t>
            </a:r>
            <a:r>
              <a:rPr lang="pt-BR" altLang="pt-BR" b="1">
                <a:effectLst/>
                <a:latin typeface="Times" panose="02020603050405020304" pitchFamily="18" charset="0"/>
              </a:rPr>
              <a:t> </a:t>
            </a:r>
            <a:r>
              <a:rPr lang="pt-BR" altLang="pt-BR" sz="2800" b="1">
                <a:effectLst/>
                <a:latin typeface="Times" panose="02020603050405020304" pitchFamily="18" charset="0"/>
              </a:rPr>
              <a:t>Marcos 16:1,2</a:t>
            </a:r>
            <a:endParaRPr lang="pt-BR" altLang="pt-BR" b="1">
              <a:effectLst/>
              <a:latin typeface="Times"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Effect transition="in" filter="wipe(up)">
                                      <p:cBhvr>
                                        <p:cTn id="7" dur="500"/>
                                        <p:tgtEl>
                                          <p:spTgt spid="7168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6FD6B6F2-363F-481A-8FF0-87A8CB8DD7D5}"/>
              </a:ext>
            </a:extLst>
          </p:cNvPr>
          <p:cNvSpPr txBox="1">
            <a:spLocks noChangeArrowheads="1"/>
          </p:cNvSpPr>
          <p:nvPr/>
        </p:nvSpPr>
        <p:spPr bwMode="auto">
          <a:xfrm>
            <a:off x="0" y="0"/>
            <a:ext cx="9144000" cy="702945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p:txBody>
      </p:sp>
      <p:pic>
        <p:nvPicPr>
          <p:cNvPr id="72708" name="Picture 4">
            <a:extLst>
              <a:ext uri="{FF2B5EF4-FFF2-40B4-BE49-F238E27FC236}">
                <a16:creationId xmlns:a16="http://schemas.microsoft.com/office/drawing/2014/main" id="{BB3171E6-6FAA-42F8-9995-9E3D9506E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538"/>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9" name="Text Box 5">
            <a:extLst>
              <a:ext uri="{FF2B5EF4-FFF2-40B4-BE49-F238E27FC236}">
                <a16:creationId xmlns:a16="http://schemas.microsoft.com/office/drawing/2014/main" id="{215CCACC-D572-4006-B3DD-D4F86DCA31E6}"/>
              </a:ext>
            </a:extLst>
          </p:cNvPr>
          <p:cNvSpPr txBox="1">
            <a:spLocks noChangeArrowheads="1"/>
          </p:cNvSpPr>
          <p:nvPr/>
        </p:nvSpPr>
        <p:spPr bwMode="auto">
          <a:xfrm>
            <a:off x="1066800" y="1371600"/>
            <a:ext cx="7086600" cy="3386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solidFill>
                  <a:srgbClr val="000066"/>
                </a:solidFill>
                <a:effectLst/>
                <a:latin typeface="Times" panose="02020603050405020304" pitchFamily="18" charset="0"/>
              </a:rPr>
              <a:t>“Havendo Ele ressuscitado de manhã cedo no primeiro dia da semana, apareceu primeiro a Maria  Madalena, da qual expelira sete demônios”</a:t>
            </a:r>
            <a:r>
              <a:rPr lang="pt-BR" altLang="pt-BR" sz="3600" b="1">
                <a:effectLst/>
                <a:latin typeface="Times" panose="02020603050405020304" pitchFamily="18" charset="0"/>
              </a:rPr>
              <a:t> </a:t>
            </a:r>
            <a:r>
              <a:rPr lang="pt-BR" altLang="pt-BR" b="1">
                <a:effectLst/>
                <a:latin typeface="Times" panose="02020603050405020304" pitchFamily="18" charset="0"/>
              </a:rPr>
              <a:t>Marcos 16: 9</a:t>
            </a:r>
            <a:endParaRPr lang="pt-BR" altLang="pt-BR" sz="2400">
              <a:effectLst/>
            </a:endParaRPr>
          </a:p>
          <a:p>
            <a:pPr>
              <a:spcBef>
                <a:spcPct val="50000"/>
              </a:spcBef>
            </a:pPr>
            <a:endParaRPr lang="pt-BR" altLang="pt-BR" sz="2400">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2709">
                                            <p:txEl>
                                              <p:pRg st="0" end="0"/>
                                            </p:txEl>
                                          </p:spTgt>
                                        </p:tgtEl>
                                        <p:attrNameLst>
                                          <p:attrName>style.visibility</p:attrName>
                                        </p:attrNameLst>
                                      </p:cBhvr>
                                      <p:to>
                                        <p:strVal val="visible"/>
                                      </p:to>
                                    </p:set>
                                    <p:anim calcmode="lin" valueType="num">
                                      <p:cBhvr additive="base">
                                        <p:cTn id="7" dur="500" fill="hold"/>
                                        <p:tgtEl>
                                          <p:spTgt spid="7270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1028">
            <a:extLst>
              <a:ext uri="{FF2B5EF4-FFF2-40B4-BE49-F238E27FC236}">
                <a16:creationId xmlns:a16="http://schemas.microsoft.com/office/drawing/2014/main" id="{A7859595-4A83-4BE2-89EE-EDF8C2E3DE6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2971800"/>
            <a:ext cx="54006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Text Box 1029">
            <a:extLst>
              <a:ext uri="{FF2B5EF4-FFF2-40B4-BE49-F238E27FC236}">
                <a16:creationId xmlns:a16="http://schemas.microsoft.com/office/drawing/2014/main" id="{F288ECB2-11FA-4B19-9E66-2DC45974C3C4}"/>
              </a:ext>
            </a:extLst>
          </p:cNvPr>
          <p:cNvSpPr txBox="1">
            <a:spLocks noChangeArrowheads="1"/>
          </p:cNvSpPr>
          <p:nvPr/>
        </p:nvSpPr>
        <p:spPr bwMode="auto">
          <a:xfrm>
            <a:off x="0" y="762000"/>
            <a:ext cx="8763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pt-BR" sz="3600" b="1">
                <a:effectLst>
                  <a:outerShdw blurRad="38100" dist="38100" dir="2700000" algn="tl">
                    <a:srgbClr val="FFFFFF"/>
                  </a:outerShdw>
                </a:effectLst>
                <a:latin typeface="Arial Narrow" panose="020B0606020202030204" pitchFamily="34" charset="0"/>
              </a:rPr>
              <a:t>JESUS NÃO DISSE NADA SOBRE A MUDANÇA DO SÁBADO PARA O DOMINGO POUCO ANTES DA RESSURREIÇÃO</a:t>
            </a:r>
            <a:endParaRPr lang="en-US" altLang="pt-BR" b="1">
              <a:effectLst>
                <a:outerShdw blurRad="38100" dist="38100" dir="2700000" algn="tl">
                  <a:srgbClr val="FFFFFF"/>
                </a:outerShdw>
              </a:effectLst>
              <a:latin typeface="Arial Narrow" panose="020B0606020202030204" pitchFamily="34"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box(in)">
                                      <p:cBhvr>
                                        <p:cTn id="7" dur="5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ext Box 1027">
            <a:extLst>
              <a:ext uri="{FF2B5EF4-FFF2-40B4-BE49-F238E27FC236}">
                <a16:creationId xmlns:a16="http://schemas.microsoft.com/office/drawing/2014/main" id="{D13023F0-BECB-428D-996F-66237B249CF0}"/>
              </a:ext>
            </a:extLst>
          </p:cNvPr>
          <p:cNvSpPr txBox="1">
            <a:spLocks noChangeArrowheads="1"/>
          </p:cNvSpPr>
          <p:nvPr/>
        </p:nvSpPr>
        <p:spPr bwMode="auto">
          <a:xfrm>
            <a:off x="381000" y="762000"/>
            <a:ext cx="51816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b="1">
                <a:solidFill>
                  <a:srgbClr val="000066"/>
                </a:solidFill>
                <a:effectLst>
                  <a:outerShdw blurRad="38100" dist="38100" dir="2700000" algn="tl">
                    <a:srgbClr val="000000"/>
                  </a:outerShdw>
                </a:effectLst>
                <a:latin typeface="Times" panose="02020603050405020304" pitchFamily="18" charset="0"/>
              </a:rPr>
              <a:t>“O apóstolo Paulo escreveu muito sobre a ressurreição de Jesus mas em nenhum verso menciona que por este fato, a  guarda do Sábado mudou para o domingo.”</a:t>
            </a:r>
            <a:endParaRPr lang="pt-BR" altLang="pt-BR" sz="4000" b="1">
              <a:effectLst/>
              <a:latin typeface="Times" panose="02020603050405020304" pitchFamily="18" charset="0"/>
            </a:endParaRPr>
          </a:p>
        </p:txBody>
      </p:sp>
      <p:pic>
        <p:nvPicPr>
          <p:cNvPr id="80900" name="Picture 1028">
            <a:extLst>
              <a:ext uri="{FF2B5EF4-FFF2-40B4-BE49-F238E27FC236}">
                <a16:creationId xmlns:a16="http://schemas.microsoft.com/office/drawing/2014/main" id="{B6F3C588-7141-4E5F-8390-2F27B1A630A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2209800"/>
            <a:ext cx="3324225" cy="418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500" fill="hold"/>
                                        <p:tgtEl>
                                          <p:spTgt spid="80899"/>
                                        </p:tgtEl>
                                        <p:attrNameLst>
                                          <p:attrName>ppt_x</p:attrName>
                                        </p:attrNameLst>
                                      </p:cBhvr>
                                      <p:tavLst>
                                        <p:tav tm="0">
                                          <p:val>
                                            <p:strVal val="#ppt_x"/>
                                          </p:val>
                                        </p:tav>
                                        <p:tav tm="100000">
                                          <p:val>
                                            <p:strVal val="#ppt_x"/>
                                          </p:val>
                                        </p:tav>
                                      </p:tavLst>
                                    </p:anim>
                                    <p:anim calcmode="lin" valueType="num">
                                      <p:cBhvr additive="base">
                                        <p:cTn id="8" dur="500" fill="hold"/>
                                        <p:tgtEl>
                                          <p:spTgt spid="80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46953330-062A-49F0-83CE-3277D3B818C7}"/>
              </a:ext>
            </a:extLst>
          </p:cNvPr>
          <p:cNvSpPr txBox="1">
            <a:spLocks noChangeArrowheads="1"/>
          </p:cNvSpPr>
          <p:nvPr/>
        </p:nvSpPr>
        <p:spPr bwMode="auto">
          <a:xfrm>
            <a:off x="0" y="0"/>
            <a:ext cx="9144000" cy="702945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a:p>
            <a:pPr>
              <a:spcBef>
                <a:spcPct val="50000"/>
              </a:spcBef>
            </a:pPr>
            <a:endParaRPr lang="pt-BR" altLang="pt-BR" sz="2400">
              <a:effectLst/>
            </a:endParaRPr>
          </a:p>
        </p:txBody>
      </p:sp>
      <p:pic>
        <p:nvPicPr>
          <p:cNvPr id="77828" name="Picture 4">
            <a:extLst>
              <a:ext uri="{FF2B5EF4-FFF2-40B4-BE49-F238E27FC236}">
                <a16:creationId xmlns:a16="http://schemas.microsoft.com/office/drawing/2014/main" id="{1EDE3C7F-BF7D-4697-8907-E9B181262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9" name="Text Box 5">
            <a:extLst>
              <a:ext uri="{FF2B5EF4-FFF2-40B4-BE49-F238E27FC236}">
                <a16:creationId xmlns:a16="http://schemas.microsoft.com/office/drawing/2014/main" id="{EB6FA7F2-6431-4F98-B9F6-CC9CB4314B0E}"/>
              </a:ext>
            </a:extLst>
          </p:cNvPr>
          <p:cNvSpPr txBox="1">
            <a:spLocks noChangeArrowheads="1"/>
          </p:cNvSpPr>
          <p:nvPr/>
        </p:nvSpPr>
        <p:spPr bwMode="auto">
          <a:xfrm>
            <a:off x="1219200" y="1143000"/>
            <a:ext cx="6858000" cy="3387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solidFill>
                  <a:srgbClr val="000066"/>
                </a:solidFill>
                <a:effectLst/>
                <a:latin typeface="Times" panose="02020603050405020304" pitchFamily="18" charset="0"/>
              </a:rPr>
              <a:t>“No primeiro dia da semana, cada um de vós ponha de parte, em casa, conforme a sua prosperidade, e vá juntando, para que se não façam coletas quando eu for.”</a:t>
            </a:r>
            <a:r>
              <a:rPr lang="pt-BR" altLang="pt-BR" sz="3600" b="1">
                <a:effectLst/>
                <a:latin typeface="Times" panose="02020603050405020304" pitchFamily="18" charset="0"/>
              </a:rPr>
              <a:t> </a:t>
            </a:r>
            <a:r>
              <a:rPr lang="pt-BR" altLang="pt-BR" b="1">
                <a:effectLst/>
                <a:latin typeface="Times" panose="02020603050405020304" pitchFamily="18" charset="0"/>
              </a:rPr>
              <a:t>I Cor. 16:2</a:t>
            </a:r>
            <a:endParaRPr lang="pt-BR" altLang="pt-BR" sz="3600" b="1">
              <a:effectLst/>
              <a:latin typeface="Times"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 calcmode="lin" valueType="num">
                                      <p:cBhvr additive="base">
                                        <p:cTn id="7" dur="500" fill="hold"/>
                                        <p:tgtEl>
                                          <p:spTgt spid="778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782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3">
            <a:extLst>
              <a:ext uri="{FF2B5EF4-FFF2-40B4-BE49-F238E27FC236}">
                <a16:creationId xmlns:a16="http://schemas.microsoft.com/office/drawing/2014/main" id="{2C7B0520-4DA4-4BB5-85C2-18B7A923EE10}"/>
              </a:ext>
            </a:extLst>
          </p:cNvPr>
          <p:cNvSpPr txBox="1">
            <a:spLocks noChangeArrowheads="1"/>
          </p:cNvSpPr>
          <p:nvPr/>
        </p:nvSpPr>
        <p:spPr bwMode="auto">
          <a:xfrm>
            <a:off x="0" y="457200"/>
            <a:ext cx="1036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800" b="1">
                <a:effectLst/>
                <a:latin typeface="Times" panose="02020603050405020304" pitchFamily="18" charset="0"/>
              </a:rPr>
              <a:t>“Porque Eu o Senhor não mudo...”</a:t>
            </a:r>
          </a:p>
        </p:txBody>
      </p:sp>
      <p:pic>
        <p:nvPicPr>
          <p:cNvPr id="82948" name="Picture 4">
            <a:extLst>
              <a:ext uri="{FF2B5EF4-FFF2-40B4-BE49-F238E27FC236}">
                <a16:creationId xmlns:a16="http://schemas.microsoft.com/office/drawing/2014/main" id="{2CA099F3-19CE-4645-9A5D-09165160921D}"/>
              </a:ext>
            </a:extLst>
          </p:cNvPr>
          <p:cNvPicPr>
            <a:picLocks noChangeAspect="1" noChangeArrowheads="1"/>
          </p:cNvPicPr>
          <p:nvPr/>
        </p:nvPicPr>
        <p:blipFill>
          <a:blip r:embed="rId3">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2514600" y="1447800"/>
            <a:ext cx="51816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9" name="Text Box 5">
            <a:extLst>
              <a:ext uri="{FF2B5EF4-FFF2-40B4-BE49-F238E27FC236}">
                <a16:creationId xmlns:a16="http://schemas.microsoft.com/office/drawing/2014/main" id="{126527B9-1D7A-4E87-81C5-DCB2B8028FA6}"/>
              </a:ext>
            </a:extLst>
          </p:cNvPr>
          <p:cNvSpPr txBox="1">
            <a:spLocks noChangeArrowheads="1"/>
          </p:cNvSpPr>
          <p:nvPr/>
        </p:nvSpPr>
        <p:spPr bwMode="auto">
          <a:xfrm>
            <a:off x="6934200" y="12192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a:effectLst>
                  <a:outerShdw blurRad="38100" dist="38100" dir="2700000" algn="tl">
                    <a:srgbClr val="FFFFFF"/>
                  </a:outerShdw>
                </a:effectLst>
              </a:rPr>
              <a:t>Mlq 3:6</a:t>
            </a:r>
          </a:p>
        </p:txBody>
      </p:sp>
      <p:sp>
        <p:nvSpPr>
          <p:cNvPr id="82950" name="Text Box 6">
            <a:extLst>
              <a:ext uri="{FF2B5EF4-FFF2-40B4-BE49-F238E27FC236}">
                <a16:creationId xmlns:a16="http://schemas.microsoft.com/office/drawing/2014/main" id="{090F9BC4-3FAF-4732-8D26-47FB4F21A015}"/>
              </a:ext>
            </a:extLst>
          </p:cNvPr>
          <p:cNvSpPr txBox="1">
            <a:spLocks noChangeArrowheads="1"/>
          </p:cNvSpPr>
          <p:nvPr/>
        </p:nvSpPr>
        <p:spPr bwMode="auto">
          <a:xfrm>
            <a:off x="457200" y="5791200"/>
            <a:ext cx="8153400" cy="762000"/>
          </a:xfrm>
          <a:prstGeom prst="rect">
            <a:avLst/>
          </a:prstGeom>
          <a:solidFill>
            <a:srgbClr val="FF99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400">
                <a:solidFill>
                  <a:srgbClr val="0000FF"/>
                </a:solidFill>
                <a:effectLst>
                  <a:outerShdw blurRad="38100" dist="38100" dir="2700000" algn="tl">
                    <a:srgbClr val="000000"/>
                  </a:outerShdw>
                </a:effectLst>
                <a:latin typeface="Arial" panose="020B0604020202020204" pitchFamily="34" charset="0"/>
              </a:rPr>
              <a:t>O Domingo Não veio de Deus</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checkerboard(across)">
                                      <p:cBhvr>
                                        <p:cTn id="7" dur="500"/>
                                        <p:tgtEl>
                                          <p:spTgt spid="8294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2949"/>
                                        </p:tgtEl>
                                        <p:attrNameLst>
                                          <p:attrName>style.visibility</p:attrName>
                                        </p:attrNameLst>
                                      </p:cBhvr>
                                      <p:to>
                                        <p:strVal val="visible"/>
                                      </p:to>
                                    </p:set>
                                    <p:anim calcmode="lin" valueType="num">
                                      <p:cBhvr additive="base">
                                        <p:cTn id="12" dur="500" fill="hold"/>
                                        <p:tgtEl>
                                          <p:spTgt spid="82949"/>
                                        </p:tgtEl>
                                        <p:attrNameLst>
                                          <p:attrName>ppt_x</p:attrName>
                                        </p:attrNameLst>
                                      </p:cBhvr>
                                      <p:tavLst>
                                        <p:tav tm="0">
                                          <p:val>
                                            <p:strVal val="0-#ppt_w/2"/>
                                          </p:val>
                                        </p:tav>
                                        <p:tav tm="100000">
                                          <p:val>
                                            <p:strVal val="#ppt_x"/>
                                          </p:val>
                                        </p:tav>
                                      </p:tavLst>
                                    </p:anim>
                                    <p:anim calcmode="lin" valueType="num">
                                      <p:cBhvr additive="base">
                                        <p:cTn id="13" dur="500" fill="hold"/>
                                        <p:tgtEl>
                                          <p:spTgt spid="8294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2950"/>
                                        </p:tgtEl>
                                        <p:attrNameLst>
                                          <p:attrName>style.visibility</p:attrName>
                                        </p:attrNameLst>
                                      </p:cBhvr>
                                      <p:to>
                                        <p:strVal val="visible"/>
                                      </p:to>
                                    </p:set>
                                    <p:anim calcmode="lin" valueType="num">
                                      <p:cBhvr additive="base">
                                        <p:cTn id="18" dur="500" fill="hold"/>
                                        <p:tgtEl>
                                          <p:spTgt spid="82950"/>
                                        </p:tgtEl>
                                        <p:attrNameLst>
                                          <p:attrName>ppt_x</p:attrName>
                                        </p:attrNameLst>
                                      </p:cBhvr>
                                      <p:tavLst>
                                        <p:tav tm="0">
                                          <p:val>
                                            <p:strVal val="#ppt_x"/>
                                          </p:val>
                                        </p:tav>
                                        <p:tav tm="100000">
                                          <p:val>
                                            <p:strVal val="#ppt_x"/>
                                          </p:val>
                                        </p:tav>
                                      </p:tavLst>
                                    </p:anim>
                                    <p:anim calcmode="lin" valueType="num">
                                      <p:cBhvr additive="base">
                                        <p:cTn id="19" dur="500" fill="hold"/>
                                        <p:tgtEl>
                                          <p:spTgt spid="829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9" grpId="0" autoUpdateAnimBg="0"/>
      <p:bldP spid="8295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1630B065-DC54-485C-AE15-2BBF0F6F4ACD}"/>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3" name="Text Box 3">
            <a:extLst>
              <a:ext uri="{FF2B5EF4-FFF2-40B4-BE49-F238E27FC236}">
                <a16:creationId xmlns:a16="http://schemas.microsoft.com/office/drawing/2014/main" id="{46A3F831-7F1B-4C6A-ADE6-F6E261182425}"/>
              </a:ext>
            </a:extLst>
          </p:cNvPr>
          <p:cNvSpPr txBox="1">
            <a:spLocks noChangeArrowheads="1"/>
          </p:cNvSpPr>
          <p:nvPr/>
        </p:nvSpPr>
        <p:spPr bwMode="auto">
          <a:xfrm>
            <a:off x="0" y="4937125"/>
            <a:ext cx="9144000" cy="19208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pt-BR" sz="4000">
                <a:solidFill>
                  <a:srgbClr val="FF0000"/>
                </a:solidFill>
                <a:effectLst/>
                <a:latin typeface="Glowworm" pitchFamily="34" charset="0"/>
              </a:rPr>
              <a:t>“Não penseis que vim abolir a Lei, não vim abolir mas cumprir”.          S. Mt 5:17</a:t>
            </a:r>
          </a:p>
        </p:txBody>
      </p:sp>
      <p:sp>
        <p:nvSpPr>
          <p:cNvPr id="97284" name="WordArt 4">
            <a:extLst>
              <a:ext uri="{FF2B5EF4-FFF2-40B4-BE49-F238E27FC236}">
                <a16:creationId xmlns:a16="http://schemas.microsoft.com/office/drawing/2014/main" id="{9E7719BA-94F4-4AA8-ACF9-715DFA5A6FC6}"/>
              </a:ext>
            </a:extLst>
          </p:cNvPr>
          <p:cNvSpPr>
            <a:spLocks noChangeArrowheads="1" noChangeShapeType="1" noTextEdit="1"/>
          </p:cNvSpPr>
          <p:nvPr/>
        </p:nvSpPr>
        <p:spPr bwMode="auto">
          <a:xfrm>
            <a:off x="1143000" y="228600"/>
            <a:ext cx="6781800" cy="1143000"/>
          </a:xfrm>
          <a:prstGeom prst="rect">
            <a:avLst/>
          </a:prstGeom>
        </p:spPr>
        <p:txBody>
          <a:bodyPr wrap="none" fromWordArt="1">
            <a:prstTxWarp prst="textPlain">
              <a:avLst>
                <a:gd name="adj" fmla="val 50000"/>
              </a:avLst>
            </a:prstTxWarp>
          </a:bodyPr>
          <a:lstStyle/>
          <a:p>
            <a:pPr algn="ctr"/>
            <a:r>
              <a:rPr lang="pt-B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O Domingo não veio de Cristo</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additive="base">
                                        <p:cTn id="7" dur="500"/>
                                        <p:tgtEl>
                                          <p:spTgt spid="97284"/>
                                        </p:tgtEl>
                                        <p:attrNameLst>
                                          <p:attrName>ppt_x</p:attrName>
                                        </p:attrNameLst>
                                      </p:cBhvr>
                                      <p:tavLst>
                                        <p:tav tm="0">
                                          <p:val>
                                            <p:strVal val="#ppt_x+#ppt_w*1.125000"/>
                                          </p:val>
                                        </p:tav>
                                        <p:tav tm="100000">
                                          <p:val>
                                            <p:strVal val="#ppt_x"/>
                                          </p:val>
                                        </p:tav>
                                      </p:tavLst>
                                    </p:anim>
                                    <p:animEffect transition="in" filter="wipe(left)">
                                      <p:cBhvr>
                                        <p:cTn id="8" dur="500"/>
                                        <p:tgtEl>
                                          <p:spTgt spid="97284"/>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97283"/>
                                        </p:tgtEl>
                                        <p:attrNameLst>
                                          <p:attrName>style.visibility</p:attrName>
                                        </p:attrNameLst>
                                      </p:cBhvr>
                                      <p:to>
                                        <p:strVal val="visible"/>
                                      </p:to>
                                    </p:set>
                                    <p:anim calcmode="lin" valueType="num">
                                      <p:cBhvr additive="base">
                                        <p:cTn id="13" dur="500"/>
                                        <p:tgtEl>
                                          <p:spTgt spid="97283"/>
                                        </p:tgtEl>
                                        <p:attrNameLst>
                                          <p:attrName>ppt_y</p:attrName>
                                        </p:attrNameLst>
                                      </p:cBhvr>
                                      <p:tavLst>
                                        <p:tav tm="0">
                                          <p:val>
                                            <p:strVal val="#ppt_y-#ppt_h*1.125000"/>
                                          </p:val>
                                        </p:tav>
                                        <p:tav tm="100000">
                                          <p:val>
                                            <p:strVal val="#ppt_y"/>
                                          </p:val>
                                        </p:tav>
                                      </p:tavLst>
                                    </p:anim>
                                    <p:animEffect transition="in" filter="wipe(down)">
                                      <p:cBhvr>
                                        <p:cTn id="14" dur="500"/>
                                        <p:tgtEl>
                                          <p:spTgt spid="9728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CO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F6B5A3BE-7CD5-4A52-AA03-D8D12C46B07A}"/>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07" name="Text Box 3">
            <a:extLst>
              <a:ext uri="{FF2B5EF4-FFF2-40B4-BE49-F238E27FC236}">
                <a16:creationId xmlns:a16="http://schemas.microsoft.com/office/drawing/2014/main" id="{F5C00907-A8C5-4752-8013-04EE0AA17F22}"/>
              </a:ext>
            </a:extLst>
          </p:cNvPr>
          <p:cNvSpPr txBox="1">
            <a:spLocks noChangeArrowheads="1"/>
          </p:cNvSpPr>
          <p:nvPr/>
        </p:nvSpPr>
        <p:spPr bwMode="auto">
          <a:xfrm>
            <a:off x="0" y="4937125"/>
            <a:ext cx="9144000" cy="1920875"/>
          </a:xfrm>
          <a:prstGeom prst="rect">
            <a:avLst/>
          </a:prstGeom>
          <a:solidFill>
            <a:schemeClr val="hlink">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pt-BR" sz="4000">
                <a:solidFill>
                  <a:srgbClr val="FFFF99"/>
                </a:solidFill>
                <a:effectLst>
                  <a:outerShdw blurRad="38100" dist="38100" dir="2700000" algn="tl">
                    <a:srgbClr val="000000"/>
                  </a:outerShdw>
                </a:effectLst>
                <a:latin typeface="Arial Black" panose="020B0A04020102020204" pitchFamily="34" charset="0"/>
              </a:rPr>
              <a:t>“ Anulamos, pois, a lei pela fé? Não, de maneira nenhuma! Antes confirmamos a lei. </a:t>
            </a:r>
            <a:r>
              <a:rPr lang="en-US" altLang="pt-BR" sz="2800">
                <a:solidFill>
                  <a:srgbClr val="FFFF99"/>
                </a:solidFill>
                <a:effectLst>
                  <a:outerShdw blurRad="38100" dist="38100" dir="2700000" algn="tl">
                    <a:srgbClr val="000000"/>
                  </a:outerShdw>
                </a:effectLst>
                <a:latin typeface="Arial Black" panose="020B0A04020102020204" pitchFamily="34" charset="0"/>
              </a:rPr>
              <a:t>Ro 3:31</a:t>
            </a:r>
            <a:endParaRPr lang="en-US" altLang="pt-BR" sz="4000">
              <a:solidFill>
                <a:srgbClr val="FFFF99"/>
              </a:solidFill>
              <a:effectLst>
                <a:outerShdw blurRad="38100" dist="38100" dir="2700000" algn="tl">
                  <a:srgbClr val="000000"/>
                </a:outerShdw>
              </a:effectLst>
              <a:latin typeface="Arial Black" panose="020B0A04020102020204" pitchFamily="34" charset="0"/>
            </a:endParaRPr>
          </a:p>
        </p:txBody>
      </p:sp>
      <p:sp>
        <p:nvSpPr>
          <p:cNvPr id="98308" name="WordArt 4">
            <a:extLst>
              <a:ext uri="{FF2B5EF4-FFF2-40B4-BE49-F238E27FC236}">
                <a16:creationId xmlns:a16="http://schemas.microsoft.com/office/drawing/2014/main" id="{B82348CE-5C27-453E-9412-C05BBE5375FA}"/>
              </a:ext>
            </a:extLst>
          </p:cNvPr>
          <p:cNvSpPr>
            <a:spLocks noChangeArrowheads="1" noChangeShapeType="1" noTextEdit="1"/>
          </p:cNvSpPr>
          <p:nvPr/>
        </p:nvSpPr>
        <p:spPr bwMode="auto">
          <a:xfrm>
            <a:off x="228600" y="0"/>
            <a:ext cx="8077200" cy="1371600"/>
          </a:xfrm>
          <a:prstGeom prst="rect">
            <a:avLst/>
          </a:prstGeom>
        </p:spPr>
        <p:txBody>
          <a:bodyPr wrap="none" fromWordArt="1">
            <a:prstTxWarp prst="textDoubleWave1">
              <a:avLst>
                <a:gd name="adj1" fmla="val 6500"/>
                <a:gd name="adj2" fmla="val 0"/>
              </a:avLst>
            </a:prstTxWarp>
          </a:bodyPr>
          <a:lstStyle/>
          <a:p>
            <a:pPr algn="ctr"/>
            <a:r>
              <a:rPr lang="pt-BR"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O domingo não veio dos Apóstolos</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additive="base">
                                        <p:cTn id="7" dur="500"/>
                                        <p:tgtEl>
                                          <p:spTgt spid="98308"/>
                                        </p:tgtEl>
                                        <p:attrNameLst>
                                          <p:attrName>ppt_x</p:attrName>
                                        </p:attrNameLst>
                                      </p:cBhvr>
                                      <p:tavLst>
                                        <p:tav tm="0">
                                          <p:val>
                                            <p:strVal val="#ppt_x+#ppt_w*1.125000"/>
                                          </p:val>
                                        </p:tav>
                                        <p:tav tm="100000">
                                          <p:val>
                                            <p:strVal val="#ppt_x"/>
                                          </p:val>
                                        </p:tav>
                                      </p:tavLst>
                                    </p:anim>
                                    <p:animEffect transition="in" filter="wipe(left)">
                                      <p:cBhvr>
                                        <p:cTn id="8" dur="500"/>
                                        <p:tgtEl>
                                          <p:spTgt spid="9830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98307"/>
                                        </p:tgtEl>
                                        <p:attrNameLst>
                                          <p:attrName>style.visibility</p:attrName>
                                        </p:attrNameLst>
                                      </p:cBhvr>
                                      <p:to>
                                        <p:strVal val="visible"/>
                                      </p:to>
                                    </p:set>
                                    <p:anim calcmode="lin" valueType="num">
                                      <p:cBhvr additive="base">
                                        <p:cTn id="13" dur="500"/>
                                        <p:tgtEl>
                                          <p:spTgt spid="98307"/>
                                        </p:tgtEl>
                                        <p:attrNameLst>
                                          <p:attrName>ppt_x</p:attrName>
                                        </p:attrNameLst>
                                      </p:cBhvr>
                                      <p:tavLst>
                                        <p:tav tm="0">
                                          <p:val>
                                            <p:strVal val="#ppt_x+#ppt_w*1.125000"/>
                                          </p:val>
                                        </p:tav>
                                        <p:tav tm="100000">
                                          <p:val>
                                            <p:strVal val="#ppt_x"/>
                                          </p:val>
                                        </p:tav>
                                      </p:tavLst>
                                    </p:anim>
                                    <p:animEffect transition="in" filter="wipe(left)">
                                      <p:cBhvr>
                                        <p:cTn id="14"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00E69BFB-23A3-43C2-9CD6-B71FC6AC1BA5}"/>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7" name="WordArt 3">
            <a:extLst>
              <a:ext uri="{FF2B5EF4-FFF2-40B4-BE49-F238E27FC236}">
                <a16:creationId xmlns:a16="http://schemas.microsoft.com/office/drawing/2014/main" id="{8B90104B-D35A-4C10-B1B3-E8B784D93B26}"/>
              </a:ext>
            </a:extLst>
          </p:cNvPr>
          <p:cNvSpPr>
            <a:spLocks noChangeArrowheads="1" noChangeShapeType="1" noTextEdit="1"/>
          </p:cNvSpPr>
          <p:nvPr/>
        </p:nvSpPr>
        <p:spPr bwMode="auto">
          <a:xfrm>
            <a:off x="685800" y="5257800"/>
            <a:ext cx="7924800" cy="1050925"/>
          </a:xfrm>
          <a:prstGeom prst="rect">
            <a:avLst/>
          </a:prstGeom>
        </p:spPr>
        <p:txBody>
          <a:bodyPr wrap="none" fromWordArt="1">
            <a:prstTxWarp prst="textDoubleWave1">
              <a:avLst>
                <a:gd name="adj1" fmla="val 6500"/>
                <a:gd name="adj2" fmla="val 0"/>
              </a:avLst>
            </a:prstTxWarp>
          </a:bodyPr>
          <a:lstStyle/>
          <a:p>
            <a:pPr algn="ctr"/>
            <a:r>
              <a:rPr lang="pt-BR"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A  natureza  vem  de  Deus</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extLst>
              <a:ext uri="{FF2B5EF4-FFF2-40B4-BE49-F238E27FC236}">
                <a16:creationId xmlns:a16="http://schemas.microsoft.com/office/drawing/2014/main" id="{24757FB0-995F-405F-A2F9-2006BDF0A0E7}"/>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a:extLst>
              <a:ext uri="{FF2B5EF4-FFF2-40B4-BE49-F238E27FC236}">
                <a16:creationId xmlns:a16="http://schemas.microsoft.com/office/drawing/2014/main" id="{4675AEB4-E713-4351-96F8-2A5E242A55DB}"/>
              </a:ext>
            </a:extLst>
          </p:cNvPr>
          <p:cNvSpPr txBox="1">
            <a:spLocks noChangeArrowheads="1"/>
          </p:cNvSpPr>
          <p:nvPr/>
        </p:nvSpPr>
        <p:spPr bwMode="auto">
          <a:xfrm>
            <a:off x="2514600" y="304800"/>
            <a:ext cx="6629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a:solidFill>
                  <a:schemeClr val="bg1"/>
                </a:solidFill>
                <a:effectLst>
                  <a:outerShdw blurRad="38100" dist="38100" dir="2700000" algn="tl">
                    <a:srgbClr val="000000"/>
                  </a:outerShdw>
                </a:effectLst>
                <a:latin typeface="Impact" panose="020B0806030902050204" pitchFamily="34" charset="0"/>
              </a:rPr>
              <a:t>NÃO HÁ UM VERSO SEQUER EM TODA A BÍBLIA, QUE INDIQUE  A GUARDA DO DOMINGO COMO DIA DO SENHOR.</a:t>
            </a:r>
            <a:endParaRPr lang="pt-BR" altLang="pt-BR" sz="4000">
              <a:effectLst/>
              <a:latin typeface="Impact" panose="020B0806030902050204" pitchFamily="34"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Effect transition="in" filter="box(out)">
                                      <p:cBhvr>
                                        <p:cTn id="7" dur="500"/>
                                        <p:tgtEl>
                                          <p:spTgt spid="717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a:extLst>
              <a:ext uri="{FF2B5EF4-FFF2-40B4-BE49-F238E27FC236}">
                <a16:creationId xmlns:a16="http://schemas.microsoft.com/office/drawing/2014/main" id="{02414A7A-E6F2-4F64-A100-8E130C069A1D}"/>
              </a:ext>
            </a:extLst>
          </p:cNvPr>
          <p:cNvPicPr>
            <a:picLocks noChangeAspect="1" noChangeArrowheads="1"/>
          </p:cNvPicPr>
          <p:nvPr/>
        </p:nvPicPr>
        <p:blipFill>
          <a:blip r:embed="rId3">
            <a:clrChange>
              <a:clrFrom>
                <a:srgbClr val="FFFFFF"/>
              </a:clrFrom>
              <a:clrTo>
                <a:srgbClr val="FFFFFF">
                  <a:alpha val="0"/>
                </a:srgbClr>
              </a:clrTo>
            </a:clrChange>
            <a:lum contrast="12000"/>
            <a:extLst>
              <a:ext uri="{28A0092B-C50C-407E-A947-70E740481C1C}">
                <a14:useLocalDpi xmlns:a14="http://schemas.microsoft.com/office/drawing/2010/main" val="0"/>
              </a:ext>
            </a:extLst>
          </a:blip>
          <a:srcRect/>
          <a:stretch>
            <a:fillRect/>
          </a:stretch>
        </p:blipFill>
        <p:spPr bwMode="auto">
          <a:xfrm>
            <a:off x="381000" y="2525713"/>
            <a:ext cx="6624638" cy="433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972" name="Text Box 4">
            <a:extLst>
              <a:ext uri="{FF2B5EF4-FFF2-40B4-BE49-F238E27FC236}">
                <a16:creationId xmlns:a16="http://schemas.microsoft.com/office/drawing/2014/main" id="{2EE4DB33-178E-423D-A11C-5F9718DDAD3D}"/>
              </a:ext>
            </a:extLst>
          </p:cNvPr>
          <p:cNvSpPr txBox="1">
            <a:spLocks noChangeArrowheads="1"/>
          </p:cNvSpPr>
          <p:nvPr/>
        </p:nvSpPr>
        <p:spPr bwMode="auto">
          <a:xfrm>
            <a:off x="457200" y="304800"/>
            <a:ext cx="800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a:effectLst/>
                <a:latin typeface="Impact" panose="020B0806030902050204" pitchFamily="34" charset="0"/>
              </a:rPr>
              <a:t>SE NÃO ESTÁ NA BÍBLIA, COMO SURGIU A GUARDA DO DOMINGO?</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72">
                                            <p:txEl>
                                              <p:pRg st="0" end="0"/>
                                            </p:txEl>
                                          </p:spTgt>
                                        </p:tgtEl>
                                        <p:attrNameLst>
                                          <p:attrName>style.visibility</p:attrName>
                                        </p:attrNameLst>
                                      </p:cBhvr>
                                      <p:to>
                                        <p:strVal val="visible"/>
                                      </p:to>
                                    </p:set>
                                    <p:anim calcmode="lin" valueType="num">
                                      <p:cBhvr additive="base">
                                        <p:cTn id="7" dur="500" fill="hold"/>
                                        <p:tgtEl>
                                          <p:spTgt spid="839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39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6AE85206-4856-4164-A1DB-67E61CCEDFE7}"/>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Text Box 3">
            <a:extLst>
              <a:ext uri="{FF2B5EF4-FFF2-40B4-BE49-F238E27FC236}">
                <a16:creationId xmlns:a16="http://schemas.microsoft.com/office/drawing/2014/main" id="{08BAA418-6703-45A1-9298-4504BBA7AAFA}"/>
              </a:ext>
            </a:extLst>
          </p:cNvPr>
          <p:cNvSpPr txBox="1">
            <a:spLocks noChangeArrowheads="1"/>
          </p:cNvSpPr>
          <p:nvPr/>
        </p:nvSpPr>
        <p:spPr bwMode="auto">
          <a:xfrm>
            <a:off x="838200" y="5562600"/>
            <a:ext cx="79248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a:solidFill>
                  <a:schemeClr val="accent2"/>
                </a:solidFill>
                <a:effectLst/>
                <a:latin typeface="Impact" panose="020B0806030902050204" pitchFamily="34" charset="0"/>
              </a:rPr>
              <a:t>A HISTÓRIA NOS MOSTRA ESTA ORIGEM</a:t>
            </a:r>
            <a:endParaRPr lang="pt-BR" altLang="pt-BR" sz="4000">
              <a:effectLst/>
              <a:latin typeface="Impact" panose="020B0806030902050204" pitchFamily="34"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additive="base">
                                        <p:cTn id="7" dur="500" fill="hold"/>
                                        <p:tgtEl>
                                          <p:spTgt spid="57347"/>
                                        </p:tgtEl>
                                        <p:attrNameLst>
                                          <p:attrName>ppt_x</p:attrName>
                                        </p:attrNameLst>
                                      </p:cBhvr>
                                      <p:tavLst>
                                        <p:tav tm="0">
                                          <p:val>
                                            <p:strVal val="1+#ppt_w/2"/>
                                          </p:val>
                                        </p:tav>
                                        <p:tav tm="100000">
                                          <p:val>
                                            <p:strVal val="#ppt_x"/>
                                          </p:val>
                                        </p:tav>
                                      </p:tavLst>
                                    </p:anim>
                                    <p:anim calcmode="lin" valueType="num">
                                      <p:cBhvr additive="base">
                                        <p:cTn id="8" dur="500" fill="hold"/>
                                        <p:tgtEl>
                                          <p:spTgt spid="5734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I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a:extLst>
              <a:ext uri="{FF2B5EF4-FFF2-40B4-BE49-F238E27FC236}">
                <a16:creationId xmlns:a16="http://schemas.microsoft.com/office/drawing/2014/main" id="{E76EE9F4-4A99-467E-AB43-AD00B813CEAA}"/>
              </a:ext>
            </a:extLst>
          </p:cNvPr>
          <p:cNvSpPr txBox="1">
            <a:spLocks noChangeArrowheads="1"/>
          </p:cNvSpPr>
          <p:nvPr/>
        </p:nvSpPr>
        <p:spPr bwMode="auto">
          <a:xfrm>
            <a:off x="609600" y="457200"/>
            <a:ext cx="7924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b="1">
                <a:solidFill>
                  <a:srgbClr val="CC0000"/>
                </a:solidFill>
                <a:effectLst>
                  <a:outerShdw blurRad="38100" dist="38100" dir="2700000" algn="tl">
                    <a:srgbClr val="000000"/>
                  </a:outerShdw>
                </a:effectLst>
                <a:latin typeface="Times" panose="02020603050405020304" pitchFamily="18" charset="0"/>
              </a:rPr>
              <a:t>“Proferirá palavras contra o Altíssimo, magoará os santos do Altíssimo e cuidará em mudar os tempos e a lei...”</a:t>
            </a:r>
            <a:r>
              <a:rPr lang="pt-BR" altLang="pt-BR" sz="4000" b="1">
                <a:effectLst>
                  <a:outerShdw blurRad="38100" dist="38100" dir="2700000" algn="tl">
                    <a:srgbClr val="FFFFFF"/>
                  </a:outerShdw>
                </a:effectLst>
                <a:latin typeface="Times" panose="02020603050405020304" pitchFamily="18" charset="0"/>
              </a:rPr>
              <a:t>  </a:t>
            </a:r>
            <a:r>
              <a:rPr lang="pt-BR" altLang="pt-BR" b="1">
                <a:effectLst>
                  <a:outerShdw blurRad="38100" dist="38100" dir="2700000" algn="tl">
                    <a:srgbClr val="FFFFFF"/>
                  </a:outerShdw>
                </a:effectLst>
                <a:latin typeface="Times" panose="02020603050405020304" pitchFamily="18" charset="0"/>
              </a:rPr>
              <a:t>Daniel 7:25</a:t>
            </a:r>
            <a:endParaRPr lang="pt-BR" altLang="pt-BR" sz="4000" b="1">
              <a:effectLst>
                <a:outerShdw blurRad="38100" dist="38100" dir="2700000" algn="tl">
                  <a:srgbClr val="FFFFFF"/>
                </a:outerShdw>
              </a:effectLst>
              <a:latin typeface="Times" panose="02020603050405020304" pitchFamily="18" charset="0"/>
            </a:endParaRPr>
          </a:p>
        </p:txBody>
      </p:sp>
      <p:pic>
        <p:nvPicPr>
          <p:cNvPr id="84996" name="Picture 4">
            <a:extLst>
              <a:ext uri="{FF2B5EF4-FFF2-40B4-BE49-F238E27FC236}">
                <a16:creationId xmlns:a16="http://schemas.microsoft.com/office/drawing/2014/main" id="{34CCBB41-2EE6-43EF-9043-C56FE06D1AFE}"/>
              </a:ext>
            </a:extLst>
          </p:cNvPr>
          <p:cNvPicPr>
            <a:picLocks noChangeAspect="1" noChangeArrowheads="1"/>
          </p:cNvPicPr>
          <p:nvPr/>
        </p:nvPicPr>
        <p:blipFill>
          <a:blip r:embed="rId3">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457200" y="3276600"/>
            <a:ext cx="278606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Effect transition="in" filter="wipe(down)">
                                      <p:cBhvr>
                                        <p:cTn id="7" dur="500"/>
                                        <p:tgtEl>
                                          <p:spTgt spid="84995"/>
                                        </p:tgtEl>
                                      </p:cBhvr>
                                    </p:animEffect>
                                  </p:childTnLst>
                                  <p:subTnLst>
                                    <p:audio>
                                      <p:cMediaNode>
                                        <p:cTn display="0" masterRel="sameClick">
                                          <p:stCondLst>
                                            <p:cond evt="begin" delay="0">
                                              <p:tn val="5"/>
                                            </p:cond>
                                          </p:stCondLst>
                                          <p:endCondLst>
                                            <p:cond evt="onStopAudio" delay="0">
                                              <p:tgtEl>
                                                <p:sldTgt/>
                                              </p:tgtEl>
                                            </p:cond>
                                          </p:endCondLst>
                                        </p:cTn>
                                        <p:tgtEl>
                                          <p:sndTgt r:embed="rId2"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71EFC2C5-7A9B-42AE-8A53-F10BBFA9F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Text Box 3">
            <a:extLst>
              <a:ext uri="{FF2B5EF4-FFF2-40B4-BE49-F238E27FC236}">
                <a16:creationId xmlns:a16="http://schemas.microsoft.com/office/drawing/2014/main" id="{D1D7F8F3-F530-43D2-BA2A-DA57880A2AEF}"/>
              </a:ext>
            </a:extLst>
          </p:cNvPr>
          <p:cNvSpPr txBox="1">
            <a:spLocks noChangeArrowheads="1"/>
          </p:cNvSpPr>
          <p:nvPr/>
        </p:nvSpPr>
        <p:spPr bwMode="auto">
          <a:xfrm>
            <a:off x="685800" y="3886200"/>
            <a:ext cx="8001000" cy="1554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b="1">
                <a:solidFill>
                  <a:srgbClr val="CC0000"/>
                </a:solidFill>
                <a:effectLst>
                  <a:outerShdw blurRad="38100" dist="38100" dir="2700000" algn="tl">
                    <a:srgbClr val="C0C0C0"/>
                  </a:outerShdw>
                </a:effectLst>
                <a:latin typeface="Times" panose="02020603050405020304" pitchFamily="18" charset="0"/>
              </a:rPr>
              <a:t>FOI A INTRODUÇÃO DOS COSTUMES DO PAGANISMO ROMANO DENTRO CRISTIANISMO</a:t>
            </a:r>
            <a:r>
              <a:rPr lang="pt-BR" altLang="pt-BR">
                <a:solidFill>
                  <a:srgbClr val="CC0000"/>
                </a:solidFill>
                <a:effectLst>
                  <a:outerShdw blurRad="38100" dist="38100" dir="2700000" algn="tl">
                    <a:srgbClr val="C0C0C0"/>
                  </a:outerShdw>
                </a:effectLst>
                <a:latin typeface="Times" panose="02020603050405020304" pitchFamily="18" charset="0"/>
              </a:rPr>
              <a:t>.</a:t>
            </a:r>
            <a:endParaRPr lang="pt-BR" altLang="pt-BR" sz="4000" b="1">
              <a:effectLst/>
              <a:latin typeface="Times"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ox(out)">
                                      <p:cBhvr>
                                        <p:cTn id="7" dur="500"/>
                                        <p:tgtEl>
                                          <p:spTgt spid="2253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DBFFD8DA-FE7B-48AB-B5D8-92278122B4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WordArt 3">
            <a:extLst>
              <a:ext uri="{FF2B5EF4-FFF2-40B4-BE49-F238E27FC236}">
                <a16:creationId xmlns:a16="http://schemas.microsoft.com/office/drawing/2014/main" id="{602A393F-603F-4F0D-8813-70912EA43F05}"/>
              </a:ext>
            </a:extLst>
          </p:cNvPr>
          <p:cNvSpPr>
            <a:spLocks noChangeArrowheads="1" noChangeShapeType="1" noTextEdit="1"/>
          </p:cNvSpPr>
          <p:nvPr/>
        </p:nvSpPr>
        <p:spPr bwMode="auto">
          <a:xfrm>
            <a:off x="5257800" y="4495800"/>
            <a:ext cx="3392488" cy="5715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solidFill>
                  <a:srgbClr val="FFFF00"/>
                </a:solidFill>
                <a:effectLst>
                  <a:outerShdw dist="35921" dir="2700000" algn="ctr" rotWithShape="0">
                    <a:srgbClr val="C0C0C0"/>
                  </a:outerShdw>
                </a:effectLst>
                <a:latin typeface="Impact" panose="020B0806030902050204" pitchFamily="34" charset="0"/>
              </a:rPr>
              <a:t>CONSTANTINO</a:t>
            </a:r>
          </a:p>
        </p:txBody>
      </p:sp>
      <p:sp>
        <p:nvSpPr>
          <p:cNvPr id="19460" name="WordArt 4">
            <a:extLst>
              <a:ext uri="{FF2B5EF4-FFF2-40B4-BE49-F238E27FC236}">
                <a16:creationId xmlns:a16="http://schemas.microsoft.com/office/drawing/2014/main" id="{6246D45C-B21F-47DD-8EE0-B50B56B44D5E}"/>
              </a:ext>
            </a:extLst>
          </p:cNvPr>
          <p:cNvSpPr>
            <a:spLocks noChangeArrowheads="1" noChangeShapeType="1" noTextEdit="1"/>
          </p:cNvSpPr>
          <p:nvPr/>
        </p:nvSpPr>
        <p:spPr bwMode="auto">
          <a:xfrm>
            <a:off x="5410200" y="5562600"/>
            <a:ext cx="3314700" cy="5715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solidFill>
                  <a:srgbClr val="00FFFF"/>
                </a:solidFill>
                <a:effectLst>
                  <a:outerShdw dist="35921" dir="2700000" algn="ctr" rotWithShape="0">
                    <a:srgbClr val="C0C0C0"/>
                  </a:outerShdw>
                </a:effectLst>
                <a:latin typeface="Impact" panose="020B0806030902050204" pitchFamily="34" charset="0"/>
              </a:rPr>
              <a:t>7 MARÇO 321  A.D.</a:t>
            </a:r>
          </a:p>
        </p:txBody>
      </p:sp>
      <p:sp>
        <p:nvSpPr>
          <p:cNvPr id="19461" name="WordArt 5">
            <a:extLst>
              <a:ext uri="{FF2B5EF4-FFF2-40B4-BE49-F238E27FC236}">
                <a16:creationId xmlns:a16="http://schemas.microsoft.com/office/drawing/2014/main" id="{96B7B509-0512-477B-B3F9-87FB29DD191B}"/>
              </a:ext>
            </a:extLst>
          </p:cNvPr>
          <p:cNvSpPr>
            <a:spLocks noChangeArrowheads="1" noChangeShapeType="1" noTextEdit="1"/>
          </p:cNvSpPr>
          <p:nvPr/>
        </p:nvSpPr>
        <p:spPr bwMode="auto">
          <a:xfrm>
            <a:off x="1447800" y="457200"/>
            <a:ext cx="6172200" cy="8001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solidFill>
                  <a:srgbClr val="66FF33"/>
                </a:solidFill>
                <a:effectLst>
                  <a:outerShdw dist="35921" dir="2700000" algn="ctr" rotWithShape="0">
                    <a:srgbClr val="C0C0C0"/>
                  </a:outerShdw>
                </a:effectLst>
                <a:latin typeface="Impact" panose="020B0806030902050204" pitchFamily="34" charset="0"/>
              </a:rPr>
              <a:t>O DECRETO DOMINICAL</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ox(out)">
                                      <p:cBhvr>
                                        <p:cTn id="7" dur="500"/>
                                        <p:tgtEl>
                                          <p:spTgt spid="1946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 calcmode="lin" valueType="num">
                                      <p:cBhvr additive="base">
                                        <p:cTn id="12" dur="500" fill="hold"/>
                                        <p:tgtEl>
                                          <p:spTgt spid="19459"/>
                                        </p:tgtEl>
                                        <p:attrNameLst>
                                          <p:attrName>ppt_x</p:attrName>
                                        </p:attrNameLst>
                                      </p:cBhvr>
                                      <p:tavLst>
                                        <p:tav tm="0">
                                          <p:val>
                                            <p:strVal val="0-#ppt_w/2"/>
                                          </p:val>
                                        </p:tav>
                                        <p:tav tm="100000">
                                          <p:val>
                                            <p:strVal val="#ppt_x"/>
                                          </p:val>
                                        </p:tav>
                                      </p:tavLst>
                                    </p:anim>
                                    <p:anim calcmode="lin" valueType="num">
                                      <p:cBhvr additive="base">
                                        <p:cTn id="13" dur="500" fill="hold"/>
                                        <p:tgtEl>
                                          <p:spTgt spid="194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COTE.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19460"/>
                                        </p:tgtEl>
                                        <p:attrNameLst>
                                          <p:attrName>style.visibility</p:attrName>
                                        </p:attrNameLst>
                                      </p:cBhvr>
                                      <p:to>
                                        <p:strVal val="visible"/>
                                      </p:to>
                                    </p:set>
                                    <p:anim calcmode="lin" valueType="num">
                                      <p:cBhvr additive="base">
                                        <p:cTn id="18" dur="500" fill="hold"/>
                                        <p:tgtEl>
                                          <p:spTgt spid="19460"/>
                                        </p:tgtEl>
                                        <p:attrNameLst>
                                          <p:attrName>ppt_x</p:attrName>
                                        </p:attrNameLst>
                                      </p:cBhvr>
                                      <p:tavLst>
                                        <p:tav tm="0">
                                          <p:val>
                                            <p:strVal val="1+#ppt_w/2"/>
                                          </p:val>
                                        </p:tav>
                                        <p:tav tm="100000">
                                          <p:val>
                                            <p:strVal val="#ppt_x"/>
                                          </p:val>
                                        </p:tav>
                                      </p:tavLst>
                                    </p:anim>
                                    <p:anim calcmode="lin" valueType="num">
                                      <p:cBhvr additive="base">
                                        <p:cTn id="19" dur="500" fill="hold"/>
                                        <p:tgtEl>
                                          <p:spTgt spid="1946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FREI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3">
            <a:extLst>
              <a:ext uri="{FF2B5EF4-FFF2-40B4-BE49-F238E27FC236}">
                <a16:creationId xmlns:a16="http://schemas.microsoft.com/office/drawing/2014/main" id="{F0F8328E-DFF0-4E56-9AC2-22AC44FF1CEE}"/>
              </a:ext>
            </a:extLst>
          </p:cNvPr>
          <p:cNvSpPr txBox="1">
            <a:spLocks noChangeArrowheads="1"/>
          </p:cNvSpPr>
          <p:nvPr/>
        </p:nvSpPr>
        <p:spPr bwMode="auto">
          <a:xfrm>
            <a:off x="685800" y="304800"/>
            <a:ext cx="7772400" cy="5873750"/>
          </a:xfrm>
          <a:prstGeom prst="rect">
            <a:avLst/>
          </a:prstGeom>
          <a:solidFill>
            <a:srgbClr val="FFFF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spcBef>
                <a:spcPct val="50000"/>
              </a:spcBef>
            </a:pPr>
            <a:r>
              <a:rPr lang="pt-BR" altLang="pt-BR" sz="4000" b="1">
                <a:effectLst/>
                <a:latin typeface="Times" panose="02020603050405020304" pitchFamily="18" charset="0"/>
              </a:rPr>
              <a:t>“Constantino o Grande fez uma lei para todo o império, (321 A.D.), estatuindo que o Domingo fosse observado como dia de repouso em todas as cidades e vilas; mas permitindo que os camponeses prosseguissem em seus trabalhos.” </a:t>
            </a:r>
            <a:r>
              <a:rPr lang="pt-BR" altLang="pt-BR" sz="3600" b="1" i="1">
                <a:effectLst/>
                <a:latin typeface="Times" panose="02020603050405020304" pitchFamily="18" charset="0"/>
              </a:rPr>
              <a:t>Enciclopédia Americana, artigo Sábado</a:t>
            </a:r>
            <a:endParaRPr lang="pt-BR" altLang="pt-BR" sz="4000" b="1">
              <a:effectLst/>
              <a:latin typeface="Times"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a:extLst>
              <a:ext uri="{FF2B5EF4-FFF2-40B4-BE49-F238E27FC236}">
                <a16:creationId xmlns:a16="http://schemas.microsoft.com/office/drawing/2014/main" id="{52587F73-3ABD-455A-9D2A-DE9D8BDE4F35}"/>
              </a:ext>
            </a:extLst>
          </p:cNvPr>
          <p:cNvSpPr txBox="1">
            <a:spLocks noChangeArrowheads="1"/>
          </p:cNvSpPr>
          <p:nvPr/>
        </p:nvSpPr>
        <p:spPr bwMode="auto">
          <a:xfrm>
            <a:off x="0" y="0"/>
            <a:ext cx="9144000" cy="7029450"/>
          </a:xfrm>
          <a:prstGeom prst="rect">
            <a:avLst/>
          </a:prstGeom>
          <a:gradFill rotWithShape="0">
            <a:gsLst>
              <a:gs pos="0">
                <a:srgbClr val="FFFF00"/>
              </a:gs>
              <a:gs pos="100000">
                <a:srgbClr val="FFFFCC"/>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a:p>
            <a:pPr>
              <a:spcBef>
                <a:spcPct val="50000"/>
              </a:spcBef>
            </a:pPr>
            <a:endParaRPr lang="pt-BR" altLang="pt-BR" sz="2400">
              <a:effectLst>
                <a:outerShdw blurRad="38100" dist="38100" dir="2700000" algn="tl">
                  <a:srgbClr val="FFFFFF"/>
                </a:outerShdw>
              </a:effectLst>
            </a:endParaRPr>
          </a:p>
        </p:txBody>
      </p:sp>
      <p:sp>
        <p:nvSpPr>
          <p:cNvPr id="58372" name="Text Box 4">
            <a:extLst>
              <a:ext uri="{FF2B5EF4-FFF2-40B4-BE49-F238E27FC236}">
                <a16:creationId xmlns:a16="http://schemas.microsoft.com/office/drawing/2014/main" id="{19AB37FD-E3E8-4EFB-AE1C-45A6B0C8A285}"/>
              </a:ext>
            </a:extLst>
          </p:cNvPr>
          <p:cNvSpPr txBox="1">
            <a:spLocks noChangeArrowheads="1"/>
          </p:cNvSpPr>
          <p:nvPr/>
        </p:nvSpPr>
        <p:spPr bwMode="auto">
          <a:xfrm>
            <a:off x="1219200" y="762000"/>
            <a:ext cx="6934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b="1">
                <a:solidFill>
                  <a:srgbClr val="FF0000"/>
                </a:solidFill>
                <a:effectLst>
                  <a:outerShdw blurRad="38100" dist="38100" dir="2700000" algn="tl">
                    <a:srgbClr val="000000"/>
                  </a:outerShdw>
                </a:effectLst>
                <a:latin typeface="Times" panose="02020603050405020304" pitchFamily="18" charset="0"/>
              </a:rPr>
              <a:t>SUNDAY</a:t>
            </a:r>
            <a:r>
              <a:rPr lang="pt-BR" altLang="pt-BR" sz="4000" b="1">
                <a:effectLst>
                  <a:outerShdw blurRad="38100" dist="38100" dir="2700000" algn="tl">
                    <a:srgbClr val="FFFFFF"/>
                  </a:outerShdw>
                </a:effectLst>
                <a:latin typeface="Times" panose="02020603050405020304" pitchFamily="18" charset="0"/>
              </a:rPr>
              <a:t> (inglês) = Domingo</a:t>
            </a:r>
          </a:p>
          <a:p>
            <a:pPr>
              <a:spcBef>
                <a:spcPct val="50000"/>
              </a:spcBef>
            </a:pPr>
            <a:r>
              <a:rPr lang="pt-BR" altLang="pt-BR" sz="4000" b="1">
                <a:solidFill>
                  <a:srgbClr val="FF0000"/>
                </a:solidFill>
                <a:effectLst>
                  <a:outerShdw blurRad="38100" dist="38100" dir="2700000" algn="tl">
                    <a:srgbClr val="000000"/>
                  </a:outerShdw>
                </a:effectLst>
                <a:latin typeface="Times" panose="02020603050405020304" pitchFamily="18" charset="0"/>
              </a:rPr>
              <a:t>SUN</a:t>
            </a:r>
            <a:r>
              <a:rPr lang="pt-BR" altLang="pt-BR" sz="4000" b="1">
                <a:effectLst>
                  <a:outerShdw blurRad="38100" dist="38100" dir="2700000" algn="tl">
                    <a:srgbClr val="FFFFFF"/>
                  </a:outerShdw>
                </a:effectLst>
                <a:latin typeface="Times" panose="02020603050405020304" pitchFamily="18" charset="0"/>
              </a:rPr>
              <a:t> = Sol</a:t>
            </a:r>
          </a:p>
          <a:p>
            <a:pPr>
              <a:spcBef>
                <a:spcPct val="50000"/>
              </a:spcBef>
            </a:pPr>
            <a:r>
              <a:rPr lang="pt-BR" altLang="pt-BR" sz="4000" b="1">
                <a:solidFill>
                  <a:srgbClr val="FF0000"/>
                </a:solidFill>
                <a:effectLst>
                  <a:outerShdw blurRad="38100" dist="38100" dir="2700000" algn="tl">
                    <a:srgbClr val="000000"/>
                  </a:outerShdw>
                </a:effectLst>
                <a:latin typeface="Times" panose="02020603050405020304" pitchFamily="18" charset="0"/>
              </a:rPr>
              <a:t>DAY</a:t>
            </a:r>
            <a:r>
              <a:rPr lang="pt-BR" altLang="pt-BR" sz="4000" b="1">
                <a:effectLst>
                  <a:outerShdw blurRad="38100" dist="38100" dir="2700000" algn="tl">
                    <a:srgbClr val="FFFFFF"/>
                  </a:outerShdw>
                </a:effectLst>
                <a:latin typeface="Times" panose="02020603050405020304" pitchFamily="18" charset="0"/>
              </a:rPr>
              <a:t> = Dia</a:t>
            </a:r>
          </a:p>
          <a:p>
            <a:pPr>
              <a:spcBef>
                <a:spcPct val="50000"/>
              </a:spcBef>
            </a:pPr>
            <a:r>
              <a:rPr lang="pt-BR" altLang="pt-BR" sz="4000" b="1">
                <a:effectLst>
                  <a:outerShdw blurRad="38100" dist="38100" dir="2700000" algn="tl">
                    <a:srgbClr val="FFFFFF"/>
                  </a:outerShdw>
                </a:effectLst>
                <a:latin typeface="Times" panose="02020603050405020304" pitchFamily="18" charset="0"/>
              </a:rPr>
              <a:t>SUNDAY = </a:t>
            </a:r>
            <a:r>
              <a:rPr lang="pt-BR" altLang="pt-BR" sz="4000" b="1">
                <a:solidFill>
                  <a:srgbClr val="FF3300"/>
                </a:solidFill>
                <a:effectLst>
                  <a:outerShdw blurRad="38100" dist="38100" dir="2700000" algn="tl">
                    <a:srgbClr val="000000"/>
                  </a:outerShdw>
                </a:effectLst>
                <a:latin typeface="Times" panose="02020603050405020304" pitchFamily="18" charset="0"/>
              </a:rPr>
              <a:t>Dia do Sol</a:t>
            </a:r>
            <a:endParaRPr lang="pt-BR" altLang="pt-BR" sz="4000" b="1">
              <a:effectLst>
                <a:outerShdw blurRad="38100" dist="38100" dir="2700000" algn="tl">
                  <a:srgbClr val="FFFFFF"/>
                </a:outerShdw>
              </a:effectLst>
              <a:latin typeface="Times" panose="02020603050405020304" pitchFamily="18" charset="0"/>
            </a:endParaRPr>
          </a:p>
          <a:p>
            <a:pPr>
              <a:spcBef>
                <a:spcPct val="50000"/>
              </a:spcBef>
            </a:pPr>
            <a:endParaRPr lang="pt-BR" altLang="pt-BR" sz="4000" b="1">
              <a:effectLst>
                <a:outerShdw blurRad="38100" dist="38100" dir="2700000" algn="tl">
                  <a:srgbClr val="FFFFFF"/>
                </a:outerShdw>
              </a:effectLst>
              <a:latin typeface="Times" panose="02020603050405020304" pitchFamily="18" charset="0"/>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8372">
                                            <p:txEl>
                                              <p:pRg st="0" end="0"/>
                                            </p:txEl>
                                          </p:spTgt>
                                        </p:tgtEl>
                                        <p:attrNameLst>
                                          <p:attrName>style.visibility</p:attrName>
                                        </p:attrNameLst>
                                      </p:cBhvr>
                                      <p:to>
                                        <p:strVal val="visible"/>
                                      </p:to>
                                    </p:set>
                                    <p:anim calcmode="lin" valueType="num">
                                      <p:cBhvr additive="base">
                                        <p:cTn id="7" dur="300" fill="hold"/>
                                        <p:tgtEl>
                                          <p:spTgt spid="5837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83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8372">
                                            <p:txEl>
                                              <p:pRg st="1" end="1"/>
                                            </p:txEl>
                                          </p:spTgt>
                                        </p:tgtEl>
                                        <p:attrNameLst>
                                          <p:attrName>style.visibility</p:attrName>
                                        </p:attrNameLst>
                                      </p:cBhvr>
                                      <p:to>
                                        <p:strVal val="visible"/>
                                      </p:to>
                                    </p:set>
                                    <p:anim calcmode="lin" valueType="num">
                                      <p:cBhvr additive="base">
                                        <p:cTn id="13" dur="300" fill="hold"/>
                                        <p:tgtEl>
                                          <p:spTgt spid="5837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83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58372">
                                            <p:txEl>
                                              <p:pRg st="2" end="2"/>
                                            </p:txEl>
                                          </p:spTgt>
                                        </p:tgtEl>
                                        <p:attrNameLst>
                                          <p:attrName>style.visibility</p:attrName>
                                        </p:attrNameLst>
                                      </p:cBhvr>
                                      <p:to>
                                        <p:strVal val="visible"/>
                                      </p:to>
                                    </p:set>
                                    <p:anim calcmode="lin" valueType="num">
                                      <p:cBhvr additive="base">
                                        <p:cTn id="19" dur="300" fill="hold"/>
                                        <p:tgtEl>
                                          <p:spTgt spid="5837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5837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8372">
                                            <p:txEl>
                                              <p:pRg st="3" end="3"/>
                                            </p:txEl>
                                          </p:spTgt>
                                        </p:tgtEl>
                                        <p:attrNameLst>
                                          <p:attrName>style.visibility</p:attrName>
                                        </p:attrNameLst>
                                      </p:cBhvr>
                                      <p:to>
                                        <p:strVal val="visible"/>
                                      </p:to>
                                    </p:set>
                                    <p:anim calcmode="lin" valueType="num">
                                      <p:cBhvr additive="base">
                                        <p:cTn id="25" dur="300" fill="hold"/>
                                        <p:tgtEl>
                                          <p:spTgt spid="5837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837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619B7D2B-1015-421E-B025-2DC4E5466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WordArt 3">
            <a:extLst>
              <a:ext uri="{FF2B5EF4-FFF2-40B4-BE49-F238E27FC236}">
                <a16:creationId xmlns:a16="http://schemas.microsoft.com/office/drawing/2014/main" id="{0396106F-BE19-4828-B2EB-C287E2FF5A13}"/>
              </a:ext>
            </a:extLst>
          </p:cNvPr>
          <p:cNvSpPr>
            <a:spLocks noChangeArrowheads="1" noChangeShapeType="1" noTextEdit="1"/>
          </p:cNvSpPr>
          <p:nvPr/>
        </p:nvSpPr>
        <p:spPr bwMode="auto">
          <a:xfrm>
            <a:off x="1524000" y="304800"/>
            <a:ext cx="6400800" cy="723900"/>
          </a:xfrm>
          <a:prstGeom prst="rect">
            <a:avLst/>
          </a:prstGeom>
        </p:spPr>
        <p:txBody>
          <a:bodyPr wrap="none" fromWordArt="1">
            <a:prstTxWarp prst="textPlain">
              <a:avLst>
                <a:gd name="adj" fmla="val 50000"/>
              </a:avLst>
            </a:prstTxWarp>
          </a:bodyPr>
          <a:lstStyle/>
          <a:p>
            <a:pPr algn="ctr"/>
            <a:r>
              <a:rPr lang="pt-BR" sz="3600" kern="10">
                <a:ln w="19050">
                  <a:pattFill prst="smCheck">
                    <a:fgClr>
                      <a:schemeClr val="tx2"/>
                    </a:fgClr>
                    <a:bgClr>
                      <a:schemeClr val="tx1"/>
                    </a:bgClr>
                  </a:pattFill>
                  <a:round/>
                  <a:headEnd/>
                  <a:tailEnd/>
                </a:ln>
                <a:solidFill>
                  <a:srgbClr val="FFFF00"/>
                </a:solidFill>
                <a:effectLst>
                  <a:outerShdw dist="35921" dir="2700000" algn="ctr" rotWithShape="0">
                    <a:srgbClr val="990000"/>
                  </a:outerShdw>
                </a:effectLst>
                <a:latin typeface="Impact" panose="020B0806030902050204" pitchFamily="34" charset="0"/>
              </a:rPr>
              <a:t>DOMINGO = DIA DO SOL</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0" fill="hold"/>
                                        <p:tgtEl>
                                          <p:spTgt spid="17411"/>
                                        </p:tgtEl>
                                        <p:attrNameLst>
                                          <p:attrName>ppt_x</p:attrName>
                                        </p:attrNameLst>
                                      </p:cBhvr>
                                      <p:tavLst>
                                        <p:tav tm="0">
                                          <p:val>
                                            <p:strVal val="#ppt_x"/>
                                          </p:val>
                                        </p:tav>
                                        <p:tav tm="100000">
                                          <p:val>
                                            <p:strVal val="#ppt_x"/>
                                          </p:val>
                                        </p:tav>
                                      </p:tavLst>
                                    </p:anim>
                                    <p:anim calcmode="lin" valueType="num">
                                      <p:cBhvr additive="base">
                                        <p:cTn id="8" dur="50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C1A50A58-7A41-4186-8145-8460DBA6C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WordArt 3">
            <a:extLst>
              <a:ext uri="{FF2B5EF4-FFF2-40B4-BE49-F238E27FC236}">
                <a16:creationId xmlns:a16="http://schemas.microsoft.com/office/drawing/2014/main" id="{66D35A70-2DC5-4B48-AA02-EF616D7DD3DB}"/>
              </a:ext>
            </a:extLst>
          </p:cNvPr>
          <p:cNvSpPr>
            <a:spLocks noChangeArrowheads="1" noChangeShapeType="1" noTextEdit="1"/>
          </p:cNvSpPr>
          <p:nvPr/>
        </p:nvSpPr>
        <p:spPr bwMode="auto">
          <a:xfrm>
            <a:off x="1219200" y="685800"/>
            <a:ext cx="6781800" cy="5715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solidFill>
                  <a:srgbClr val="FFFF00"/>
                </a:solidFill>
                <a:effectLst>
                  <a:outerShdw dist="35921" dir="2700000" algn="ctr" rotWithShape="0">
                    <a:srgbClr val="C0C0C0"/>
                  </a:outerShdw>
                </a:effectLst>
                <a:latin typeface="Impact" panose="020B0806030902050204" pitchFamily="34" charset="0"/>
              </a:rPr>
              <a:t>MUDARAM OS 10 MANDAMENTOS</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500" fill="hold"/>
                                        <p:tgtEl>
                                          <p:spTgt spid="18435"/>
                                        </p:tgtEl>
                                        <p:attrNameLst>
                                          <p:attrName>ppt_x</p:attrName>
                                        </p:attrNameLst>
                                      </p:cBhvr>
                                      <p:tavLst>
                                        <p:tav tm="0">
                                          <p:val>
                                            <p:strVal val="0-#ppt_w/2"/>
                                          </p:val>
                                        </p:tav>
                                        <p:tav tm="100000">
                                          <p:val>
                                            <p:strVal val="#ppt_x"/>
                                          </p:val>
                                        </p:tav>
                                      </p:tavLst>
                                    </p:anim>
                                    <p:anim calcmode="lin" valueType="num">
                                      <p:cBhvr additive="base">
                                        <p:cTn id="8" dur="500" fill="hold"/>
                                        <p:tgtEl>
                                          <p:spTgt spid="184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F7C16665-98DB-48C4-963C-2E08A09EDB4E}"/>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ext Box 5">
            <a:extLst>
              <a:ext uri="{FF2B5EF4-FFF2-40B4-BE49-F238E27FC236}">
                <a16:creationId xmlns:a16="http://schemas.microsoft.com/office/drawing/2014/main" id="{69297580-9891-4171-A862-A01474E38F6C}"/>
              </a:ext>
            </a:extLst>
          </p:cNvPr>
          <p:cNvSpPr txBox="1">
            <a:spLocks noChangeArrowheads="1"/>
          </p:cNvSpPr>
          <p:nvPr/>
        </p:nvSpPr>
        <p:spPr bwMode="auto">
          <a:xfrm>
            <a:off x="0" y="5546725"/>
            <a:ext cx="9144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pt-BR" b="1">
                <a:effectLst>
                  <a:outerShdw blurRad="38100" dist="38100" dir="2700000" algn="tl">
                    <a:srgbClr val="FFFFFF"/>
                  </a:outerShdw>
                </a:effectLst>
              </a:rPr>
              <a:t>“</a:t>
            </a:r>
            <a:r>
              <a:rPr lang="en-US" altLang="pt-BR" sz="4000" b="1">
                <a:solidFill>
                  <a:srgbClr val="FFFF99"/>
                </a:solidFill>
                <a:effectLst>
                  <a:outerShdw blurRad="38100" dist="38100" dir="2700000" algn="tl">
                    <a:srgbClr val="000000"/>
                  </a:outerShdw>
                </a:effectLst>
              </a:rPr>
              <a:t>Criou Deus, pois...homem e mulher os criou” Gen. 1:27</a:t>
            </a:r>
          </a:p>
        </p:txBody>
      </p:sp>
      <p:sp>
        <p:nvSpPr>
          <p:cNvPr id="89094" name="WordArt 6">
            <a:extLst>
              <a:ext uri="{FF2B5EF4-FFF2-40B4-BE49-F238E27FC236}">
                <a16:creationId xmlns:a16="http://schemas.microsoft.com/office/drawing/2014/main" id="{98E72E9F-DFBD-45AA-B0F5-318F1F070AC3}"/>
              </a:ext>
            </a:extLst>
          </p:cNvPr>
          <p:cNvSpPr>
            <a:spLocks noChangeArrowheads="1" noChangeShapeType="1" noTextEdit="1"/>
          </p:cNvSpPr>
          <p:nvPr/>
        </p:nvSpPr>
        <p:spPr bwMode="auto">
          <a:xfrm>
            <a:off x="304800" y="381000"/>
            <a:ext cx="4181475" cy="571500"/>
          </a:xfrm>
          <a:prstGeom prst="rect">
            <a:avLst/>
          </a:prstGeom>
        </p:spPr>
        <p:txBody>
          <a:bodyPr wrap="none" fromWordArt="1">
            <a:prstTxWarp prst="textPlain">
              <a:avLst>
                <a:gd name="adj" fmla="val 50000"/>
              </a:avLst>
            </a:prstTxWarp>
          </a:bodyPr>
          <a:lstStyle/>
          <a:p>
            <a:pPr algn="ctr"/>
            <a:r>
              <a:rPr lang="pt-BR" sz="3600" i="1" kern="10">
                <a:ln w="9525">
                  <a:solidFill>
                    <a:srgbClr val="000000"/>
                  </a:solidFill>
                  <a:round/>
                  <a:headEnd/>
                  <a:tailEnd/>
                </a:ln>
                <a:solidFill>
                  <a:srgbClr val="FFFFFF"/>
                </a:solidFill>
                <a:effectLst>
                  <a:outerShdw dist="35921" dir="2700000" algn="ctr" rotWithShape="0">
                    <a:srgbClr val="808080"/>
                  </a:outerShdw>
                </a:effectLst>
                <a:latin typeface="Arial Black" panose="020B0A04020102020204" pitchFamily="34" charset="0"/>
              </a:rPr>
              <a:t>A família vem de Deus</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additive="base">
                                        <p:cTn id="7" dur="500" fill="hold"/>
                                        <p:tgtEl>
                                          <p:spTgt spid="89094"/>
                                        </p:tgtEl>
                                        <p:attrNameLst>
                                          <p:attrName>ppt_x</p:attrName>
                                        </p:attrNameLst>
                                      </p:cBhvr>
                                      <p:tavLst>
                                        <p:tav tm="0">
                                          <p:val>
                                            <p:strVal val="#ppt_x"/>
                                          </p:val>
                                        </p:tav>
                                        <p:tav tm="100000">
                                          <p:val>
                                            <p:strVal val="#ppt_x"/>
                                          </p:val>
                                        </p:tav>
                                      </p:tavLst>
                                    </p:anim>
                                    <p:anim calcmode="lin" valueType="num">
                                      <p:cBhvr additive="base">
                                        <p:cTn id="8" dur="500" fill="hold"/>
                                        <p:tgtEl>
                                          <p:spTgt spid="890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89093"/>
                                        </p:tgtEl>
                                        <p:attrNameLst>
                                          <p:attrName>style.visibility</p:attrName>
                                        </p:attrNameLst>
                                      </p:cBhvr>
                                      <p:to>
                                        <p:strVal val="visible"/>
                                      </p:to>
                                    </p:set>
                                    <p:anim calcmode="lin" valueType="num">
                                      <p:cBhvr additive="base">
                                        <p:cTn id="13" dur="500" fill="hold"/>
                                        <p:tgtEl>
                                          <p:spTgt spid="89093"/>
                                        </p:tgtEl>
                                        <p:attrNameLst>
                                          <p:attrName>ppt_x</p:attrName>
                                        </p:attrNameLst>
                                      </p:cBhvr>
                                      <p:tavLst>
                                        <p:tav tm="0">
                                          <p:val>
                                            <p:strVal val="1+#ppt_w/2"/>
                                          </p:val>
                                        </p:tav>
                                        <p:tav tm="100000">
                                          <p:val>
                                            <p:strVal val="#ppt_x"/>
                                          </p:val>
                                        </p:tav>
                                      </p:tavLst>
                                    </p:anim>
                                    <p:anim calcmode="lin" valueType="num">
                                      <p:cBhvr additive="base">
                                        <p:cTn id="14" dur="500" fill="hold"/>
                                        <p:tgtEl>
                                          <p:spTgt spid="890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43CF0662-749B-4639-A36A-9835E588CBD4}"/>
              </a:ext>
            </a:extLst>
          </p:cNvPr>
          <p:cNvPicPr>
            <a:picLocks noChangeAspect="1" noChangeArrowheads="1"/>
          </p:cNvPicPr>
          <p:nvPr/>
        </p:nvPicPr>
        <p:blipFill>
          <a:blip r:embed="rId5">
            <a:lum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3">
            <a:extLst>
              <a:ext uri="{FF2B5EF4-FFF2-40B4-BE49-F238E27FC236}">
                <a16:creationId xmlns:a16="http://schemas.microsoft.com/office/drawing/2014/main" id="{E32A4A5B-3C37-43AA-97F0-21A82F12C651}"/>
              </a:ext>
            </a:extLst>
          </p:cNvPr>
          <p:cNvSpPr txBox="1">
            <a:spLocks noChangeArrowheads="1"/>
          </p:cNvSpPr>
          <p:nvPr/>
        </p:nvSpPr>
        <p:spPr bwMode="auto">
          <a:xfrm>
            <a:off x="457200" y="304800"/>
            <a:ext cx="3733800" cy="12509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a:solidFill>
                  <a:srgbClr val="CC0000"/>
                </a:solidFill>
                <a:effectLst/>
                <a:latin typeface="Verdana" panose="020B0604030504040204" pitchFamily="34" charset="0"/>
              </a:rPr>
              <a:t>LEI DE DEUS </a:t>
            </a:r>
            <a:r>
              <a:rPr lang="pt-BR" altLang="pt-BR" sz="2000" b="1">
                <a:effectLst/>
                <a:latin typeface="Verdana" panose="020B0604030504040204" pitchFamily="34" charset="0"/>
              </a:rPr>
              <a:t>ÊXODO 20:1-17</a:t>
            </a:r>
            <a:r>
              <a:rPr lang="pt-BR" altLang="pt-BR" sz="3600" b="1">
                <a:effectLst/>
                <a:latin typeface="Verdana" panose="020B0604030504040204" pitchFamily="34" charset="0"/>
              </a:rPr>
              <a:t>              </a:t>
            </a:r>
            <a:r>
              <a:rPr lang="pt-BR" altLang="pt-BR" sz="4000" b="1">
                <a:effectLst/>
                <a:latin typeface="Verdana" panose="020B0604030504040204" pitchFamily="34" charset="0"/>
              </a:rPr>
              <a:t>            </a:t>
            </a:r>
          </a:p>
        </p:txBody>
      </p:sp>
      <p:sp>
        <p:nvSpPr>
          <p:cNvPr id="14340" name="Text Box 4">
            <a:extLst>
              <a:ext uri="{FF2B5EF4-FFF2-40B4-BE49-F238E27FC236}">
                <a16:creationId xmlns:a16="http://schemas.microsoft.com/office/drawing/2014/main" id="{77B429E8-D289-4ABC-ADBB-C414EF75333A}"/>
              </a:ext>
            </a:extLst>
          </p:cNvPr>
          <p:cNvSpPr txBox="1">
            <a:spLocks noChangeArrowheads="1"/>
          </p:cNvSpPr>
          <p:nvPr/>
        </p:nvSpPr>
        <p:spPr bwMode="auto">
          <a:xfrm>
            <a:off x="4648200" y="304800"/>
            <a:ext cx="4191000" cy="10255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3600" b="1">
                <a:solidFill>
                  <a:srgbClr val="CC0000"/>
                </a:solidFill>
                <a:effectLst/>
                <a:latin typeface="Verdana" panose="020B0604030504040204" pitchFamily="34" charset="0"/>
              </a:rPr>
              <a:t>MUDADA PELO</a:t>
            </a:r>
          </a:p>
          <a:p>
            <a:pPr>
              <a:lnSpc>
                <a:spcPct val="20000"/>
              </a:lnSpc>
              <a:spcBef>
                <a:spcPct val="50000"/>
              </a:spcBef>
            </a:pPr>
            <a:r>
              <a:rPr lang="pt-BR" altLang="pt-BR" sz="3600" b="1">
                <a:solidFill>
                  <a:srgbClr val="CC0000"/>
                </a:solidFill>
                <a:effectLst/>
                <a:latin typeface="Verdana" panose="020B0604030504040204" pitchFamily="34" charset="0"/>
              </a:rPr>
              <a:t>      HOMEM</a:t>
            </a:r>
            <a:r>
              <a:rPr lang="pt-BR" altLang="pt-BR" sz="3600" b="1">
                <a:effectLst/>
                <a:latin typeface="Verdana" panose="020B0604030504040204" pitchFamily="34" charset="0"/>
              </a:rPr>
              <a:t>   </a:t>
            </a:r>
          </a:p>
        </p:txBody>
      </p:sp>
      <p:sp>
        <p:nvSpPr>
          <p:cNvPr id="14341" name="Text Box 5">
            <a:extLst>
              <a:ext uri="{FF2B5EF4-FFF2-40B4-BE49-F238E27FC236}">
                <a16:creationId xmlns:a16="http://schemas.microsoft.com/office/drawing/2014/main" id="{EC0752F9-9E41-4074-AD13-1E9239E9E0C0}"/>
              </a:ext>
            </a:extLst>
          </p:cNvPr>
          <p:cNvSpPr txBox="1">
            <a:spLocks noChangeArrowheads="1"/>
          </p:cNvSpPr>
          <p:nvPr/>
        </p:nvSpPr>
        <p:spPr bwMode="auto">
          <a:xfrm>
            <a:off x="609600" y="1905000"/>
            <a:ext cx="32004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 Não terás outros deuses diante de mim.” </a:t>
            </a:r>
            <a:r>
              <a:rPr lang="pt-BR" altLang="pt-BR" sz="2400">
                <a:solidFill>
                  <a:srgbClr val="000066"/>
                </a:solidFill>
                <a:effectLst/>
                <a:latin typeface="Comic Sans MS" panose="030F0702030302020204" pitchFamily="66" charset="0"/>
              </a:rPr>
              <a:t>Ex 20:3</a:t>
            </a:r>
            <a:r>
              <a:rPr lang="pt-BR" altLang="pt-BR" sz="2400" b="1">
                <a:effectLst/>
                <a:latin typeface="Comic Sans MS" panose="030F0702030302020204" pitchFamily="66" charset="0"/>
              </a:rPr>
              <a:t> </a:t>
            </a:r>
          </a:p>
        </p:txBody>
      </p:sp>
      <p:sp>
        <p:nvSpPr>
          <p:cNvPr id="14342" name="Text Box 6">
            <a:extLst>
              <a:ext uri="{FF2B5EF4-FFF2-40B4-BE49-F238E27FC236}">
                <a16:creationId xmlns:a16="http://schemas.microsoft.com/office/drawing/2014/main" id="{E79C52DB-1D3A-4225-A347-E4B66C140806}"/>
              </a:ext>
            </a:extLst>
          </p:cNvPr>
          <p:cNvSpPr txBox="1">
            <a:spLocks noChangeArrowheads="1"/>
          </p:cNvSpPr>
          <p:nvPr/>
        </p:nvSpPr>
        <p:spPr bwMode="auto">
          <a:xfrm>
            <a:off x="1524000" y="1600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F40000"/>
                </a:solidFill>
                <a:effectLst/>
                <a:latin typeface="Arial Black" panose="020B0A04020102020204" pitchFamily="34" charset="0"/>
              </a:rPr>
              <a:t>1º</a:t>
            </a:r>
            <a:endParaRPr lang="pt-BR" altLang="pt-BR" sz="2400">
              <a:effectLst/>
            </a:endParaRPr>
          </a:p>
        </p:txBody>
      </p:sp>
      <p:sp>
        <p:nvSpPr>
          <p:cNvPr id="14344" name="Text Box 8">
            <a:extLst>
              <a:ext uri="{FF2B5EF4-FFF2-40B4-BE49-F238E27FC236}">
                <a16:creationId xmlns:a16="http://schemas.microsoft.com/office/drawing/2014/main" id="{87BFC3C2-7382-4D52-B84D-28DA53C61329}"/>
              </a:ext>
            </a:extLst>
          </p:cNvPr>
          <p:cNvSpPr txBox="1">
            <a:spLocks noChangeArrowheads="1"/>
          </p:cNvSpPr>
          <p:nvPr/>
        </p:nvSpPr>
        <p:spPr bwMode="auto">
          <a:xfrm>
            <a:off x="4648200" y="1981200"/>
            <a:ext cx="388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“Amar a Deus sobre todas as coisas”</a:t>
            </a:r>
          </a:p>
        </p:txBody>
      </p:sp>
      <p:sp>
        <p:nvSpPr>
          <p:cNvPr id="14345" name="Text Box 9">
            <a:extLst>
              <a:ext uri="{FF2B5EF4-FFF2-40B4-BE49-F238E27FC236}">
                <a16:creationId xmlns:a16="http://schemas.microsoft.com/office/drawing/2014/main" id="{64B80B91-7BCF-4DA9-B6F5-AF98831F9747}"/>
              </a:ext>
            </a:extLst>
          </p:cNvPr>
          <p:cNvSpPr txBox="1">
            <a:spLocks noChangeArrowheads="1"/>
          </p:cNvSpPr>
          <p:nvPr/>
        </p:nvSpPr>
        <p:spPr bwMode="auto">
          <a:xfrm>
            <a:off x="5867400" y="1524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FFFF00"/>
                </a:solidFill>
                <a:effectLst/>
                <a:latin typeface="Arial Black" panose="020B0A04020102020204" pitchFamily="34" charset="0"/>
              </a:rPr>
              <a:t>  </a:t>
            </a:r>
            <a:r>
              <a:rPr lang="pt-BR" altLang="pt-BR" sz="2400">
                <a:solidFill>
                  <a:srgbClr val="F40000"/>
                </a:solidFill>
                <a:effectLst/>
                <a:latin typeface="Arial Black" panose="020B0A04020102020204" pitchFamily="34" charset="0"/>
              </a:rPr>
              <a:t>1º</a:t>
            </a:r>
            <a:endParaRPr lang="pt-BR" altLang="pt-BR" sz="2400">
              <a:effectLst/>
            </a:endParaRPr>
          </a:p>
        </p:txBody>
      </p:sp>
      <p:sp>
        <p:nvSpPr>
          <p:cNvPr id="14347" name="Text Box 11">
            <a:extLst>
              <a:ext uri="{FF2B5EF4-FFF2-40B4-BE49-F238E27FC236}">
                <a16:creationId xmlns:a16="http://schemas.microsoft.com/office/drawing/2014/main" id="{BE4433AC-2EA8-4DB4-B590-BDBB2C880A8B}"/>
              </a:ext>
            </a:extLst>
          </p:cNvPr>
          <p:cNvSpPr txBox="1">
            <a:spLocks noChangeArrowheads="1"/>
          </p:cNvSpPr>
          <p:nvPr/>
        </p:nvSpPr>
        <p:spPr bwMode="auto">
          <a:xfrm>
            <a:off x="0" y="4038600"/>
            <a:ext cx="66294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farás para ti imagem de escultura, nem semelhança alguma do que há em cima nos céus, nem embaixo na terra, nem nas águas debaixo da terra. Não as adorarás, nem lhes darás culto...” </a:t>
            </a:r>
            <a:r>
              <a:rPr lang="pt-BR" altLang="pt-BR" sz="2400">
                <a:solidFill>
                  <a:srgbClr val="000066"/>
                </a:solidFill>
                <a:effectLst/>
                <a:latin typeface="Comic Sans MS" panose="030F0702030302020204" pitchFamily="66" charset="0"/>
              </a:rPr>
              <a:t>Ex.</a:t>
            </a:r>
            <a:r>
              <a:rPr lang="pt-BR" altLang="pt-BR" sz="2400" b="1">
                <a:solidFill>
                  <a:srgbClr val="000066"/>
                </a:solidFill>
                <a:effectLst/>
                <a:latin typeface="Comic Sans MS" panose="030F0702030302020204" pitchFamily="66" charset="0"/>
              </a:rPr>
              <a:t> </a:t>
            </a:r>
            <a:r>
              <a:rPr lang="pt-BR" altLang="pt-BR" sz="2400">
                <a:solidFill>
                  <a:srgbClr val="000066"/>
                </a:solidFill>
                <a:effectLst/>
                <a:latin typeface="Comic Sans MS" panose="030F0702030302020204" pitchFamily="66" charset="0"/>
              </a:rPr>
              <a:t>20:4,5</a:t>
            </a:r>
            <a:endParaRPr lang="pt-BR" altLang="pt-BR" sz="2800" b="1">
              <a:effectLst/>
              <a:latin typeface="Comic Sans MS" panose="030F0702030302020204" pitchFamily="66" charset="0"/>
            </a:endParaRPr>
          </a:p>
        </p:txBody>
      </p:sp>
      <p:sp>
        <p:nvSpPr>
          <p:cNvPr id="14348" name="Text Box 12">
            <a:extLst>
              <a:ext uri="{FF2B5EF4-FFF2-40B4-BE49-F238E27FC236}">
                <a16:creationId xmlns:a16="http://schemas.microsoft.com/office/drawing/2014/main" id="{C93EE24F-6B82-4AB8-B5FF-C63E3F0ADF88}"/>
              </a:ext>
            </a:extLst>
          </p:cNvPr>
          <p:cNvSpPr txBox="1">
            <a:spLocks noChangeArrowheads="1"/>
          </p:cNvSpPr>
          <p:nvPr/>
        </p:nvSpPr>
        <p:spPr bwMode="auto">
          <a:xfrm>
            <a:off x="1676400" y="3581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F40000"/>
                </a:solidFill>
                <a:effectLst/>
                <a:latin typeface="Arial Black" panose="020B0A04020102020204" pitchFamily="34" charset="0"/>
              </a:rPr>
              <a:t>2º</a:t>
            </a:r>
            <a:endParaRPr lang="pt-BR" altLang="pt-BR" sz="2400">
              <a:effectLst/>
            </a:endParaRPr>
          </a:p>
        </p:txBody>
      </p:sp>
      <p:pic>
        <p:nvPicPr>
          <p:cNvPr id="14351" name="Picture 15">
            <a:extLst>
              <a:ext uri="{FF2B5EF4-FFF2-40B4-BE49-F238E27FC236}">
                <a16:creationId xmlns:a16="http://schemas.microsoft.com/office/drawing/2014/main" id="{D0FA75D0-F5FF-48DE-89C8-C54E27823D6B}"/>
              </a:ext>
            </a:extLst>
          </p:cNvPr>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7010400" y="4876800"/>
            <a:ext cx="16002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4352" name="Text Box 16">
            <a:extLst>
              <a:ext uri="{FF2B5EF4-FFF2-40B4-BE49-F238E27FC236}">
                <a16:creationId xmlns:a16="http://schemas.microsoft.com/office/drawing/2014/main" id="{27FEAC37-08F5-401B-BF08-D10D978EF75E}"/>
              </a:ext>
            </a:extLst>
          </p:cNvPr>
          <p:cNvSpPr txBox="1">
            <a:spLocks noChangeArrowheads="1"/>
          </p:cNvSpPr>
          <p:nvPr/>
        </p:nvSpPr>
        <p:spPr bwMode="auto">
          <a:xfrm>
            <a:off x="7924800" y="5410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CC0000"/>
                </a:solidFill>
                <a:effectLst/>
                <a:latin typeface="Arial Black" panose="020B0A04020102020204" pitchFamily="34" charset="0"/>
              </a:rPr>
              <a:t>2º</a:t>
            </a:r>
            <a:endParaRPr lang="pt-BR" altLang="pt-BR" sz="2400">
              <a:effectLst/>
            </a:endParaRPr>
          </a:p>
        </p:txBody>
      </p:sp>
      <p:sp>
        <p:nvSpPr>
          <p:cNvPr id="14354" name="WordArt 18">
            <a:extLst>
              <a:ext uri="{FF2B5EF4-FFF2-40B4-BE49-F238E27FC236}">
                <a16:creationId xmlns:a16="http://schemas.microsoft.com/office/drawing/2014/main" id="{CC1DB6B2-6475-4577-BF1E-53AC0E990BE7}"/>
              </a:ext>
            </a:extLst>
          </p:cNvPr>
          <p:cNvSpPr>
            <a:spLocks noChangeArrowheads="1" noChangeShapeType="1" noTextEdit="1"/>
          </p:cNvSpPr>
          <p:nvPr/>
        </p:nvSpPr>
        <p:spPr bwMode="auto">
          <a:xfrm>
            <a:off x="7010400" y="3733800"/>
            <a:ext cx="1108075" cy="571500"/>
          </a:xfrm>
          <a:prstGeom prst="rect">
            <a:avLst/>
          </a:prstGeom>
        </p:spPr>
        <p:txBody>
          <a:bodyPr wrap="none" fromWordArt="1">
            <a:prstTxWarp prst="textPlain">
              <a:avLst>
                <a:gd name="adj" fmla="val 50000"/>
              </a:avLst>
            </a:prstTxWarp>
          </a:bodyPr>
          <a:lstStyle/>
          <a:p>
            <a:pPr algn="ctr"/>
            <a:r>
              <a:rPr lang="pt-BR" sz="3600" kern="1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lixo</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COT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0"/>
                                        </p:tgtEl>
                                        <p:attrNameLst>
                                          <p:attrName>style.visibility</p:attrName>
                                        </p:attrNameLst>
                                      </p:cBhvr>
                                      <p:to>
                                        <p:strVal val="visible"/>
                                      </p:to>
                                    </p:set>
                                    <p:anim calcmode="lin" valueType="num">
                                      <p:cBhvr additive="base">
                                        <p:cTn id="13" dur="500" fill="hold"/>
                                        <p:tgtEl>
                                          <p:spTgt spid="14340"/>
                                        </p:tgtEl>
                                        <p:attrNameLst>
                                          <p:attrName>ppt_x</p:attrName>
                                        </p:attrNameLst>
                                      </p:cBhvr>
                                      <p:tavLst>
                                        <p:tav tm="0">
                                          <p:val>
                                            <p:strVal val="1+#ppt_w/2"/>
                                          </p:val>
                                        </p:tav>
                                        <p:tav tm="100000">
                                          <p:val>
                                            <p:strVal val="#ppt_x"/>
                                          </p:val>
                                        </p:tav>
                                      </p:tavLst>
                                    </p:anim>
                                    <p:anim calcmode="lin" valueType="num">
                                      <p:cBhvr additive="base">
                                        <p:cTn id="14" dur="500" fill="hold"/>
                                        <p:tgtEl>
                                          <p:spTgt spid="143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FREIAD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342">
                                            <p:txEl>
                                              <p:pRg st="0" end="0"/>
                                            </p:txEl>
                                          </p:spTgt>
                                        </p:tgtEl>
                                        <p:attrNameLst>
                                          <p:attrName>style.visibility</p:attrName>
                                        </p:attrNameLst>
                                      </p:cBhvr>
                                      <p:to>
                                        <p:strVal val="visible"/>
                                      </p:to>
                                    </p:set>
                                    <p:anim calcmode="lin" valueType="num">
                                      <p:cBhvr additive="base">
                                        <p:cTn id="19" dur="500" fill="hold"/>
                                        <p:tgtEl>
                                          <p:spTgt spid="1434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3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FREIAD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p:cTn id="25" dur="1000" fill="hold"/>
                                        <p:tgtEl>
                                          <p:spTgt spid="14341"/>
                                        </p:tgtEl>
                                        <p:attrNameLst>
                                          <p:attrName>ppt_w</p:attrName>
                                        </p:attrNameLst>
                                      </p:cBhvr>
                                      <p:tavLst>
                                        <p:tav tm="0">
                                          <p:val>
                                            <p:fltVal val="0"/>
                                          </p:val>
                                        </p:tav>
                                        <p:tav tm="100000">
                                          <p:val>
                                            <p:strVal val="#ppt_w"/>
                                          </p:val>
                                        </p:tav>
                                      </p:tavLst>
                                    </p:anim>
                                    <p:anim calcmode="lin" valueType="num">
                                      <p:cBhvr>
                                        <p:cTn id="26" dur="1000" fill="hold"/>
                                        <p:tgtEl>
                                          <p:spTgt spid="14341"/>
                                        </p:tgtEl>
                                        <p:attrNameLst>
                                          <p:attrName>ppt_h</p:attrName>
                                        </p:attrNameLst>
                                      </p:cBhvr>
                                      <p:tavLst>
                                        <p:tav tm="0">
                                          <p:val>
                                            <p:fltVal val="0"/>
                                          </p:val>
                                        </p:tav>
                                        <p:tav tm="100000">
                                          <p:val>
                                            <p:strVal val="#ppt_h"/>
                                          </p:val>
                                        </p:tav>
                                      </p:tavLst>
                                    </p:anim>
                                    <p:anim calcmode="lin" valueType="num">
                                      <p:cBhvr>
                                        <p:cTn id="27" dur="1000" fill="hold"/>
                                        <p:tgtEl>
                                          <p:spTgt spid="1434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43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4345">
                                            <p:txEl>
                                              <p:pRg st="0" end="0"/>
                                            </p:txEl>
                                          </p:spTgt>
                                        </p:tgtEl>
                                        <p:attrNameLst>
                                          <p:attrName>style.visibility</p:attrName>
                                        </p:attrNameLst>
                                      </p:cBhvr>
                                      <p:to>
                                        <p:strVal val="visible"/>
                                      </p:to>
                                    </p:set>
                                    <p:anim calcmode="lin" valueType="num">
                                      <p:cBhvr additive="base">
                                        <p:cTn id="33" dur="500" fill="hold"/>
                                        <p:tgtEl>
                                          <p:spTgt spid="14345">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434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COTE.WAV"/>
                                        </p:tgtEl>
                                      </p:cMediaNode>
                                    </p:audio>
                                  </p:sub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4344"/>
                                        </p:tgtEl>
                                        <p:attrNameLst>
                                          <p:attrName>style.visibility</p:attrName>
                                        </p:attrNameLst>
                                      </p:cBhvr>
                                      <p:to>
                                        <p:strVal val="visible"/>
                                      </p:to>
                                    </p:set>
                                    <p:anim calcmode="lin" valueType="num">
                                      <p:cBhvr>
                                        <p:cTn id="39" dur="1000" fill="hold"/>
                                        <p:tgtEl>
                                          <p:spTgt spid="14344"/>
                                        </p:tgtEl>
                                        <p:attrNameLst>
                                          <p:attrName>ppt_w</p:attrName>
                                        </p:attrNameLst>
                                      </p:cBhvr>
                                      <p:tavLst>
                                        <p:tav tm="0">
                                          <p:val>
                                            <p:fltVal val="0"/>
                                          </p:val>
                                        </p:tav>
                                        <p:tav tm="100000">
                                          <p:val>
                                            <p:strVal val="#ppt_w"/>
                                          </p:val>
                                        </p:tav>
                                      </p:tavLst>
                                    </p:anim>
                                    <p:anim calcmode="lin" valueType="num">
                                      <p:cBhvr>
                                        <p:cTn id="40" dur="1000" fill="hold"/>
                                        <p:tgtEl>
                                          <p:spTgt spid="14344"/>
                                        </p:tgtEl>
                                        <p:attrNameLst>
                                          <p:attrName>ppt_h</p:attrName>
                                        </p:attrNameLst>
                                      </p:cBhvr>
                                      <p:tavLst>
                                        <p:tav tm="0">
                                          <p:val>
                                            <p:fltVal val="0"/>
                                          </p:val>
                                        </p:tav>
                                        <p:tav tm="100000">
                                          <p:val>
                                            <p:strVal val="#ppt_h"/>
                                          </p:val>
                                        </p:tav>
                                      </p:tavLst>
                                    </p:anim>
                                    <p:anim calcmode="lin" valueType="num">
                                      <p:cBhvr>
                                        <p:cTn id="41" dur="1000" fill="hold"/>
                                        <p:tgtEl>
                                          <p:spTgt spid="1434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43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4348">
                                            <p:txEl>
                                              <p:pRg st="0" end="0"/>
                                            </p:txEl>
                                          </p:spTgt>
                                        </p:tgtEl>
                                        <p:attrNameLst>
                                          <p:attrName>style.visibility</p:attrName>
                                        </p:attrNameLst>
                                      </p:cBhvr>
                                      <p:to>
                                        <p:strVal val="visible"/>
                                      </p:to>
                                    </p:set>
                                    <p:anim calcmode="lin" valueType="num">
                                      <p:cBhvr additive="base">
                                        <p:cTn id="47" dur="500" fill="hold"/>
                                        <p:tgtEl>
                                          <p:spTgt spid="14348">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434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FREIADA.WAV"/>
                                        </p:tgtEl>
                                      </p:cMediaNode>
                                    </p:audio>
                                  </p:sub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14347"/>
                                        </p:tgtEl>
                                        <p:attrNameLst>
                                          <p:attrName>style.visibility</p:attrName>
                                        </p:attrNameLst>
                                      </p:cBhvr>
                                      <p:to>
                                        <p:strVal val="visible"/>
                                      </p:to>
                                    </p:set>
                                    <p:anim calcmode="lin" valueType="num">
                                      <p:cBhvr>
                                        <p:cTn id="53" dur="1000" fill="hold"/>
                                        <p:tgtEl>
                                          <p:spTgt spid="14347"/>
                                        </p:tgtEl>
                                        <p:attrNameLst>
                                          <p:attrName>ppt_w</p:attrName>
                                        </p:attrNameLst>
                                      </p:cBhvr>
                                      <p:tavLst>
                                        <p:tav tm="0">
                                          <p:val>
                                            <p:fltVal val="0"/>
                                          </p:val>
                                        </p:tav>
                                        <p:tav tm="100000">
                                          <p:val>
                                            <p:strVal val="#ppt_w"/>
                                          </p:val>
                                        </p:tav>
                                      </p:tavLst>
                                    </p:anim>
                                    <p:anim calcmode="lin" valueType="num">
                                      <p:cBhvr>
                                        <p:cTn id="54" dur="1000" fill="hold"/>
                                        <p:tgtEl>
                                          <p:spTgt spid="14347"/>
                                        </p:tgtEl>
                                        <p:attrNameLst>
                                          <p:attrName>ppt_h</p:attrName>
                                        </p:attrNameLst>
                                      </p:cBhvr>
                                      <p:tavLst>
                                        <p:tav tm="0">
                                          <p:val>
                                            <p:fltVal val="0"/>
                                          </p:val>
                                        </p:tav>
                                        <p:tav tm="100000">
                                          <p:val>
                                            <p:strVal val="#ppt_h"/>
                                          </p:val>
                                        </p:tav>
                                      </p:tavLst>
                                    </p:anim>
                                    <p:anim calcmode="lin" valueType="num">
                                      <p:cBhvr>
                                        <p:cTn id="55" dur="1000" fill="hold"/>
                                        <p:tgtEl>
                                          <p:spTgt spid="14347"/>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43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32" fill="hold" nodeType="clickEffect">
                                  <p:stCondLst>
                                    <p:cond delay="0"/>
                                  </p:stCondLst>
                                  <p:childTnLst>
                                    <p:set>
                                      <p:cBhvr>
                                        <p:cTn id="60" dur="1" fill="hold">
                                          <p:stCondLst>
                                            <p:cond delay="0"/>
                                          </p:stCondLst>
                                        </p:cTn>
                                        <p:tgtEl>
                                          <p:spTgt spid="14351"/>
                                        </p:tgtEl>
                                        <p:attrNameLst>
                                          <p:attrName>style.visibility</p:attrName>
                                        </p:attrNameLst>
                                      </p:cBhvr>
                                      <p:to>
                                        <p:strVal val="visible"/>
                                      </p:to>
                                    </p:set>
                                    <p:animEffect transition="in" filter="box(out)">
                                      <p:cBhvr>
                                        <p:cTn id="61" dur="500"/>
                                        <p:tgtEl>
                                          <p:spTgt spid="14351"/>
                                        </p:tgtEl>
                                      </p:cBhvr>
                                    </p:animEffect>
                                  </p:childTnLst>
                                  <p:subTnLst>
                                    <p:audio>
                                      <p:cMediaNode>
                                        <p:cTn display="0" masterRel="sameClick">
                                          <p:stCondLst>
                                            <p:cond evt="begin" delay="0">
                                              <p:tn val="59"/>
                                            </p:cond>
                                          </p:stCondLst>
                                          <p:endCondLst>
                                            <p:cond evt="onStopAudio" delay="0">
                                              <p:tgtEl>
                                                <p:sldTgt/>
                                              </p:tgtEl>
                                            </p:cond>
                                          </p:endCondLst>
                                        </p:cTn>
                                        <p:tgtEl>
                                          <p:sndTgt r:embed="rId4" name="CAMERA.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32" fill="hold" nodeType="clickEffect">
                                  <p:stCondLst>
                                    <p:cond delay="0"/>
                                  </p:stCondLst>
                                  <p:childTnLst>
                                    <p:set>
                                      <p:cBhvr>
                                        <p:cTn id="65" dur="1" fill="hold">
                                          <p:stCondLst>
                                            <p:cond delay="0"/>
                                          </p:stCondLst>
                                        </p:cTn>
                                        <p:tgtEl>
                                          <p:spTgt spid="14354"/>
                                        </p:tgtEl>
                                        <p:attrNameLst>
                                          <p:attrName>style.visibility</p:attrName>
                                        </p:attrNameLst>
                                      </p:cBhvr>
                                      <p:to>
                                        <p:strVal val="visible"/>
                                      </p:to>
                                    </p:set>
                                    <p:animEffect transition="in" filter="box(out)">
                                      <p:cBhvr>
                                        <p:cTn id="66" dur="500"/>
                                        <p:tgtEl>
                                          <p:spTgt spid="14354"/>
                                        </p:tgtEl>
                                      </p:cBhvr>
                                    </p:animEffect>
                                  </p:childTnLst>
                                  <p:subTnLst>
                                    <p:audio>
                                      <p:cMediaNode>
                                        <p:cTn display="0" masterRel="sameClick">
                                          <p:stCondLst>
                                            <p:cond evt="begin" delay="0">
                                              <p:tn val="64"/>
                                            </p:cond>
                                          </p:stCondLst>
                                          <p:endCondLst>
                                            <p:cond evt="onStopAudio" delay="0">
                                              <p:tgtEl>
                                                <p:sldTgt/>
                                              </p:tgtEl>
                                            </p:cond>
                                          </p:endCondLst>
                                        </p:cTn>
                                        <p:tgtEl>
                                          <p:sndTgt r:embed="rId4" name="CAMERA.WAV"/>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14352"/>
                                        </p:tgtEl>
                                        <p:attrNameLst>
                                          <p:attrName>style.visibility</p:attrName>
                                        </p:attrNameLst>
                                      </p:cBhvr>
                                      <p:to>
                                        <p:strVal val="visible"/>
                                      </p:to>
                                    </p:set>
                                    <p:anim calcmode="lin" valueType="num">
                                      <p:cBhvr additive="base">
                                        <p:cTn id="71" dur="500" fill="hold"/>
                                        <p:tgtEl>
                                          <p:spTgt spid="14352"/>
                                        </p:tgtEl>
                                        <p:attrNameLst>
                                          <p:attrName>ppt_x</p:attrName>
                                        </p:attrNameLst>
                                      </p:cBhvr>
                                      <p:tavLst>
                                        <p:tav tm="0">
                                          <p:val>
                                            <p:strVal val="#ppt_x"/>
                                          </p:val>
                                        </p:tav>
                                        <p:tav tm="100000">
                                          <p:val>
                                            <p:strVal val="#ppt_x"/>
                                          </p:val>
                                        </p:tav>
                                      </p:tavLst>
                                    </p:anim>
                                    <p:anim calcmode="lin" valueType="num">
                                      <p:cBhvr additive="base">
                                        <p:cTn id="72" dur="500" fill="hold"/>
                                        <p:tgtEl>
                                          <p:spTgt spid="143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autoUpdateAnimBg="0"/>
      <p:bldP spid="14340" grpId="0" animBg="1" autoUpdateAnimBg="0"/>
      <p:bldP spid="14341" grpId="0" autoUpdateAnimBg="0"/>
      <p:bldP spid="14342" grpId="0" build="p" autoUpdateAnimBg="0"/>
      <p:bldP spid="14344" grpId="0" autoUpdateAnimBg="0"/>
      <p:bldP spid="14345" grpId="0" build="p" autoUpdateAnimBg="0"/>
      <p:bldP spid="14347" grpId="0" autoUpdateAnimBg="0"/>
      <p:bldP spid="14348" grpId="0" build="p" autoUpdateAnimBg="0"/>
      <p:bldP spid="14352"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1068C30-F097-41D4-82DE-681576280F20}"/>
              </a:ext>
            </a:extLst>
          </p:cNvPr>
          <p:cNvPicPr>
            <a:picLocks noChangeAspect="1" noChangeArrowheads="1"/>
          </p:cNvPicPr>
          <p:nvPr/>
        </p:nvPicPr>
        <p:blipFill>
          <a:blip r:embed="rId4">
            <a:lum contrast="6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Text Box 4">
            <a:extLst>
              <a:ext uri="{FF2B5EF4-FFF2-40B4-BE49-F238E27FC236}">
                <a16:creationId xmlns:a16="http://schemas.microsoft.com/office/drawing/2014/main" id="{E18C1C7B-EDED-4AF7-A8CF-1092E6225F79}"/>
              </a:ext>
            </a:extLst>
          </p:cNvPr>
          <p:cNvSpPr txBox="1">
            <a:spLocks noChangeArrowheads="1"/>
          </p:cNvSpPr>
          <p:nvPr/>
        </p:nvSpPr>
        <p:spPr bwMode="auto">
          <a:xfrm>
            <a:off x="304800" y="914400"/>
            <a:ext cx="40386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tomarás o nome do Senhor, teu Deus, em vão...” </a:t>
            </a:r>
            <a:r>
              <a:rPr lang="pt-BR" altLang="pt-BR" sz="2400">
                <a:solidFill>
                  <a:srgbClr val="000066"/>
                </a:solidFill>
                <a:effectLst/>
                <a:latin typeface="Comic Sans MS" panose="030F0702030302020204" pitchFamily="66" charset="0"/>
              </a:rPr>
              <a:t>Ex. 20:7</a:t>
            </a:r>
            <a:endParaRPr lang="pt-BR" altLang="pt-BR" sz="2400" b="1">
              <a:effectLst/>
              <a:latin typeface="Comic Sans MS" panose="030F0702030302020204" pitchFamily="66" charset="0"/>
            </a:endParaRPr>
          </a:p>
        </p:txBody>
      </p:sp>
      <p:sp>
        <p:nvSpPr>
          <p:cNvPr id="15365" name="Text Box 5">
            <a:extLst>
              <a:ext uri="{FF2B5EF4-FFF2-40B4-BE49-F238E27FC236}">
                <a16:creationId xmlns:a16="http://schemas.microsoft.com/office/drawing/2014/main" id="{D866583F-D69C-48BB-9FEF-B68FD845BC5D}"/>
              </a:ext>
            </a:extLst>
          </p:cNvPr>
          <p:cNvSpPr txBox="1">
            <a:spLocks noChangeArrowheads="1"/>
          </p:cNvSpPr>
          <p:nvPr/>
        </p:nvSpPr>
        <p:spPr bwMode="auto">
          <a:xfrm>
            <a:off x="1828800" y="3810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CC0000"/>
                </a:solidFill>
                <a:effectLst/>
                <a:latin typeface="Arial Black" panose="020B0A04020102020204" pitchFamily="34" charset="0"/>
              </a:rPr>
              <a:t>3º</a:t>
            </a:r>
            <a:endParaRPr lang="pt-BR" altLang="pt-BR" sz="2400">
              <a:effectLst/>
            </a:endParaRPr>
          </a:p>
        </p:txBody>
      </p:sp>
      <p:sp>
        <p:nvSpPr>
          <p:cNvPr id="15366" name="Text Box 6">
            <a:extLst>
              <a:ext uri="{FF2B5EF4-FFF2-40B4-BE49-F238E27FC236}">
                <a16:creationId xmlns:a16="http://schemas.microsoft.com/office/drawing/2014/main" id="{41020F16-67E8-49DB-A99C-D9F4109766D7}"/>
              </a:ext>
            </a:extLst>
          </p:cNvPr>
          <p:cNvSpPr txBox="1">
            <a:spLocks noChangeArrowheads="1"/>
          </p:cNvSpPr>
          <p:nvPr/>
        </p:nvSpPr>
        <p:spPr bwMode="auto">
          <a:xfrm>
            <a:off x="5105400" y="990600"/>
            <a:ext cx="4038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tomar o seu santo nome em vão.”</a:t>
            </a:r>
          </a:p>
        </p:txBody>
      </p:sp>
      <p:sp>
        <p:nvSpPr>
          <p:cNvPr id="15367" name="Text Box 7">
            <a:extLst>
              <a:ext uri="{FF2B5EF4-FFF2-40B4-BE49-F238E27FC236}">
                <a16:creationId xmlns:a16="http://schemas.microsoft.com/office/drawing/2014/main" id="{3A378974-86DE-4469-9FE3-DB758567C848}"/>
              </a:ext>
            </a:extLst>
          </p:cNvPr>
          <p:cNvSpPr txBox="1">
            <a:spLocks noChangeArrowheads="1"/>
          </p:cNvSpPr>
          <p:nvPr/>
        </p:nvSpPr>
        <p:spPr bwMode="auto">
          <a:xfrm>
            <a:off x="6553200" y="533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CC0000"/>
                </a:solidFill>
                <a:effectLst/>
                <a:latin typeface="Arial Black" panose="020B0A04020102020204" pitchFamily="34" charset="0"/>
              </a:rPr>
              <a:t>2º</a:t>
            </a:r>
            <a:endParaRPr lang="pt-BR" altLang="pt-BR" sz="2400">
              <a:effectLst/>
            </a:endParaRPr>
          </a:p>
        </p:txBody>
      </p:sp>
      <p:sp>
        <p:nvSpPr>
          <p:cNvPr id="15368" name="Text Box 8">
            <a:extLst>
              <a:ext uri="{FF2B5EF4-FFF2-40B4-BE49-F238E27FC236}">
                <a16:creationId xmlns:a16="http://schemas.microsoft.com/office/drawing/2014/main" id="{03D46202-C2D0-4118-972D-D0B639979C0D}"/>
              </a:ext>
            </a:extLst>
          </p:cNvPr>
          <p:cNvSpPr txBox="1">
            <a:spLocks noChangeArrowheads="1"/>
          </p:cNvSpPr>
          <p:nvPr/>
        </p:nvSpPr>
        <p:spPr bwMode="auto">
          <a:xfrm>
            <a:off x="304800" y="2971800"/>
            <a:ext cx="4876800"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“Lembra-te do dia de Sábado, para o santificar, seis dias trabalharás e farás toda tua obra. Mas o sétimo dia é o Sábado do Senhor; não farás nenhum trabalho...”      </a:t>
            </a:r>
            <a:r>
              <a:rPr lang="pt-BR" altLang="pt-BR" sz="2400">
                <a:solidFill>
                  <a:srgbClr val="000066"/>
                </a:solidFill>
                <a:effectLst/>
                <a:latin typeface="Comic Sans MS" panose="030F0702030302020204" pitchFamily="66" charset="0"/>
              </a:rPr>
              <a:t>Ex 20: 8-11</a:t>
            </a:r>
            <a:endParaRPr lang="pt-BR" altLang="pt-BR" sz="2800" b="1">
              <a:effectLst/>
              <a:latin typeface="Comic Sans MS" panose="030F0702030302020204" pitchFamily="66" charset="0"/>
            </a:endParaRPr>
          </a:p>
        </p:txBody>
      </p:sp>
      <p:sp>
        <p:nvSpPr>
          <p:cNvPr id="15369" name="Text Box 9">
            <a:extLst>
              <a:ext uri="{FF2B5EF4-FFF2-40B4-BE49-F238E27FC236}">
                <a16:creationId xmlns:a16="http://schemas.microsoft.com/office/drawing/2014/main" id="{2ACC9F30-C08C-40D8-AAC2-3B7C5D524797}"/>
              </a:ext>
            </a:extLst>
          </p:cNvPr>
          <p:cNvSpPr txBox="1">
            <a:spLocks noChangeArrowheads="1"/>
          </p:cNvSpPr>
          <p:nvPr/>
        </p:nvSpPr>
        <p:spPr bwMode="auto">
          <a:xfrm>
            <a:off x="1905000" y="2514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CC0000"/>
                </a:solidFill>
                <a:effectLst/>
                <a:latin typeface="Arial Black" panose="020B0A04020102020204" pitchFamily="34" charset="0"/>
              </a:rPr>
              <a:t>4º</a:t>
            </a:r>
            <a:endParaRPr lang="pt-BR" altLang="pt-BR" sz="2400">
              <a:effectLst/>
            </a:endParaRPr>
          </a:p>
        </p:txBody>
      </p:sp>
      <p:sp>
        <p:nvSpPr>
          <p:cNvPr id="15370" name="Text Box 10">
            <a:extLst>
              <a:ext uri="{FF2B5EF4-FFF2-40B4-BE49-F238E27FC236}">
                <a16:creationId xmlns:a16="http://schemas.microsoft.com/office/drawing/2014/main" id="{BC8C8AE2-0363-48B4-943A-A877C6F46EFF}"/>
              </a:ext>
            </a:extLst>
          </p:cNvPr>
          <p:cNvSpPr txBox="1">
            <a:spLocks noChangeArrowheads="1"/>
          </p:cNvSpPr>
          <p:nvPr/>
        </p:nvSpPr>
        <p:spPr bwMode="auto">
          <a:xfrm>
            <a:off x="5562600" y="3429000"/>
            <a:ext cx="3581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“Guardar domingos e festas”</a:t>
            </a:r>
          </a:p>
        </p:txBody>
      </p:sp>
      <p:sp>
        <p:nvSpPr>
          <p:cNvPr id="15371" name="Text Box 11">
            <a:extLst>
              <a:ext uri="{FF2B5EF4-FFF2-40B4-BE49-F238E27FC236}">
                <a16:creationId xmlns:a16="http://schemas.microsoft.com/office/drawing/2014/main" id="{B6F483FD-094E-43F2-8A9B-424041355F19}"/>
              </a:ext>
            </a:extLst>
          </p:cNvPr>
          <p:cNvSpPr txBox="1">
            <a:spLocks noChangeArrowheads="1"/>
          </p:cNvSpPr>
          <p:nvPr/>
        </p:nvSpPr>
        <p:spPr bwMode="auto">
          <a:xfrm>
            <a:off x="6705600" y="2590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CC0000"/>
                </a:solidFill>
                <a:effectLst/>
                <a:latin typeface="Arial Black" panose="020B0A04020102020204" pitchFamily="34" charset="0"/>
              </a:rPr>
              <a:t>3º</a:t>
            </a:r>
            <a:endParaRPr lang="pt-BR" altLang="pt-BR" sz="2400">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 calcmode="lin" valueType="num">
                                      <p:cBhvr additive="base">
                                        <p:cTn id="7" dur="500" fill="hold"/>
                                        <p:tgtEl>
                                          <p:spTgt spid="1536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I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4"/>
                                        </p:tgtEl>
                                        <p:attrNameLst>
                                          <p:attrName>style.visibility</p:attrName>
                                        </p:attrNameLst>
                                      </p:cBhvr>
                                      <p:to>
                                        <p:strVal val="visible"/>
                                      </p:to>
                                    </p:set>
                                    <p:anim calcmode="lin" valueType="num">
                                      <p:cBhvr>
                                        <p:cTn id="13" dur="1000" fill="hold"/>
                                        <p:tgtEl>
                                          <p:spTgt spid="15364"/>
                                        </p:tgtEl>
                                        <p:attrNameLst>
                                          <p:attrName>ppt_w</p:attrName>
                                        </p:attrNameLst>
                                      </p:cBhvr>
                                      <p:tavLst>
                                        <p:tav tm="0">
                                          <p:val>
                                            <p:fltVal val="0"/>
                                          </p:val>
                                        </p:tav>
                                        <p:tav tm="100000">
                                          <p:val>
                                            <p:strVal val="#ppt_w"/>
                                          </p:val>
                                        </p:tav>
                                      </p:tavLst>
                                    </p:anim>
                                    <p:anim calcmode="lin" valueType="num">
                                      <p:cBhvr>
                                        <p:cTn id="14" dur="1000" fill="hold"/>
                                        <p:tgtEl>
                                          <p:spTgt spid="15364"/>
                                        </p:tgtEl>
                                        <p:attrNameLst>
                                          <p:attrName>ppt_h</p:attrName>
                                        </p:attrNameLst>
                                      </p:cBhvr>
                                      <p:tavLst>
                                        <p:tav tm="0">
                                          <p:val>
                                            <p:fltVal val="0"/>
                                          </p:val>
                                        </p:tav>
                                        <p:tav tm="100000">
                                          <p:val>
                                            <p:strVal val="#ppt_h"/>
                                          </p:val>
                                        </p:tav>
                                      </p:tavLst>
                                    </p:anim>
                                    <p:anim calcmode="lin" valueType="num">
                                      <p:cBhvr>
                                        <p:cTn id="15" dur="1000" fill="hold"/>
                                        <p:tgtEl>
                                          <p:spTgt spid="1536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5367">
                                            <p:txEl>
                                              <p:pRg st="0" end="0"/>
                                            </p:txEl>
                                          </p:spTgt>
                                        </p:tgtEl>
                                        <p:attrNameLst>
                                          <p:attrName>style.visibility</p:attrName>
                                        </p:attrNameLst>
                                      </p:cBhvr>
                                      <p:to>
                                        <p:strVal val="visible"/>
                                      </p:to>
                                    </p:set>
                                    <p:anim calcmode="lin" valueType="num">
                                      <p:cBhvr additive="base">
                                        <p:cTn id="21"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3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COT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5366"/>
                                        </p:tgtEl>
                                        <p:attrNameLst>
                                          <p:attrName>style.visibility</p:attrName>
                                        </p:attrNameLst>
                                      </p:cBhvr>
                                      <p:to>
                                        <p:strVal val="visible"/>
                                      </p:to>
                                    </p:set>
                                    <p:anim calcmode="lin" valueType="num">
                                      <p:cBhvr>
                                        <p:cTn id="27" dur="1000" fill="hold"/>
                                        <p:tgtEl>
                                          <p:spTgt spid="15366"/>
                                        </p:tgtEl>
                                        <p:attrNameLst>
                                          <p:attrName>ppt_w</p:attrName>
                                        </p:attrNameLst>
                                      </p:cBhvr>
                                      <p:tavLst>
                                        <p:tav tm="0">
                                          <p:val>
                                            <p:fltVal val="0"/>
                                          </p:val>
                                        </p:tav>
                                        <p:tav tm="100000">
                                          <p:val>
                                            <p:strVal val="#ppt_w"/>
                                          </p:val>
                                        </p:tav>
                                      </p:tavLst>
                                    </p:anim>
                                    <p:anim calcmode="lin" valueType="num">
                                      <p:cBhvr>
                                        <p:cTn id="28" dur="1000" fill="hold"/>
                                        <p:tgtEl>
                                          <p:spTgt spid="15366"/>
                                        </p:tgtEl>
                                        <p:attrNameLst>
                                          <p:attrName>ppt_h</p:attrName>
                                        </p:attrNameLst>
                                      </p:cBhvr>
                                      <p:tavLst>
                                        <p:tav tm="0">
                                          <p:val>
                                            <p:fltVal val="0"/>
                                          </p:val>
                                        </p:tav>
                                        <p:tav tm="100000">
                                          <p:val>
                                            <p:strVal val="#ppt_h"/>
                                          </p:val>
                                        </p:tav>
                                      </p:tavLst>
                                    </p:anim>
                                    <p:anim calcmode="lin" valueType="num">
                                      <p:cBhvr>
                                        <p:cTn id="29" dur="1000" fill="hold"/>
                                        <p:tgtEl>
                                          <p:spTgt spid="1536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53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5369">
                                            <p:txEl>
                                              <p:pRg st="0" end="0"/>
                                            </p:txEl>
                                          </p:spTgt>
                                        </p:tgtEl>
                                        <p:attrNameLst>
                                          <p:attrName>style.visibility</p:attrName>
                                        </p:attrNameLst>
                                      </p:cBhvr>
                                      <p:to>
                                        <p:strVal val="visible"/>
                                      </p:to>
                                    </p:set>
                                    <p:anim calcmode="lin" valueType="num">
                                      <p:cBhvr additive="base">
                                        <p:cTn id="35" dur="500" fill="hold"/>
                                        <p:tgtEl>
                                          <p:spTgt spid="15369">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53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FREIADA.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5368"/>
                                        </p:tgtEl>
                                        <p:attrNameLst>
                                          <p:attrName>style.visibility</p:attrName>
                                        </p:attrNameLst>
                                      </p:cBhvr>
                                      <p:to>
                                        <p:strVal val="visible"/>
                                      </p:to>
                                    </p:set>
                                    <p:anim calcmode="lin" valueType="num">
                                      <p:cBhvr>
                                        <p:cTn id="41" dur="1000" fill="hold"/>
                                        <p:tgtEl>
                                          <p:spTgt spid="15368"/>
                                        </p:tgtEl>
                                        <p:attrNameLst>
                                          <p:attrName>ppt_w</p:attrName>
                                        </p:attrNameLst>
                                      </p:cBhvr>
                                      <p:tavLst>
                                        <p:tav tm="0">
                                          <p:val>
                                            <p:fltVal val="0"/>
                                          </p:val>
                                        </p:tav>
                                        <p:tav tm="100000">
                                          <p:val>
                                            <p:strVal val="#ppt_w"/>
                                          </p:val>
                                        </p:tav>
                                      </p:tavLst>
                                    </p:anim>
                                    <p:anim calcmode="lin" valueType="num">
                                      <p:cBhvr>
                                        <p:cTn id="42" dur="1000" fill="hold"/>
                                        <p:tgtEl>
                                          <p:spTgt spid="15368"/>
                                        </p:tgtEl>
                                        <p:attrNameLst>
                                          <p:attrName>ppt_h</p:attrName>
                                        </p:attrNameLst>
                                      </p:cBhvr>
                                      <p:tavLst>
                                        <p:tav tm="0">
                                          <p:val>
                                            <p:fltVal val="0"/>
                                          </p:val>
                                        </p:tav>
                                        <p:tav tm="100000">
                                          <p:val>
                                            <p:strVal val="#ppt_h"/>
                                          </p:val>
                                        </p:tav>
                                      </p:tavLst>
                                    </p:anim>
                                    <p:anim calcmode="lin" valueType="num">
                                      <p:cBhvr>
                                        <p:cTn id="43"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5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71">
                                            <p:txEl>
                                              <p:pRg st="0" end="0"/>
                                            </p:txEl>
                                          </p:spTgt>
                                        </p:tgtEl>
                                        <p:attrNameLst>
                                          <p:attrName>style.visibility</p:attrName>
                                        </p:attrNameLst>
                                      </p:cBhvr>
                                      <p:to>
                                        <p:strVal val="visible"/>
                                      </p:to>
                                    </p:set>
                                    <p:anim calcmode="lin" valueType="num">
                                      <p:cBhvr additive="base">
                                        <p:cTn id="49" dur="500" fill="hold"/>
                                        <p:tgtEl>
                                          <p:spTgt spid="15371">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3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COTE.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370"/>
                                        </p:tgtEl>
                                        <p:attrNameLst>
                                          <p:attrName>style.visibility</p:attrName>
                                        </p:attrNameLst>
                                      </p:cBhvr>
                                      <p:to>
                                        <p:strVal val="visible"/>
                                      </p:to>
                                    </p:set>
                                    <p:anim calcmode="lin" valueType="num">
                                      <p:cBhvr>
                                        <p:cTn id="55" dur="1000" fill="hold"/>
                                        <p:tgtEl>
                                          <p:spTgt spid="15370"/>
                                        </p:tgtEl>
                                        <p:attrNameLst>
                                          <p:attrName>ppt_w</p:attrName>
                                        </p:attrNameLst>
                                      </p:cBhvr>
                                      <p:tavLst>
                                        <p:tav tm="0">
                                          <p:val>
                                            <p:fltVal val="0"/>
                                          </p:val>
                                        </p:tav>
                                        <p:tav tm="100000">
                                          <p:val>
                                            <p:strVal val="#ppt_w"/>
                                          </p:val>
                                        </p:tav>
                                      </p:tavLst>
                                    </p:anim>
                                    <p:anim calcmode="lin" valueType="num">
                                      <p:cBhvr>
                                        <p:cTn id="56" dur="1000" fill="hold"/>
                                        <p:tgtEl>
                                          <p:spTgt spid="15370"/>
                                        </p:tgtEl>
                                        <p:attrNameLst>
                                          <p:attrName>ppt_h</p:attrName>
                                        </p:attrNameLst>
                                      </p:cBhvr>
                                      <p:tavLst>
                                        <p:tav tm="0">
                                          <p:val>
                                            <p:fltVal val="0"/>
                                          </p:val>
                                        </p:tav>
                                        <p:tav tm="100000">
                                          <p:val>
                                            <p:strVal val="#ppt_h"/>
                                          </p:val>
                                        </p:tav>
                                      </p:tavLst>
                                    </p:anim>
                                    <p:anim calcmode="lin" valueType="num">
                                      <p:cBhvr>
                                        <p:cTn id="57"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utoUpdateAnimBg="0"/>
      <p:bldP spid="15365" grpId="0" build="p" autoUpdateAnimBg="0"/>
      <p:bldP spid="15366" grpId="0" autoUpdateAnimBg="0"/>
      <p:bldP spid="15367" grpId="0" build="p" autoUpdateAnimBg="0"/>
      <p:bldP spid="15368" grpId="0" autoUpdateAnimBg="0"/>
      <p:bldP spid="15369" grpId="0" build="p" autoUpdateAnimBg="0"/>
      <p:bldP spid="15370" grpId="0" autoUpdateAnimBg="0"/>
      <p:bldP spid="15371"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CE2606B4-2D52-4A84-9022-F30EDF301BAE}"/>
              </a:ext>
            </a:extLst>
          </p:cNvPr>
          <p:cNvPicPr>
            <a:picLocks noChangeAspect="1" noChangeArrowheads="1"/>
          </p:cNvPicPr>
          <p:nvPr/>
        </p:nvPicPr>
        <p:blipFill>
          <a:blip r:embed="rId4">
            <a:lum contrast="6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Text Box 3">
            <a:extLst>
              <a:ext uri="{FF2B5EF4-FFF2-40B4-BE49-F238E27FC236}">
                <a16:creationId xmlns:a16="http://schemas.microsoft.com/office/drawing/2014/main" id="{77556C65-0A94-445E-B9E4-31E2721214B5}"/>
              </a:ext>
            </a:extLst>
          </p:cNvPr>
          <p:cNvSpPr txBox="1">
            <a:spLocks noChangeArrowheads="1"/>
          </p:cNvSpPr>
          <p:nvPr/>
        </p:nvSpPr>
        <p:spPr bwMode="auto">
          <a:xfrm>
            <a:off x="533400" y="762000"/>
            <a:ext cx="289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“Honra teu pai e tua mãe”    </a:t>
            </a:r>
            <a:r>
              <a:rPr lang="pt-BR" altLang="pt-BR" sz="2400">
                <a:solidFill>
                  <a:srgbClr val="000066"/>
                </a:solidFill>
                <a:effectLst/>
                <a:latin typeface="Comic Sans MS" panose="030F0702030302020204" pitchFamily="66" charset="0"/>
              </a:rPr>
              <a:t>Ex 20:12</a:t>
            </a:r>
            <a:endParaRPr lang="pt-BR" altLang="pt-BR" sz="2800" b="1">
              <a:effectLst/>
              <a:latin typeface="Comic Sans MS" panose="030F0702030302020204" pitchFamily="66" charset="0"/>
            </a:endParaRPr>
          </a:p>
        </p:txBody>
      </p:sp>
      <p:sp>
        <p:nvSpPr>
          <p:cNvPr id="29700" name="Text Box 4">
            <a:extLst>
              <a:ext uri="{FF2B5EF4-FFF2-40B4-BE49-F238E27FC236}">
                <a16:creationId xmlns:a16="http://schemas.microsoft.com/office/drawing/2014/main" id="{5048B695-F183-43C7-9ECC-13C782520254}"/>
              </a:ext>
            </a:extLst>
          </p:cNvPr>
          <p:cNvSpPr txBox="1">
            <a:spLocks noChangeArrowheads="1"/>
          </p:cNvSpPr>
          <p:nvPr/>
        </p:nvSpPr>
        <p:spPr bwMode="auto">
          <a:xfrm>
            <a:off x="1447800" y="304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5º</a:t>
            </a:r>
            <a:endParaRPr lang="pt-BR" altLang="pt-BR" sz="2400">
              <a:effectLst/>
            </a:endParaRPr>
          </a:p>
        </p:txBody>
      </p:sp>
      <p:sp>
        <p:nvSpPr>
          <p:cNvPr id="29701" name="Text Box 5">
            <a:extLst>
              <a:ext uri="{FF2B5EF4-FFF2-40B4-BE49-F238E27FC236}">
                <a16:creationId xmlns:a16="http://schemas.microsoft.com/office/drawing/2014/main" id="{EECD0032-A926-480E-93B0-07E645314216}"/>
              </a:ext>
            </a:extLst>
          </p:cNvPr>
          <p:cNvSpPr txBox="1">
            <a:spLocks noChangeArrowheads="1"/>
          </p:cNvSpPr>
          <p:nvPr/>
        </p:nvSpPr>
        <p:spPr bwMode="auto">
          <a:xfrm>
            <a:off x="5562600" y="838200"/>
            <a:ext cx="2590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“Honrar pai e mãe”</a:t>
            </a:r>
          </a:p>
        </p:txBody>
      </p:sp>
      <p:sp>
        <p:nvSpPr>
          <p:cNvPr id="29702" name="Text Box 6">
            <a:extLst>
              <a:ext uri="{FF2B5EF4-FFF2-40B4-BE49-F238E27FC236}">
                <a16:creationId xmlns:a16="http://schemas.microsoft.com/office/drawing/2014/main" id="{29206F4B-5CAD-4E51-AF9A-458B594B476F}"/>
              </a:ext>
            </a:extLst>
          </p:cNvPr>
          <p:cNvSpPr txBox="1">
            <a:spLocks noChangeArrowheads="1"/>
          </p:cNvSpPr>
          <p:nvPr/>
        </p:nvSpPr>
        <p:spPr bwMode="auto">
          <a:xfrm>
            <a:off x="6553200" y="381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4º</a:t>
            </a:r>
            <a:endParaRPr lang="pt-BR" altLang="pt-BR" sz="2400">
              <a:effectLst/>
            </a:endParaRPr>
          </a:p>
        </p:txBody>
      </p:sp>
      <p:sp>
        <p:nvSpPr>
          <p:cNvPr id="29703" name="Text Box 7">
            <a:extLst>
              <a:ext uri="{FF2B5EF4-FFF2-40B4-BE49-F238E27FC236}">
                <a16:creationId xmlns:a16="http://schemas.microsoft.com/office/drawing/2014/main" id="{7A618182-102C-4F9D-95CC-EDFE4D70EF1D}"/>
              </a:ext>
            </a:extLst>
          </p:cNvPr>
          <p:cNvSpPr txBox="1">
            <a:spLocks noChangeArrowheads="1"/>
          </p:cNvSpPr>
          <p:nvPr/>
        </p:nvSpPr>
        <p:spPr bwMode="auto">
          <a:xfrm>
            <a:off x="533400" y="2743200"/>
            <a:ext cx="32766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matarás.” </a:t>
            </a:r>
            <a:r>
              <a:rPr lang="pt-BR" altLang="pt-BR" sz="2400">
                <a:solidFill>
                  <a:srgbClr val="000066"/>
                </a:solidFill>
                <a:effectLst/>
                <a:latin typeface="Comic Sans MS" panose="030F0702030302020204" pitchFamily="66" charset="0"/>
              </a:rPr>
              <a:t>Ex 20:13</a:t>
            </a:r>
            <a:endParaRPr lang="pt-BR" altLang="pt-BR" sz="2800" b="1">
              <a:effectLst/>
              <a:latin typeface="Comic Sans MS" panose="030F0702030302020204" pitchFamily="66" charset="0"/>
            </a:endParaRPr>
          </a:p>
        </p:txBody>
      </p:sp>
      <p:sp>
        <p:nvSpPr>
          <p:cNvPr id="29704" name="Text Box 8">
            <a:extLst>
              <a:ext uri="{FF2B5EF4-FFF2-40B4-BE49-F238E27FC236}">
                <a16:creationId xmlns:a16="http://schemas.microsoft.com/office/drawing/2014/main" id="{48F6E56F-4A30-4791-9C38-7C506E1F9582}"/>
              </a:ext>
            </a:extLst>
          </p:cNvPr>
          <p:cNvSpPr txBox="1">
            <a:spLocks noChangeArrowheads="1"/>
          </p:cNvSpPr>
          <p:nvPr/>
        </p:nvSpPr>
        <p:spPr bwMode="auto">
          <a:xfrm>
            <a:off x="1524000" y="2286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6º</a:t>
            </a:r>
            <a:endParaRPr lang="pt-BR" altLang="pt-BR" sz="2400">
              <a:effectLst/>
            </a:endParaRPr>
          </a:p>
        </p:txBody>
      </p:sp>
      <p:sp>
        <p:nvSpPr>
          <p:cNvPr id="29705" name="Text Box 9">
            <a:extLst>
              <a:ext uri="{FF2B5EF4-FFF2-40B4-BE49-F238E27FC236}">
                <a16:creationId xmlns:a16="http://schemas.microsoft.com/office/drawing/2014/main" id="{7311EAF5-314A-46F0-8BAE-7893CDF6B958}"/>
              </a:ext>
            </a:extLst>
          </p:cNvPr>
          <p:cNvSpPr txBox="1">
            <a:spLocks noChangeArrowheads="1"/>
          </p:cNvSpPr>
          <p:nvPr/>
        </p:nvSpPr>
        <p:spPr bwMode="auto">
          <a:xfrm>
            <a:off x="5562600" y="27432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matar”</a:t>
            </a:r>
          </a:p>
        </p:txBody>
      </p:sp>
      <p:sp>
        <p:nvSpPr>
          <p:cNvPr id="29706" name="Text Box 10">
            <a:extLst>
              <a:ext uri="{FF2B5EF4-FFF2-40B4-BE49-F238E27FC236}">
                <a16:creationId xmlns:a16="http://schemas.microsoft.com/office/drawing/2014/main" id="{5C19235E-863B-46AF-92B2-C888ABAC38B7}"/>
              </a:ext>
            </a:extLst>
          </p:cNvPr>
          <p:cNvSpPr txBox="1">
            <a:spLocks noChangeArrowheads="1"/>
          </p:cNvSpPr>
          <p:nvPr/>
        </p:nvSpPr>
        <p:spPr bwMode="auto">
          <a:xfrm>
            <a:off x="6553200" y="1981200"/>
            <a:ext cx="533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 5º</a:t>
            </a:r>
            <a:endParaRPr lang="pt-BR" altLang="pt-BR" sz="2400">
              <a:effectLst/>
            </a:endParaRPr>
          </a:p>
        </p:txBody>
      </p:sp>
      <p:sp>
        <p:nvSpPr>
          <p:cNvPr id="29707" name="Text Box 11">
            <a:extLst>
              <a:ext uri="{FF2B5EF4-FFF2-40B4-BE49-F238E27FC236}">
                <a16:creationId xmlns:a16="http://schemas.microsoft.com/office/drawing/2014/main" id="{456F0363-1745-4325-B35C-7E00189F2167}"/>
              </a:ext>
            </a:extLst>
          </p:cNvPr>
          <p:cNvSpPr txBox="1">
            <a:spLocks noChangeArrowheads="1"/>
          </p:cNvSpPr>
          <p:nvPr/>
        </p:nvSpPr>
        <p:spPr bwMode="auto">
          <a:xfrm>
            <a:off x="457200" y="4648200"/>
            <a:ext cx="33528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adulterarás” </a:t>
            </a:r>
            <a:r>
              <a:rPr lang="pt-BR" altLang="pt-BR" sz="2400">
                <a:solidFill>
                  <a:srgbClr val="000066"/>
                </a:solidFill>
                <a:effectLst/>
                <a:latin typeface="Comic Sans MS" panose="030F0702030302020204" pitchFamily="66" charset="0"/>
              </a:rPr>
              <a:t>Ex 20:14</a:t>
            </a:r>
            <a:endParaRPr lang="pt-BR" altLang="pt-BR" sz="2800" b="1">
              <a:effectLst/>
              <a:latin typeface="Comic Sans MS" panose="030F0702030302020204" pitchFamily="66" charset="0"/>
            </a:endParaRPr>
          </a:p>
        </p:txBody>
      </p:sp>
      <p:sp>
        <p:nvSpPr>
          <p:cNvPr id="29708" name="Text Box 12">
            <a:extLst>
              <a:ext uri="{FF2B5EF4-FFF2-40B4-BE49-F238E27FC236}">
                <a16:creationId xmlns:a16="http://schemas.microsoft.com/office/drawing/2014/main" id="{E66ECD69-81F6-44D3-AA7A-5BE4763D8428}"/>
              </a:ext>
            </a:extLst>
          </p:cNvPr>
          <p:cNvSpPr txBox="1">
            <a:spLocks noChangeArrowheads="1"/>
          </p:cNvSpPr>
          <p:nvPr/>
        </p:nvSpPr>
        <p:spPr bwMode="auto">
          <a:xfrm>
            <a:off x="1600200" y="4267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7º</a:t>
            </a:r>
            <a:endParaRPr lang="pt-BR" altLang="pt-BR" sz="2400">
              <a:effectLst/>
            </a:endParaRPr>
          </a:p>
        </p:txBody>
      </p:sp>
      <p:sp>
        <p:nvSpPr>
          <p:cNvPr id="29709" name="Text Box 13">
            <a:extLst>
              <a:ext uri="{FF2B5EF4-FFF2-40B4-BE49-F238E27FC236}">
                <a16:creationId xmlns:a16="http://schemas.microsoft.com/office/drawing/2014/main" id="{B2BC69E2-A2E7-4BD3-AD9A-5C4A7FA2A43C}"/>
              </a:ext>
            </a:extLst>
          </p:cNvPr>
          <p:cNvSpPr txBox="1">
            <a:spLocks noChangeArrowheads="1"/>
          </p:cNvSpPr>
          <p:nvPr/>
        </p:nvSpPr>
        <p:spPr bwMode="auto">
          <a:xfrm>
            <a:off x="5486400" y="4648200"/>
            <a:ext cx="3657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pecar contra a castidade”</a:t>
            </a:r>
          </a:p>
        </p:txBody>
      </p:sp>
      <p:sp>
        <p:nvSpPr>
          <p:cNvPr id="29710" name="Text Box 14">
            <a:extLst>
              <a:ext uri="{FF2B5EF4-FFF2-40B4-BE49-F238E27FC236}">
                <a16:creationId xmlns:a16="http://schemas.microsoft.com/office/drawing/2014/main" id="{689F7FAA-8195-4123-A73E-30F759657563}"/>
              </a:ext>
            </a:extLst>
          </p:cNvPr>
          <p:cNvSpPr txBox="1">
            <a:spLocks noChangeArrowheads="1"/>
          </p:cNvSpPr>
          <p:nvPr/>
        </p:nvSpPr>
        <p:spPr bwMode="auto">
          <a:xfrm>
            <a:off x="6629400" y="42672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6º</a:t>
            </a:r>
            <a:endParaRPr lang="pt-BR" altLang="pt-BR" sz="2400">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 calcmode="lin" valueType="num">
                                      <p:cBhvr additive="base">
                                        <p:cTn id="7" dur="500" fill="hold"/>
                                        <p:tgtEl>
                                          <p:spTgt spid="2970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7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I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9699"/>
                                        </p:tgtEl>
                                        <p:attrNameLst>
                                          <p:attrName>style.visibility</p:attrName>
                                        </p:attrNameLst>
                                      </p:cBhvr>
                                      <p:to>
                                        <p:strVal val="visible"/>
                                      </p:to>
                                    </p:set>
                                    <p:anim calcmode="lin" valueType="num">
                                      <p:cBhvr>
                                        <p:cTn id="13" dur="1000" fill="hold"/>
                                        <p:tgtEl>
                                          <p:spTgt spid="29699"/>
                                        </p:tgtEl>
                                        <p:attrNameLst>
                                          <p:attrName>ppt_w</p:attrName>
                                        </p:attrNameLst>
                                      </p:cBhvr>
                                      <p:tavLst>
                                        <p:tav tm="0">
                                          <p:val>
                                            <p:fltVal val="0"/>
                                          </p:val>
                                        </p:tav>
                                        <p:tav tm="100000">
                                          <p:val>
                                            <p:strVal val="#ppt_w"/>
                                          </p:val>
                                        </p:tav>
                                      </p:tavLst>
                                    </p:anim>
                                    <p:anim calcmode="lin" valueType="num">
                                      <p:cBhvr>
                                        <p:cTn id="14" dur="1000" fill="hold"/>
                                        <p:tgtEl>
                                          <p:spTgt spid="29699"/>
                                        </p:tgtEl>
                                        <p:attrNameLst>
                                          <p:attrName>ppt_h</p:attrName>
                                        </p:attrNameLst>
                                      </p:cBhvr>
                                      <p:tavLst>
                                        <p:tav tm="0">
                                          <p:val>
                                            <p:fltVal val="0"/>
                                          </p:val>
                                        </p:tav>
                                        <p:tav tm="100000">
                                          <p:val>
                                            <p:strVal val="#ppt_h"/>
                                          </p:val>
                                        </p:tav>
                                      </p:tavLst>
                                    </p:anim>
                                    <p:anim calcmode="lin" valueType="num">
                                      <p:cBhvr>
                                        <p:cTn id="15" dur="1000" fill="hold"/>
                                        <p:tgtEl>
                                          <p:spTgt spid="2969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6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9702">
                                            <p:txEl>
                                              <p:pRg st="0" end="0"/>
                                            </p:txEl>
                                          </p:spTgt>
                                        </p:tgtEl>
                                        <p:attrNameLst>
                                          <p:attrName>style.visibility</p:attrName>
                                        </p:attrNameLst>
                                      </p:cBhvr>
                                      <p:to>
                                        <p:strVal val="visible"/>
                                      </p:to>
                                    </p:set>
                                    <p:anim calcmode="lin" valueType="num">
                                      <p:cBhvr additive="base">
                                        <p:cTn id="21" dur="500" fill="hold"/>
                                        <p:tgtEl>
                                          <p:spTgt spid="29702">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970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COT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29701"/>
                                        </p:tgtEl>
                                        <p:attrNameLst>
                                          <p:attrName>style.visibility</p:attrName>
                                        </p:attrNameLst>
                                      </p:cBhvr>
                                      <p:to>
                                        <p:strVal val="visible"/>
                                      </p:to>
                                    </p:set>
                                    <p:anim calcmode="lin" valueType="num">
                                      <p:cBhvr>
                                        <p:cTn id="27" dur="1000" fill="hold"/>
                                        <p:tgtEl>
                                          <p:spTgt spid="29701"/>
                                        </p:tgtEl>
                                        <p:attrNameLst>
                                          <p:attrName>ppt_w</p:attrName>
                                        </p:attrNameLst>
                                      </p:cBhvr>
                                      <p:tavLst>
                                        <p:tav tm="0">
                                          <p:val>
                                            <p:fltVal val="0"/>
                                          </p:val>
                                        </p:tav>
                                        <p:tav tm="100000">
                                          <p:val>
                                            <p:strVal val="#ppt_w"/>
                                          </p:val>
                                        </p:tav>
                                      </p:tavLst>
                                    </p:anim>
                                    <p:anim calcmode="lin" valueType="num">
                                      <p:cBhvr>
                                        <p:cTn id="28" dur="1000" fill="hold"/>
                                        <p:tgtEl>
                                          <p:spTgt spid="29701"/>
                                        </p:tgtEl>
                                        <p:attrNameLst>
                                          <p:attrName>ppt_h</p:attrName>
                                        </p:attrNameLst>
                                      </p:cBhvr>
                                      <p:tavLst>
                                        <p:tav tm="0">
                                          <p:val>
                                            <p:fltVal val="0"/>
                                          </p:val>
                                        </p:tav>
                                        <p:tav tm="100000">
                                          <p:val>
                                            <p:strVal val="#ppt_h"/>
                                          </p:val>
                                        </p:tav>
                                      </p:tavLst>
                                    </p:anim>
                                    <p:anim calcmode="lin" valueType="num">
                                      <p:cBhvr>
                                        <p:cTn id="29" dur="1000" fill="hold"/>
                                        <p:tgtEl>
                                          <p:spTgt spid="2970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97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9704">
                                            <p:txEl>
                                              <p:pRg st="0" end="0"/>
                                            </p:txEl>
                                          </p:spTgt>
                                        </p:tgtEl>
                                        <p:attrNameLst>
                                          <p:attrName>style.visibility</p:attrName>
                                        </p:attrNameLst>
                                      </p:cBhvr>
                                      <p:to>
                                        <p:strVal val="visible"/>
                                      </p:to>
                                    </p:set>
                                    <p:anim calcmode="lin" valueType="num">
                                      <p:cBhvr additive="base">
                                        <p:cTn id="35" dur="500" fill="hold"/>
                                        <p:tgtEl>
                                          <p:spTgt spid="29704">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970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FREIADA.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29703"/>
                                        </p:tgtEl>
                                        <p:attrNameLst>
                                          <p:attrName>style.visibility</p:attrName>
                                        </p:attrNameLst>
                                      </p:cBhvr>
                                      <p:to>
                                        <p:strVal val="visible"/>
                                      </p:to>
                                    </p:set>
                                    <p:anim calcmode="lin" valueType="num">
                                      <p:cBhvr>
                                        <p:cTn id="41" dur="1000" fill="hold"/>
                                        <p:tgtEl>
                                          <p:spTgt spid="29703"/>
                                        </p:tgtEl>
                                        <p:attrNameLst>
                                          <p:attrName>ppt_w</p:attrName>
                                        </p:attrNameLst>
                                      </p:cBhvr>
                                      <p:tavLst>
                                        <p:tav tm="0">
                                          <p:val>
                                            <p:fltVal val="0"/>
                                          </p:val>
                                        </p:tav>
                                        <p:tav tm="100000">
                                          <p:val>
                                            <p:strVal val="#ppt_w"/>
                                          </p:val>
                                        </p:tav>
                                      </p:tavLst>
                                    </p:anim>
                                    <p:anim calcmode="lin" valueType="num">
                                      <p:cBhvr>
                                        <p:cTn id="42" dur="1000" fill="hold"/>
                                        <p:tgtEl>
                                          <p:spTgt spid="29703"/>
                                        </p:tgtEl>
                                        <p:attrNameLst>
                                          <p:attrName>ppt_h</p:attrName>
                                        </p:attrNameLst>
                                      </p:cBhvr>
                                      <p:tavLst>
                                        <p:tav tm="0">
                                          <p:val>
                                            <p:fltVal val="0"/>
                                          </p:val>
                                        </p:tav>
                                        <p:tav tm="100000">
                                          <p:val>
                                            <p:strVal val="#ppt_h"/>
                                          </p:val>
                                        </p:tav>
                                      </p:tavLst>
                                    </p:anim>
                                    <p:anim calcmode="lin" valueType="num">
                                      <p:cBhvr>
                                        <p:cTn id="43"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97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06">
                                            <p:txEl>
                                              <p:pRg st="0" end="0"/>
                                            </p:txEl>
                                          </p:spTgt>
                                        </p:tgtEl>
                                        <p:attrNameLst>
                                          <p:attrName>style.visibility</p:attrName>
                                        </p:attrNameLst>
                                      </p:cBhvr>
                                      <p:to>
                                        <p:strVal val="visible"/>
                                      </p:to>
                                    </p:set>
                                    <p:anim calcmode="lin" valueType="num">
                                      <p:cBhvr additive="base">
                                        <p:cTn id="49" dur="500" fill="hold"/>
                                        <p:tgtEl>
                                          <p:spTgt spid="29706">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97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COTE.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9705"/>
                                        </p:tgtEl>
                                        <p:attrNameLst>
                                          <p:attrName>style.visibility</p:attrName>
                                        </p:attrNameLst>
                                      </p:cBhvr>
                                      <p:to>
                                        <p:strVal val="visible"/>
                                      </p:to>
                                    </p:set>
                                    <p:anim calcmode="lin" valueType="num">
                                      <p:cBhvr>
                                        <p:cTn id="55" dur="1000" fill="hold"/>
                                        <p:tgtEl>
                                          <p:spTgt spid="29705"/>
                                        </p:tgtEl>
                                        <p:attrNameLst>
                                          <p:attrName>ppt_w</p:attrName>
                                        </p:attrNameLst>
                                      </p:cBhvr>
                                      <p:tavLst>
                                        <p:tav tm="0">
                                          <p:val>
                                            <p:fltVal val="0"/>
                                          </p:val>
                                        </p:tav>
                                        <p:tav tm="100000">
                                          <p:val>
                                            <p:strVal val="#ppt_w"/>
                                          </p:val>
                                        </p:tav>
                                      </p:tavLst>
                                    </p:anim>
                                    <p:anim calcmode="lin" valueType="num">
                                      <p:cBhvr>
                                        <p:cTn id="56" dur="1000" fill="hold"/>
                                        <p:tgtEl>
                                          <p:spTgt spid="29705"/>
                                        </p:tgtEl>
                                        <p:attrNameLst>
                                          <p:attrName>ppt_h</p:attrName>
                                        </p:attrNameLst>
                                      </p:cBhvr>
                                      <p:tavLst>
                                        <p:tav tm="0">
                                          <p:val>
                                            <p:fltVal val="0"/>
                                          </p:val>
                                        </p:tav>
                                        <p:tav tm="100000">
                                          <p:val>
                                            <p:strVal val="#ppt_h"/>
                                          </p:val>
                                        </p:tav>
                                      </p:tavLst>
                                    </p:anim>
                                    <p:anim calcmode="lin" valueType="num">
                                      <p:cBhvr>
                                        <p:cTn id="57"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9708">
                                            <p:txEl>
                                              <p:pRg st="0" end="0"/>
                                            </p:txEl>
                                          </p:spTgt>
                                        </p:tgtEl>
                                        <p:attrNameLst>
                                          <p:attrName>style.visibility</p:attrName>
                                        </p:attrNameLst>
                                      </p:cBhvr>
                                      <p:to>
                                        <p:strVal val="visible"/>
                                      </p:to>
                                    </p:set>
                                    <p:anim calcmode="lin" valueType="num">
                                      <p:cBhvr additive="base">
                                        <p:cTn id="63" dur="500" fill="hold"/>
                                        <p:tgtEl>
                                          <p:spTgt spid="29708">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2970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FREIADA.WAV"/>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29707"/>
                                        </p:tgtEl>
                                        <p:attrNameLst>
                                          <p:attrName>style.visibility</p:attrName>
                                        </p:attrNameLst>
                                      </p:cBhvr>
                                      <p:to>
                                        <p:strVal val="visible"/>
                                      </p:to>
                                    </p:set>
                                    <p:anim calcmode="lin" valueType="num">
                                      <p:cBhvr>
                                        <p:cTn id="69" dur="1000" fill="hold"/>
                                        <p:tgtEl>
                                          <p:spTgt spid="29707"/>
                                        </p:tgtEl>
                                        <p:attrNameLst>
                                          <p:attrName>ppt_w</p:attrName>
                                        </p:attrNameLst>
                                      </p:cBhvr>
                                      <p:tavLst>
                                        <p:tav tm="0">
                                          <p:val>
                                            <p:fltVal val="0"/>
                                          </p:val>
                                        </p:tav>
                                        <p:tav tm="100000">
                                          <p:val>
                                            <p:strVal val="#ppt_w"/>
                                          </p:val>
                                        </p:tav>
                                      </p:tavLst>
                                    </p:anim>
                                    <p:anim calcmode="lin" valueType="num">
                                      <p:cBhvr>
                                        <p:cTn id="70" dur="1000" fill="hold"/>
                                        <p:tgtEl>
                                          <p:spTgt spid="29707"/>
                                        </p:tgtEl>
                                        <p:attrNameLst>
                                          <p:attrName>ppt_h</p:attrName>
                                        </p:attrNameLst>
                                      </p:cBhvr>
                                      <p:tavLst>
                                        <p:tav tm="0">
                                          <p:val>
                                            <p:fltVal val="0"/>
                                          </p:val>
                                        </p:tav>
                                        <p:tav tm="100000">
                                          <p:val>
                                            <p:strVal val="#ppt_h"/>
                                          </p:val>
                                        </p:tav>
                                      </p:tavLst>
                                    </p:anim>
                                    <p:anim calcmode="lin" valueType="num">
                                      <p:cBhvr>
                                        <p:cTn id="71" dur="1000" fill="hold"/>
                                        <p:tgtEl>
                                          <p:spTgt spid="29707"/>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297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10">
                                            <p:txEl>
                                              <p:pRg st="0" end="0"/>
                                            </p:txEl>
                                          </p:spTgt>
                                        </p:tgtEl>
                                        <p:attrNameLst>
                                          <p:attrName>style.visibility</p:attrName>
                                        </p:attrNameLst>
                                      </p:cBhvr>
                                      <p:to>
                                        <p:strVal val="visible"/>
                                      </p:to>
                                    </p:set>
                                    <p:anim calcmode="lin" valueType="num">
                                      <p:cBhvr additive="base">
                                        <p:cTn id="77" dur="500" fill="hold"/>
                                        <p:tgtEl>
                                          <p:spTgt spid="29710">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297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CHICOTE.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29709"/>
                                        </p:tgtEl>
                                        <p:attrNameLst>
                                          <p:attrName>style.visibility</p:attrName>
                                        </p:attrNameLst>
                                      </p:cBhvr>
                                      <p:to>
                                        <p:strVal val="visible"/>
                                      </p:to>
                                    </p:set>
                                    <p:anim calcmode="lin" valueType="num">
                                      <p:cBhvr>
                                        <p:cTn id="83" dur="1000" fill="hold"/>
                                        <p:tgtEl>
                                          <p:spTgt spid="29709"/>
                                        </p:tgtEl>
                                        <p:attrNameLst>
                                          <p:attrName>ppt_w</p:attrName>
                                        </p:attrNameLst>
                                      </p:cBhvr>
                                      <p:tavLst>
                                        <p:tav tm="0">
                                          <p:val>
                                            <p:fltVal val="0"/>
                                          </p:val>
                                        </p:tav>
                                        <p:tav tm="100000">
                                          <p:val>
                                            <p:strVal val="#ppt_w"/>
                                          </p:val>
                                        </p:tav>
                                      </p:tavLst>
                                    </p:anim>
                                    <p:anim calcmode="lin" valueType="num">
                                      <p:cBhvr>
                                        <p:cTn id="84" dur="1000" fill="hold"/>
                                        <p:tgtEl>
                                          <p:spTgt spid="29709"/>
                                        </p:tgtEl>
                                        <p:attrNameLst>
                                          <p:attrName>ppt_h</p:attrName>
                                        </p:attrNameLst>
                                      </p:cBhvr>
                                      <p:tavLst>
                                        <p:tav tm="0">
                                          <p:val>
                                            <p:fltVal val="0"/>
                                          </p:val>
                                        </p:tav>
                                        <p:tav tm="100000">
                                          <p:val>
                                            <p:strVal val="#ppt_h"/>
                                          </p:val>
                                        </p:tav>
                                      </p:tavLst>
                                    </p:anim>
                                    <p:anim calcmode="lin" valueType="num">
                                      <p:cBhvr>
                                        <p:cTn id="85" dur="1000" fill="hold"/>
                                        <p:tgtEl>
                                          <p:spTgt spid="29709"/>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297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P spid="29700" grpId="0" build="p" autoUpdateAnimBg="0"/>
      <p:bldP spid="29701" grpId="0" autoUpdateAnimBg="0"/>
      <p:bldP spid="29702" grpId="0" build="p" autoUpdateAnimBg="0"/>
      <p:bldP spid="29703" grpId="0" autoUpdateAnimBg="0"/>
      <p:bldP spid="29704" grpId="0" build="p" autoUpdateAnimBg="0"/>
      <p:bldP spid="29705" grpId="0" autoUpdateAnimBg="0"/>
      <p:bldP spid="29706" grpId="0" build="p" autoUpdateAnimBg="0"/>
      <p:bldP spid="29707" grpId="0" autoUpdateAnimBg="0"/>
      <p:bldP spid="29708" grpId="0" build="p" autoUpdateAnimBg="0"/>
      <p:bldP spid="29709" grpId="0" autoUpdateAnimBg="0"/>
      <p:bldP spid="2971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D21D4272-1614-49FB-9877-C4DA3E4A9B74}"/>
              </a:ext>
            </a:extLst>
          </p:cNvPr>
          <p:cNvPicPr>
            <a:picLocks noChangeAspect="1" noChangeArrowheads="1"/>
          </p:cNvPicPr>
          <p:nvPr/>
        </p:nvPicPr>
        <p:blipFill>
          <a:blip r:embed="rId4">
            <a:lum contrast="7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3">
            <a:extLst>
              <a:ext uri="{FF2B5EF4-FFF2-40B4-BE49-F238E27FC236}">
                <a16:creationId xmlns:a16="http://schemas.microsoft.com/office/drawing/2014/main" id="{CCA175D8-EF2D-4D04-ADB6-6210F3A90BE7}"/>
              </a:ext>
            </a:extLst>
          </p:cNvPr>
          <p:cNvSpPr txBox="1">
            <a:spLocks noChangeArrowheads="1"/>
          </p:cNvSpPr>
          <p:nvPr/>
        </p:nvSpPr>
        <p:spPr bwMode="auto">
          <a:xfrm>
            <a:off x="762000" y="457200"/>
            <a:ext cx="350520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furtarás”     </a:t>
            </a:r>
            <a:r>
              <a:rPr lang="pt-BR" altLang="pt-BR" sz="2400">
                <a:solidFill>
                  <a:srgbClr val="000066"/>
                </a:solidFill>
                <a:effectLst/>
                <a:latin typeface="Comic Sans MS" panose="030F0702030302020204" pitchFamily="66" charset="0"/>
              </a:rPr>
              <a:t>Ex 20:15</a:t>
            </a:r>
            <a:endParaRPr lang="pt-BR" altLang="pt-BR" sz="2800" b="1">
              <a:effectLst/>
              <a:latin typeface="Comic Sans MS" panose="030F0702030302020204" pitchFamily="66" charset="0"/>
            </a:endParaRPr>
          </a:p>
        </p:txBody>
      </p:sp>
      <p:sp>
        <p:nvSpPr>
          <p:cNvPr id="30724" name="Text Box 4">
            <a:extLst>
              <a:ext uri="{FF2B5EF4-FFF2-40B4-BE49-F238E27FC236}">
                <a16:creationId xmlns:a16="http://schemas.microsoft.com/office/drawing/2014/main" id="{9ABDFB84-2241-4007-A4CB-689E6158DEE7}"/>
              </a:ext>
            </a:extLst>
          </p:cNvPr>
          <p:cNvSpPr txBox="1">
            <a:spLocks noChangeArrowheads="1"/>
          </p:cNvSpPr>
          <p:nvPr/>
        </p:nvSpPr>
        <p:spPr bwMode="auto">
          <a:xfrm>
            <a:off x="5486400" y="685800"/>
            <a:ext cx="281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furtar”</a:t>
            </a:r>
          </a:p>
        </p:txBody>
      </p:sp>
      <p:sp>
        <p:nvSpPr>
          <p:cNvPr id="30725" name="Text Box 5">
            <a:extLst>
              <a:ext uri="{FF2B5EF4-FFF2-40B4-BE49-F238E27FC236}">
                <a16:creationId xmlns:a16="http://schemas.microsoft.com/office/drawing/2014/main" id="{4B4FB0E2-47A3-4004-8816-32B6D3CC2BB1}"/>
              </a:ext>
            </a:extLst>
          </p:cNvPr>
          <p:cNvSpPr txBox="1">
            <a:spLocks noChangeArrowheads="1"/>
          </p:cNvSpPr>
          <p:nvPr/>
        </p:nvSpPr>
        <p:spPr bwMode="auto">
          <a:xfrm>
            <a:off x="1752600" y="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8º</a:t>
            </a:r>
            <a:endParaRPr lang="pt-BR" altLang="pt-BR" sz="2400">
              <a:effectLst/>
            </a:endParaRPr>
          </a:p>
        </p:txBody>
      </p:sp>
      <p:sp>
        <p:nvSpPr>
          <p:cNvPr id="30726" name="Text Box 6">
            <a:extLst>
              <a:ext uri="{FF2B5EF4-FFF2-40B4-BE49-F238E27FC236}">
                <a16:creationId xmlns:a16="http://schemas.microsoft.com/office/drawing/2014/main" id="{BF26980E-68CE-4F0A-912C-2E15B289791F}"/>
              </a:ext>
            </a:extLst>
          </p:cNvPr>
          <p:cNvSpPr txBox="1">
            <a:spLocks noChangeArrowheads="1"/>
          </p:cNvSpPr>
          <p:nvPr/>
        </p:nvSpPr>
        <p:spPr bwMode="auto">
          <a:xfrm>
            <a:off x="6553200" y="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7º</a:t>
            </a:r>
            <a:endParaRPr lang="pt-BR" altLang="pt-BR" sz="2400">
              <a:effectLst/>
            </a:endParaRPr>
          </a:p>
        </p:txBody>
      </p:sp>
      <p:sp>
        <p:nvSpPr>
          <p:cNvPr id="30727" name="Text Box 7">
            <a:extLst>
              <a:ext uri="{FF2B5EF4-FFF2-40B4-BE49-F238E27FC236}">
                <a16:creationId xmlns:a16="http://schemas.microsoft.com/office/drawing/2014/main" id="{326ED3AE-AE89-4AFC-A5FF-B4EAF663C9B2}"/>
              </a:ext>
            </a:extLst>
          </p:cNvPr>
          <p:cNvSpPr txBox="1">
            <a:spLocks noChangeArrowheads="1"/>
          </p:cNvSpPr>
          <p:nvPr/>
        </p:nvSpPr>
        <p:spPr bwMode="auto">
          <a:xfrm>
            <a:off x="838200" y="1752600"/>
            <a:ext cx="36576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dirás falso testemunho contra teu próximo”         </a:t>
            </a:r>
            <a:r>
              <a:rPr lang="pt-BR" altLang="pt-BR" sz="2400">
                <a:solidFill>
                  <a:srgbClr val="000066"/>
                </a:solidFill>
                <a:effectLst/>
                <a:latin typeface="Comic Sans MS" panose="030F0702030302020204" pitchFamily="66" charset="0"/>
              </a:rPr>
              <a:t>Ex 20:16</a:t>
            </a:r>
            <a:endParaRPr lang="pt-BR" altLang="pt-BR" sz="2800" b="1">
              <a:effectLst/>
              <a:latin typeface="Comic Sans MS" panose="030F0702030302020204" pitchFamily="66" charset="0"/>
            </a:endParaRPr>
          </a:p>
        </p:txBody>
      </p:sp>
      <p:sp>
        <p:nvSpPr>
          <p:cNvPr id="30728" name="Text Box 8">
            <a:extLst>
              <a:ext uri="{FF2B5EF4-FFF2-40B4-BE49-F238E27FC236}">
                <a16:creationId xmlns:a16="http://schemas.microsoft.com/office/drawing/2014/main" id="{67BE60B4-F9C6-4DD6-BCEB-556C0C9938F6}"/>
              </a:ext>
            </a:extLst>
          </p:cNvPr>
          <p:cNvSpPr txBox="1">
            <a:spLocks noChangeArrowheads="1"/>
          </p:cNvSpPr>
          <p:nvPr/>
        </p:nvSpPr>
        <p:spPr bwMode="auto">
          <a:xfrm>
            <a:off x="5715000" y="2286000"/>
            <a:ext cx="3429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levantar falso testemunho”</a:t>
            </a:r>
          </a:p>
        </p:txBody>
      </p:sp>
      <p:sp>
        <p:nvSpPr>
          <p:cNvPr id="30729" name="Text Box 9">
            <a:extLst>
              <a:ext uri="{FF2B5EF4-FFF2-40B4-BE49-F238E27FC236}">
                <a16:creationId xmlns:a16="http://schemas.microsoft.com/office/drawing/2014/main" id="{08DFD388-DD74-47D4-9542-587D7CE1A389}"/>
              </a:ext>
            </a:extLst>
          </p:cNvPr>
          <p:cNvSpPr txBox="1">
            <a:spLocks noChangeArrowheads="1"/>
          </p:cNvSpPr>
          <p:nvPr/>
        </p:nvSpPr>
        <p:spPr bwMode="auto">
          <a:xfrm>
            <a:off x="1828800" y="13716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9º</a:t>
            </a:r>
            <a:endParaRPr lang="pt-BR" altLang="pt-BR" sz="2400">
              <a:effectLst/>
            </a:endParaRPr>
          </a:p>
        </p:txBody>
      </p:sp>
      <p:sp>
        <p:nvSpPr>
          <p:cNvPr id="30730" name="Text Box 10">
            <a:extLst>
              <a:ext uri="{FF2B5EF4-FFF2-40B4-BE49-F238E27FC236}">
                <a16:creationId xmlns:a16="http://schemas.microsoft.com/office/drawing/2014/main" id="{FA76CD0B-59E5-4B66-A9E3-6C9AA75CBD13}"/>
              </a:ext>
            </a:extLst>
          </p:cNvPr>
          <p:cNvSpPr txBox="1">
            <a:spLocks noChangeArrowheads="1"/>
          </p:cNvSpPr>
          <p:nvPr/>
        </p:nvSpPr>
        <p:spPr bwMode="auto">
          <a:xfrm>
            <a:off x="6858000" y="16764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8º</a:t>
            </a:r>
            <a:endParaRPr lang="pt-BR" altLang="pt-BR" sz="2400">
              <a:effectLst/>
            </a:endParaRPr>
          </a:p>
        </p:txBody>
      </p:sp>
      <p:sp>
        <p:nvSpPr>
          <p:cNvPr id="30731" name="Text Box 11">
            <a:extLst>
              <a:ext uri="{FF2B5EF4-FFF2-40B4-BE49-F238E27FC236}">
                <a16:creationId xmlns:a16="http://schemas.microsoft.com/office/drawing/2014/main" id="{91DC2268-37FE-4AE8-8EB2-367602ED8A04}"/>
              </a:ext>
            </a:extLst>
          </p:cNvPr>
          <p:cNvSpPr txBox="1">
            <a:spLocks noChangeArrowheads="1"/>
          </p:cNvSpPr>
          <p:nvPr/>
        </p:nvSpPr>
        <p:spPr bwMode="auto">
          <a:xfrm>
            <a:off x="0" y="3733800"/>
            <a:ext cx="6248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solidFill>
                  <a:srgbClr val="000066"/>
                </a:solidFill>
                <a:effectLst/>
                <a:latin typeface="Comic Sans MS" panose="030F0702030302020204" pitchFamily="66" charset="0"/>
              </a:rPr>
              <a:t>“Não cobiçarás a casa do teu próximo. Não cobiçarás a mulher do teu próximo, nem o seu servo, nem a sua serva, nem o seu boi, nem o seu jumento, nem cousa alguma que pertença ao teu próximo.”   </a:t>
            </a:r>
            <a:r>
              <a:rPr lang="pt-BR" altLang="pt-BR" sz="2400">
                <a:solidFill>
                  <a:srgbClr val="000066"/>
                </a:solidFill>
                <a:effectLst/>
                <a:latin typeface="Comic Sans MS" panose="030F0702030302020204" pitchFamily="66" charset="0"/>
              </a:rPr>
              <a:t>Ex</a:t>
            </a:r>
            <a:r>
              <a:rPr lang="pt-BR" altLang="pt-BR" sz="2800" b="1">
                <a:solidFill>
                  <a:srgbClr val="000066"/>
                </a:solidFill>
                <a:effectLst/>
                <a:latin typeface="Comic Sans MS" panose="030F0702030302020204" pitchFamily="66" charset="0"/>
              </a:rPr>
              <a:t> </a:t>
            </a:r>
            <a:r>
              <a:rPr lang="pt-BR" altLang="pt-BR" sz="2400">
                <a:solidFill>
                  <a:srgbClr val="000066"/>
                </a:solidFill>
                <a:effectLst/>
                <a:latin typeface="Comic Sans MS" panose="030F0702030302020204" pitchFamily="66" charset="0"/>
              </a:rPr>
              <a:t>20:17</a:t>
            </a:r>
            <a:endParaRPr lang="pt-BR" altLang="pt-BR" sz="2800" b="1">
              <a:effectLst/>
              <a:latin typeface="Comic Sans MS" panose="030F0702030302020204" pitchFamily="66" charset="0"/>
            </a:endParaRPr>
          </a:p>
        </p:txBody>
      </p:sp>
      <p:sp>
        <p:nvSpPr>
          <p:cNvPr id="30732" name="Text Box 12">
            <a:extLst>
              <a:ext uri="{FF2B5EF4-FFF2-40B4-BE49-F238E27FC236}">
                <a16:creationId xmlns:a16="http://schemas.microsoft.com/office/drawing/2014/main" id="{0E4F0EFC-4882-44AE-9D32-A39C189CF1DF}"/>
              </a:ext>
            </a:extLst>
          </p:cNvPr>
          <p:cNvSpPr txBox="1">
            <a:spLocks noChangeArrowheads="1"/>
          </p:cNvSpPr>
          <p:nvPr/>
        </p:nvSpPr>
        <p:spPr bwMode="auto">
          <a:xfrm>
            <a:off x="6172200" y="3733800"/>
            <a:ext cx="2971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desejar a mulher do próximo”</a:t>
            </a:r>
          </a:p>
        </p:txBody>
      </p:sp>
      <p:sp>
        <p:nvSpPr>
          <p:cNvPr id="30733" name="Text Box 13">
            <a:extLst>
              <a:ext uri="{FF2B5EF4-FFF2-40B4-BE49-F238E27FC236}">
                <a16:creationId xmlns:a16="http://schemas.microsoft.com/office/drawing/2014/main" id="{AABDAFE7-25A0-4F37-9FF7-83CF1636DAA9}"/>
              </a:ext>
            </a:extLst>
          </p:cNvPr>
          <p:cNvSpPr txBox="1">
            <a:spLocks noChangeArrowheads="1"/>
          </p:cNvSpPr>
          <p:nvPr/>
        </p:nvSpPr>
        <p:spPr bwMode="auto">
          <a:xfrm>
            <a:off x="6096000" y="5638800"/>
            <a:ext cx="3048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800" b="1">
                <a:effectLst/>
                <a:latin typeface="Comic Sans MS" panose="030F0702030302020204" pitchFamily="66" charset="0"/>
              </a:rPr>
              <a:t>“Não cobiçar coisas alheias”</a:t>
            </a:r>
          </a:p>
        </p:txBody>
      </p:sp>
      <p:sp>
        <p:nvSpPr>
          <p:cNvPr id="30734" name="Text Box 14">
            <a:extLst>
              <a:ext uri="{FF2B5EF4-FFF2-40B4-BE49-F238E27FC236}">
                <a16:creationId xmlns:a16="http://schemas.microsoft.com/office/drawing/2014/main" id="{65B30AD9-9DB2-4242-B750-7B166D619804}"/>
              </a:ext>
            </a:extLst>
          </p:cNvPr>
          <p:cNvSpPr txBox="1">
            <a:spLocks noChangeArrowheads="1"/>
          </p:cNvSpPr>
          <p:nvPr/>
        </p:nvSpPr>
        <p:spPr bwMode="auto">
          <a:xfrm>
            <a:off x="6934200" y="51816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10º</a:t>
            </a:r>
            <a:endParaRPr lang="pt-BR" altLang="pt-BR" sz="2400">
              <a:effectLst/>
            </a:endParaRPr>
          </a:p>
        </p:txBody>
      </p:sp>
      <p:sp>
        <p:nvSpPr>
          <p:cNvPr id="30735" name="Text Box 15">
            <a:extLst>
              <a:ext uri="{FF2B5EF4-FFF2-40B4-BE49-F238E27FC236}">
                <a16:creationId xmlns:a16="http://schemas.microsoft.com/office/drawing/2014/main" id="{A853A10C-570E-44F9-9583-946528A0639D}"/>
              </a:ext>
            </a:extLst>
          </p:cNvPr>
          <p:cNvSpPr txBox="1">
            <a:spLocks noChangeArrowheads="1"/>
          </p:cNvSpPr>
          <p:nvPr/>
        </p:nvSpPr>
        <p:spPr bwMode="auto">
          <a:xfrm>
            <a:off x="7010400" y="33528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9º</a:t>
            </a:r>
            <a:endParaRPr lang="pt-BR" altLang="pt-BR" sz="2400">
              <a:effectLst/>
            </a:endParaRPr>
          </a:p>
        </p:txBody>
      </p:sp>
      <p:sp>
        <p:nvSpPr>
          <p:cNvPr id="30736" name="Text Box 16">
            <a:extLst>
              <a:ext uri="{FF2B5EF4-FFF2-40B4-BE49-F238E27FC236}">
                <a16:creationId xmlns:a16="http://schemas.microsoft.com/office/drawing/2014/main" id="{07280DF5-6189-46F7-BE45-65276D0266F2}"/>
              </a:ext>
            </a:extLst>
          </p:cNvPr>
          <p:cNvSpPr txBox="1">
            <a:spLocks noChangeArrowheads="1"/>
          </p:cNvSpPr>
          <p:nvPr/>
        </p:nvSpPr>
        <p:spPr bwMode="auto">
          <a:xfrm>
            <a:off x="1905000" y="34290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2400">
                <a:solidFill>
                  <a:srgbClr val="E80000"/>
                </a:solidFill>
                <a:effectLst/>
                <a:latin typeface="Arial Black" panose="020B0A04020102020204" pitchFamily="34" charset="0"/>
              </a:rPr>
              <a:t>10º</a:t>
            </a:r>
            <a:endParaRPr lang="pt-BR" altLang="pt-BR" sz="2400">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 calcmode="lin" valueType="num">
                                      <p:cBhvr additive="base">
                                        <p:cTn id="7" dur="500" fill="hold"/>
                                        <p:tgtEl>
                                          <p:spTgt spid="3072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2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I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0723"/>
                                        </p:tgtEl>
                                        <p:attrNameLst>
                                          <p:attrName>style.visibility</p:attrName>
                                        </p:attrNameLst>
                                      </p:cBhvr>
                                      <p:to>
                                        <p:strVal val="visible"/>
                                      </p:to>
                                    </p:set>
                                    <p:anim calcmode="lin" valueType="num">
                                      <p:cBhvr>
                                        <p:cTn id="13" dur="1000" fill="hold"/>
                                        <p:tgtEl>
                                          <p:spTgt spid="30723"/>
                                        </p:tgtEl>
                                        <p:attrNameLst>
                                          <p:attrName>ppt_w</p:attrName>
                                        </p:attrNameLst>
                                      </p:cBhvr>
                                      <p:tavLst>
                                        <p:tav tm="0">
                                          <p:val>
                                            <p:fltVal val="0"/>
                                          </p:val>
                                        </p:tav>
                                        <p:tav tm="100000">
                                          <p:val>
                                            <p:strVal val="#ppt_w"/>
                                          </p:val>
                                        </p:tav>
                                      </p:tavLst>
                                    </p:anim>
                                    <p:anim calcmode="lin" valueType="num">
                                      <p:cBhvr>
                                        <p:cTn id="14" dur="1000" fill="hold"/>
                                        <p:tgtEl>
                                          <p:spTgt spid="30723"/>
                                        </p:tgtEl>
                                        <p:attrNameLst>
                                          <p:attrName>ppt_h</p:attrName>
                                        </p:attrNameLst>
                                      </p:cBhvr>
                                      <p:tavLst>
                                        <p:tav tm="0">
                                          <p:val>
                                            <p:fltVal val="0"/>
                                          </p:val>
                                        </p:tav>
                                        <p:tav tm="100000">
                                          <p:val>
                                            <p:strVal val="#ppt_h"/>
                                          </p:val>
                                        </p:tav>
                                      </p:tavLst>
                                    </p:anim>
                                    <p:anim calcmode="lin" valueType="num">
                                      <p:cBhvr>
                                        <p:cTn id="15" dur="1000" fill="hold"/>
                                        <p:tgtEl>
                                          <p:spTgt spid="3072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0726">
                                            <p:txEl>
                                              <p:pRg st="0" end="0"/>
                                            </p:txEl>
                                          </p:spTgt>
                                        </p:tgtEl>
                                        <p:attrNameLst>
                                          <p:attrName>style.visibility</p:attrName>
                                        </p:attrNameLst>
                                      </p:cBhvr>
                                      <p:to>
                                        <p:strVal val="visible"/>
                                      </p:to>
                                    </p:set>
                                    <p:anim calcmode="lin" valueType="num">
                                      <p:cBhvr additive="base">
                                        <p:cTn id="21" dur="500" fill="hold"/>
                                        <p:tgtEl>
                                          <p:spTgt spid="30726">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072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HICOT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0724"/>
                                        </p:tgtEl>
                                        <p:attrNameLst>
                                          <p:attrName>style.visibility</p:attrName>
                                        </p:attrNameLst>
                                      </p:cBhvr>
                                      <p:to>
                                        <p:strVal val="visible"/>
                                      </p:to>
                                    </p:set>
                                    <p:anim calcmode="lin" valueType="num">
                                      <p:cBhvr>
                                        <p:cTn id="27" dur="1000" fill="hold"/>
                                        <p:tgtEl>
                                          <p:spTgt spid="30724"/>
                                        </p:tgtEl>
                                        <p:attrNameLst>
                                          <p:attrName>ppt_w</p:attrName>
                                        </p:attrNameLst>
                                      </p:cBhvr>
                                      <p:tavLst>
                                        <p:tav tm="0">
                                          <p:val>
                                            <p:fltVal val="0"/>
                                          </p:val>
                                        </p:tav>
                                        <p:tav tm="100000">
                                          <p:val>
                                            <p:strVal val="#ppt_w"/>
                                          </p:val>
                                        </p:tav>
                                      </p:tavLst>
                                    </p:anim>
                                    <p:anim calcmode="lin" valueType="num">
                                      <p:cBhvr>
                                        <p:cTn id="28" dur="1000" fill="hold"/>
                                        <p:tgtEl>
                                          <p:spTgt spid="30724"/>
                                        </p:tgtEl>
                                        <p:attrNameLst>
                                          <p:attrName>ppt_h</p:attrName>
                                        </p:attrNameLst>
                                      </p:cBhvr>
                                      <p:tavLst>
                                        <p:tav tm="0">
                                          <p:val>
                                            <p:fltVal val="0"/>
                                          </p:val>
                                        </p:tav>
                                        <p:tav tm="100000">
                                          <p:val>
                                            <p:strVal val="#ppt_h"/>
                                          </p:val>
                                        </p:tav>
                                      </p:tavLst>
                                    </p:anim>
                                    <p:anim calcmode="lin" valueType="num">
                                      <p:cBhvr>
                                        <p:cTn id="29" dur="1000" fill="hold"/>
                                        <p:tgtEl>
                                          <p:spTgt spid="30724"/>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07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30729">
                                            <p:txEl>
                                              <p:pRg st="0" end="0"/>
                                            </p:txEl>
                                          </p:spTgt>
                                        </p:tgtEl>
                                        <p:attrNameLst>
                                          <p:attrName>style.visibility</p:attrName>
                                        </p:attrNameLst>
                                      </p:cBhvr>
                                      <p:to>
                                        <p:strVal val="visible"/>
                                      </p:to>
                                    </p:set>
                                    <p:anim calcmode="lin" valueType="num">
                                      <p:cBhvr additive="base">
                                        <p:cTn id="35" dur="500" fill="hold"/>
                                        <p:tgtEl>
                                          <p:spTgt spid="30729">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07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FREIADA.WAV"/>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30727"/>
                                        </p:tgtEl>
                                        <p:attrNameLst>
                                          <p:attrName>style.visibility</p:attrName>
                                        </p:attrNameLst>
                                      </p:cBhvr>
                                      <p:to>
                                        <p:strVal val="visible"/>
                                      </p:to>
                                    </p:set>
                                    <p:anim calcmode="lin" valueType="num">
                                      <p:cBhvr>
                                        <p:cTn id="41" dur="1000" fill="hold"/>
                                        <p:tgtEl>
                                          <p:spTgt spid="30727"/>
                                        </p:tgtEl>
                                        <p:attrNameLst>
                                          <p:attrName>ppt_w</p:attrName>
                                        </p:attrNameLst>
                                      </p:cBhvr>
                                      <p:tavLst>
                                        <p:tav tm="0">
                                          <p:val>
                                            <p:fltVal val="0"/>
                                          </p:val>
                                        </p:tav>
                                        <p:tav tm="100000">
                                          <p:val>
                                            <p:strVal val="#ppt_w"/>
                                          </p:val>
                                        </p:tav>
                                      </p:tavLst>
                                    </p:anim>
                                    <p:anim calcmode="lin" valueType="num">
                                      <p:cBhvr>
                                        <p:cTn id="42" dur="1000" fill="hold"/>
                                        <p:tgtEl>
                                          <p:spTgt spid="30727"/>
                                        </p:tgtEl>
                                        <p:attrNameLst>
                                          <p:attrName>ppt_h</p:attrName>
                                        </p:attrNameLst>
                                      </p:cBhvr>
                                      <p:tavLst>
                                        <p:tav tm="0">
                                          <p:val>
                                            <p:fltVal val="0"/>
                                          </p:val>
                                        </p:tav>
                                        <p:tav tm="100000">
                                          <p:val>
                                            <p:strVal val="#ppt_h"/>
                                          </p:val>
                                        </p:tav>
                                      </p:tavLst>
                                    </p:anim>
                                    <p:anim calcmode="lin" valueType="num">
                                      <p:cBhvr>
                                        <p:cTn id="43" dur="1000" fill="hold"/>
                                        <p:tgtEl>
                                          <p:spTgt spid="30727"/>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07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0730">
                                            <p:txEl>
                                              <p:pRg st="0" end="0"/>
                                            </p:txEl>
                                          </p:spTgt>
                                        </p:tgtEl>
                                        <p:attrNameLst>
                                          <p:attrName>style.visibility</p:attrName>
                                        </p:attrNameLst>
                                      </p:cBhvr>
                                      <p:to>
                                        <p:strVal val="visible"/>
                                      </p:to>
                                    </p:set>
                                    <p:anim calcmode="lin" valueType="num">
                                      <p:cBhvr additive="base">
                                        <p:cTn id="49" dur="500" fill="hold"/>
                                        <p:tgtEl>
                                          <p:spTgt spid="30730">
                                            <p:txEl>
                                              <p:pRg st="0" end="0"/>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073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HICOTE.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28"/>
                                        </p:tgtEl>
                                        <p:attrNameLst>
                                          <p:attrName>style.visibility</p:attrName>
                                        </p:attrNameLst>
                                      </p:cBhvr>
                                      <p:to>
                                        <p:strVal val="visible"/>
                                      </p:to>
                                    </p:set>
                                    <p:anim calcmode="lin" valueType="num">
                                      <p:cBhvr>
                                        <p:cTn id="55" dur="1000" fill="hold"/>
                                        <p:tgtEl>
                                          <p:spTgt spid="30728"/>
                                        </p:tgtEl>
                                        <p:attrNameLst>
                                          <p:attrName>ppt_w</p:attrName>
                                        </p:attrNameLst>
                                      </p:cBhvr>
                                      <p:tavLst>
                                        <p:tav tm="0">
                                          <p:val>
                                            <p:fltVal val="0"/>
                                          </p:val>
                                        </p:tav>
                                        <p:tav tm="100000">
                                          <p:val>
                                            <p:strVal val="#ppt_w"/>
                                          </p:val>
                                        </p:tav>
                                      </p:tavLst>
                                    </p:anim>
                                    <p:anim calcmode="lin" valueType="num">
                                      <p:cBhvr>
                                        <p:cTn id="56" dur="1000" fill="hold"/>
                                        <p:tgtEl>
                                          <p:spTgt spid="30728"/>
                                        </p:tgtEl>
                                        <p:attrNameLst>
                                          <p:attrName>ppt_h</p:attrName>
                                        </p:attrNameLst>
                                      </p:cBhvr>
                                      <p:tavLst>
                                        <p:tav tm="0">
                                          <p:val>
                                            <p:fltVal val="0"/>
                                          </p:val>
                                        </p:tav>
                                        <p:tav tm="100000">
                                          <p:val>
                                            <p:strVal val="#ppt_h"/>
                                          </p:val>
                                        </p:tav>
                                      </p:tavLst>
                                    </p:anim>
                                    <p:anim calcmode="lin" valueType="num">
                                      <p:cBhvr>
                                        <p:cTn id="57" dur="1000" fill="hold"/>
                                        <p:tgtEl>
                                          <p:spTgt spid="3072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30736">
                                            <p:txEl>
                                              <p:pRg st="0" end="0"/>
                                            </p:txEl>
                                          </p:spTgt>
                                        </p:tgtEl>
                                        <p:attrNameLst>
                                          <p:attrName>style.visibility</p:attrName>
                                        </p:attrNameLst>
                                      </p:cBhvr>
                                      <p:to>
                                        <p:strVal val="visible"/>
                                      </p:to>
                                    </p:set>
                                    <p:anim calcmode="lin" valueType="num">
                                      <p:cBhvr additive="base">
                                        <p:cTn id="63" dur="500" fill="hold"/>
                                        <p:tgtEl>
                                          <p:spTgt spid="30736">
                                            <p:txEl>
                                              <p:pRg st="0" end="0"/>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307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FREIADA.WAV"/>
                                        </p:tgtEl>
                                      </p:cMediaNode>
                                    </p:audio>
                                  </p:sub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30731"/>
                                        </p:tgtEl>
                                        <p:attrNameLst>
                                          <p:attrName>style.visibility</p:attrName>
                                        </p:attrNameLst>
                                      </p:cBhvr>
                                      <p:to>
                                        <p:strVal val="visible"/>
                                      </p:to>
                                    </p:set>
                                    <p:anim calcmode="lin" valueType="num">
                                      <p:cBhvr>
                                        <p:cTn id="69" dur="1000" fill="hold"/>
                                        <p:tgtEl>
                                          <p:spTgt spid="30731"/>
                                        </p:tgtEl>
                                        <p:attrNameLst>
                                          <p:attrName>ppt_w</p:attrName>
                                        </p:attrNameLst>
                                      </p:cBhvr>
                                      <p:tavLst>
                                        <p:tav tm="0">
                                          <p:val>
                                            <p:fltVal val="0"/>
                                          </p:val>
                                        </p:tav>
                                        <p:tav tm="100000">
                                          <p:val>
                                            <p:strVal val="#ppt_w"/>
                                          </p:val>
                                        </p:tav>
                                      </p:tavLst>
                                    </p:anim>
                                    <p:anim calcmode="lin" valueType="num">
                                      <p:cBhvr>
                                        <p:cTn id="70" dur="1000" fill="hold"/>
                                        <p:tgtEl>
                                          <p:spTgt spid="30731"/>
                                        </p:tgtEl>
                                        <p:attrNameLst>
                                          <p:attrName>ppt_h</p:attrName>
                                        </p:attrNameLst>
                                      </p:cBhvr>
                                      <p:tavLst>
                                        <p:tav tm="0">
                                          <p:val>
                                            <p:fltVal val="0"/>
                                          </p:val>
                                        </p:tav>
                                        <p:tav tm="100000">
                                          <p:val>
                                            <p:strVal val="#ppt_h"/>
                                          </p:val>
                                        </p:tav>
                                      </p:tavLst>
                                    </p:anim>
                                    <p:anim calcmode="lin" valueType="num">
                                      <p:cBhvr>
                                        <p:cTn id="71" dur="1000" fill="hold"/>
                                        <p:tgtEl>
                                          <p:spTgt spid="30731"/>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307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30735">
                                            <p:txEl>
                                              <p:pRg st="0" end="0"/>
                                            </p:txEl>
                                          </p:spTgt>
                                        </p:tgtEl>
                                        <p:attrNameLst>
                                          <p:attrName>style.visibility</p:attrName>
                                        </p:attrNameLst>
                                      </p:cBhvr>
                                      <p:to>
                                        <p:strVal val="visible"/>
                                      </p:to>
                                    </p:set>
                                    <p:anim calcmode="lin" valueType="num">
                                      <p:cBhvr additive="base">
                                        <p:cTn id="77" dur="500" fill="hold"/>
                                        <p:tgtEl>
                                          <p:spTgt spid="30735">
                                            <p:txEl>
                                              <p:pRg st="0" end="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307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CHICOTE.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30732"/>
                                        </p:tgtEl>
                                        <p:attrNameLst>
                                          <p:attrName>style.visibility</p:attrName>
                                        </p:attrNameLst>
                                      </p:cBhvr>
                                      <p:to>
                                        <p:strVal val="visible"/>
                                      </p:to>
                                    </p:set>
                                    <p:anim calcmode="lin" valueType="num">
                                      <p:cBhvr>
                                        <p:cTn id="83" dur="1000" fill="hold"/>
                                        <p:tgtEl>
                                          <p:spTgt spid="30732"/>
                                        </p:tgtEl>
                                        <p:attrNameLst>
                                          <p:attrName>ppt_w</p:attrName>
                                        </p:attrNameLst>
                                      </p:cBhvr>
                                      <p:tavLst>
                                        <p:tav tm="0">
                                          <p:val>
                                            <p:fltVal val="0"/>
                                          </p:val>
                                        </p:tav>
                                        <p:tav tm="100000">
                                          <p:val>
                                            <p:strVal val="#ppt_w"/>
                                          </p:val>
                                        </p:tav>
                                      </p:tavLst>
                                    </p:anim>
                                    <p:anim calcmode="lin" valueType="num">
                                      <p:cBhvr>
                                        <p:cTn id="84" dur="1000" fill="hold"/>
                                        <p:tgtEl>
                                          <p:spTgt spid="30732"/>
                                        </p:tgtEl>
                                        <p:attrNameLst>
                                          <p:attrName>ppt_h</p:attrName>
                                        </p:attrNameLst>
                                      </p:cBhvr>
                                      <p:tavLst>
                                        <p:tav tm="0">
                                          <p:val>
                                            <p:fltVal val="0"/>
                                          </p:val>
                                        </p:tav>
                                        <p:tav tm="100000">
                                          <p:val>
                                            <p:strVal val="#ppt_h"/>
                                          </p:val>
                                        </p:tav>
                                      </p:tavLst>
                                    </p:anim>
                                    <p:anim calcmode="lin" valueType="num">
                                      <p:cBhvr>
                                        <p:cTn id="85" dur="1000" fill="hold"/>
                                        <p:tgtEl>
                                          <p:spTgt spid="30732"/>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307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0734">
                                            <p:txEl>
                                              <p:pRg st="0" end="0"/>
                                            </p:txEl>
                                          </p:spTgt>
                                        </p:tgtEl>
                                        <p:attrNameLst>
                                          <p:attrName>style.visibility</p:attrName>
                                        </p:attrNameLst>
                                      </p:cBhvr>
                                      <p:to>
                                        <p:strVal val="visible"/>
                                      </p:to>
                                    </p:set>
                                    <p:anim calcmode="lin" valueType="num">
                                      <p:cBhvr additive="base">
                                        <p:cTn id="91" dur="500" fill="hold"/>
                                        <p:tgtEl>
                                          <p:spTgt spid="30734">
                                            <p:txEl>
                                              <p:pRg st="0" end="0"/>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3073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3" name="CHICOTE.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grpId="0" nodeType="clickEffect">
                                  <p:stCondLst>
                                    <p:cond delay="0"/>
                                  </p:stCondLst>
                                  <p:childTnLst>
                                    <p:set>
                                      <p:cBhvr>
                                        <p:cTn id="96" dur="1" fill="hold">
                                          <p:stCondLst>
                                            <p:cond delay="0"/>
                                          </p:stCondLst>
                                        </p:cTn>
                                        <p:tgtEl>
                                          <p:spTgt spid="30733"/>
                                        </p:tgtEl>
                                        <p:attrNameLst>
                                          <p:attrName>style.visibility</p:attrName>
                                        </p:attrNameLst>
                                      </p:cBhvr>
                                      <p:to>
                                        <p:strVal val="visible"/>
                                      </p:to>
                                    </p:set>
                                    <p:anim calcmode="lin" valueType="num">
                                      <p:cBhvr>
                                        <p:cTn id="97" dur="1000" fill="hold"/>
                                        <p:tgtEl>
                                          <p:spTgt spid="30733"/>
                                        </p:tgtEl>
                                        <p:attrNameLst>
                                          <p:attrName>ppt_w</p:attrName>
                                        </p:attrNameLst>
                                      </p:cBhvr>
                                      <p:tavLst>
                                        <p:tav tm="0">
                                          <p:val>
                                            <p:fltVal val="0"/>
                                          </p:val>
                                        </p:tav>
                                        <p:tav tm="100000">
                                          <p:val>
                                            <p:strVal val="#ppt_w"/>
                                          </p:val>
                                        </p:tav>
                                      </p:tavLst>
                                    </p:anim>
                                    <p:anim calcmode="lin" valueType="num">
                                      <p:cBhvr>
                                        <p:cTn id="98" dur="1000" fill="hold"/>
                                        <p:tgtEl>
                                          <p:spTgt spid="30733"/>
                                        </p:tgtEl>
                                        <p:attrNameLst>
                                          <p:attrName>ppt_h</p:attrName>
                                        </p:attrNameLst>
                                      </p:cBhvr>
                                      <p:tavLst>
                                        <p:tav tm="0">
                                          <p:val>
                                            <p:fltVal val="0"/>
                                          </p:val>
                                        </p:tav>
                                        <p:tav tm="100000">
                                          <p:val>
                                            <p:strVal val="#ppt_h"/>
                                          </p:val>
                                        </p:tav>
                                      </p:tavLst>
                                    </p:anim>
                                    <p:anim calcmode="lin" valueType="num">
                                      <p:cBhvr>
                                        <p:cTn id="99" dur="1000" fill="hold"/>
                                        <p:tgtEl>
                                          <p:spTgt spid="30733"/>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307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utoUpdateAnimBg="0"/>
      <p:bldP spid="30724" grpId="0" autoUpdateAnimBg="0"/>
      <p:bldP spid="30725" grpId="0" build="p" autoUpdateAnimBg="0"/>
      <p:bldP spid="30726" grpId="0" build="p" autoUpdateAnimBg="0"/>
      <p:bldP spid="30727" grpId="0" autoUpdateAnimBg="0"/>
      <p:bldP spid="30728" grpId="0" autoUpdateAnimBg="0"/>
      <p:bldP spid="30729" grpId="0" build="p" autoUpdateAnimBg="0"/>
      <p:bldP spid="30730" grpId="0" build="p" autoUpdateAnimBg="0"/>
      <p:bldP spid="30731" grpId="0" autoUpdateAnimBg="0"/>
      <p:bldP spid="30732" grpId="0" autoUpdateAnimBg="0"/>
      <p:bldP spid="30733" grpId="0" autoUpdateAnimBg="0"/>
      <p:bldP spid="30734" grpId="0" build="p" autoUpdateAnimBg="0"/>
      <p:bldP spid="30735" grpId="0" build="p" autoUpdateAnimBg="0"/>
      <p:bldP spid="30736"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1028">
            <a:extLst>
              <a:ext uri="{FF2B5EF4-FFF2-40B4-BE49-F238E27FC236}">
                <a16:creationId xmlns:a16="http://schemas.microsoft.com/office/drawing/2014/main" id="{FE5D9322-6536-4609-A10A-55318B539FE2}"/>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Text Box 1029">
            <a:extLst>
              <a:ext uri="{FF2B5EF4-FFF2-40B4-BE49-F238E27FC236}">
                <a16:creationId xmlns:a16="http://schemas.microsoft.com/office/drawing/2014/main" id="{79B0A7BE-D163-421D-A366-00A0F7CE21DD}"/>
              </a:ext>
            </a:extLst>
          </p:cNvPr>
          <p:cNvSpPr txBox="1">
            <a:spLocks noChangeArrowheads="1"/>
          </p:cNvSpPr>
          <p:nvPr/>
        </p:nvSpPr>
        <p:spPr bwMode="auto">
          <a:xfrm>
            <a:off x="381000" y="4419600"/>
            <a:ext cx="9144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400" b="1">
                <a:solidFill>
                  <a:srgbClr val="FFFF66"/>
                </a:solidFill>
                <a:effectLst>
                  <a:outerShdw blurRad="38100" dist="38100" dir="2700000" algn="tl">
                    <a:srgbClr val="000000"/>
                  </a:outerShdw>
                </a:effectLst>
              </a:rPr>
              <a:t>“E em vão me adoram, ensinando doutrinas que são preceitos de homens.”</a:t>
            </a:r>
            <a:r>
              <a:rPr lang="pt-BR" altLang="pt-BR" sz="4400" b="1">
                <a:solidFill>
                  <a:schemeClr val="bg1"/>
                </a:solidFill>
                <a:effectLst>
                  <a:outerShdw blurRad="38100" dist="38100" dir="2700000" algn="tl">
                    <a:srgbClr val="000000"/>
                  </a:outerShdw>
                </a:effectLst>
              </a:rPr>
              <a:t>       Mateus 15:9</a:t>
            </a:r>
            <a:endParaRPr lang="pt-BR" altLang="pt-BR" sz="4400" b="1">
              <a:effectLst>
                <a:outerShdw blurRad="38100" dist="38100" dir="2700000" algn="tl">
                  <a:srgbClr val="FFFFFF"/>
                </a:outerShdw>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7589">
                                            <p:txEl>
                                              <p:pRg st="0" end="0"/>
                                            </p:txEl>
                                          </p:spTgt>
                                        </p:tgtEl>
                                        <p:attrNameLst>
                                          <p:attrName>style.visibility</p:attrName>
                                        </p:attrNameLst>
                                      </p:cBhvr>
                                      <p:to>
                                        <p:strVal val="visible"/>
                                      </p:to>
                                    </p:set>
                                    <p:anim calcmode="lin" valueType="num">
                                      <p:cBhvr additive="base">
                                        <p:cTn id="7" dur="500" fill="hold"/>
                                        <p:tgtEl>
                                          <p:spTgt spid="675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a:extLst>
              <a:ext uri="{FF2B5EF4-FFF2-40B4-BE49-F238E27FC236}">
                <a16:creationId xmlns:a16="http://schemas.microsoft.com/office/drawing/2014/main" id="{C5585CE5-CE71-4546-BC82-CC3BA8B8BFC5}"/>
              </a:ext>
            </a:extLst>
          </p:cNvPr>
          <p:cNvSpPr txBox="1">
            <a:spLocks noChangeArrowheads="1"/>
          </p:cNvSpPr>
          <p:nvPr/>
        </p:nvSpPr>
        <p:spPr bwMode="auto">
          <a:xfrm>
            <a:off x="533400" y="685800"/>
            <a:ext cx="8153400" cy="4968875"/>
          </a:xfrm>
          <a:prstGeom prst="rect">
            <a:avLst/>
          </a:prstGeom>
          <a:solidFill>
            <a:srgbClr val="CCFFFF">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4000" b="1">
                <a:effectLst>
                  <a:outerShdw blurRad="38100" dist="38100" dir="2700000" algn="tl">
                    <a:srgbClr val="FFFFFF"/>
                  </a:outerShdw>
                </a:effectLst>
              </a:rPr>
              <a:t>“Os seus sacerdotes transgridem a minha lei e profanam as minhas cousas santas; entre o santo e o profano, não fazem diferença, nem discernem o imundo do limpo e dos meus sábados </a:t>
            </a:r>
            <a:r>
              <a:rPr lang="pt-BR" altLang="pt-BR" sz="4000" b="1">
                <a:solidFill>
                  <a:srgbClr val="CC0000"/>
                </a:solidFill>
                <a:effectLst>
                  <a:outerShdw blurRad="38100" dist="38100" dir="2700000" algn="tl">
                    <a:srgbClr val="000000"/>
                  </a:outerShdw>
                </a:effectLst>
              </a:rPr>
              <a:t>escondem os olhos</a:t>
            </a:r>
            <a:r>
              <a:rPr lang="pt-BR" altLang="pt-BR" sz="4000" b="1">
                <a:effectLst>
                  <a:outerShdw blurRad="38100" dist="38100" dir="2700000" algn="tl">
                    <a:srgbClr val="FFFFFF"/>
                  </a:outerShdw>
                </a:effectLst>
              </a:rPr>
              <a:t>; e, assim, sou profanado no meio deles.”     </a:t>
            </a:r>
            <a:r>
              <a:rPr lang="pt-BR" altLang="pt-BR" sz="2400" b="1">
                <a:effectLst>
                  <a:outerShdw blurRad="38100" dist="38100" dir="2700000" algn="tl">
                    <a:srgbClr val="FFFFFF"/>
                  </a:outerShdw>
                </a:effectLst>
              </a:rPr>
              <a:t>Ezequiel 22:26</a:t>
            </a:r>
            <a:endParaRPr lang="pt-BR" altLang="pt-BR" sz="4000" b="1">
              <a:effectLst>
                <a:outerShdw blurRad="38100" dist="38100" dir="2700000" algn="tl">
                  <a:srgbClr val="FFFFFF"/>
                </a:outerShdw>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wipe(up)">
                                      <p:cBhvr>
                                        <p:cTn id="7" dur="500"/>
                                        <p:tgtEl>
                                          <p:spTgt spid="6349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DIG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FA264FAD-3310-4DEB-8413-D4D44E7CDC45}"/>
              </a:ext>
            </a:extLst>
          </p:cNvPr>
          <p:cNvPicPr>
            <a:picLocks noChangeAspect="1" noChangeArrowheads="1"/>
          </p:cNvPicPr>
          <p:nvPr/>
        </p:nvPicPr>
        <p:blipFill>
          <a:blip r:embed="rId3">
            <a:lum bright="24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3">
            <a:extLst>
              <a:ext uri="{FF2B5EF4-FFF2-40B4-BE49-F238E27FC236}">
                <a16:creationId xmlns:a16="http://schemas.microsoft.com/office/drawing/2014/main" id="{CD950760-5A09-4B52-A7AA-3FC0DA569C75}"/>
              </a:ext>
            </a:extLst>
          </p:cNvPr>
          <p:cNvSpPr txBox="1">
            <a:spLocks noChangeArrowheads="1"/>
          </p:cNvSpPr>
          <p:nvPr/>
        </p:nvSpPr>
        <p:spPr bwMode="auto">
          <a:xfrm>
            <a:off x="838200" y="4419600"/>
            <a:ext cx="7543800" cy="1739900"/>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BR" altLang="pt-BR" sz="3600" b="1">
                <a:effectLst>
                  <a:outerShdw blurRad="38100" dist="38100" dir="2700000" algn="tl">
                    <a:srgbClr val="C0C0C0"/>
                  </a:outerShdw>
                </a:effectLst>
                <a:latin typeface="Times" panose="02020603050405020304" pitchFamily="18" charset="0"/>
              </a:rPr>
              <a:t>“Respondendo Pedro e os apóstolos, disseram: </a:t>
            </a:r>
            <a:r>
              <a:rPr lang="pt-BR" altLang="pt-BR" sz="3600" b="1">
                <a:solidFill>
                  <a:srgbClr val="FF0000"/>
                </a:solidFill>
                <a:effectLst>
                  <a:outerShdw blurRad="38100" dist="38100" dir="2700000" algn="tl">
                    <a:srgbClr val="C0C0C0"/>
                  </a:outerShdw>
                </a:effectLst>
                <a:latin typeface="Times" panose="02020603050405020304" pitchFamily="18" charset="0"/>
              </a:rPr>
              <a:t>Importa antes obedecer a</a:t>
            </a:r>
            <a:r>
              <a:rPr lang="pt-BR" altLang="pt-BR" sz="3600" b="1">
                <a:effectLst>
                  <a:outerShdw blurRad="38100" dist="38100" dir="2700000" algn="tl">
                    <a:srgbClr val="C0C0C0"/>
                  </a:outerShdw>
                </a:effectLst>
                <a:latin typeface="Times" panose="02020603050405020304" pitchFamily="18" charset="0"/>
              </a:rPr>
              <a:t> </a:t>
            </a:r>
            <a:r>
              <a:rPr lang="pt-BR" altLang="pt-BR" sz="3600" b="1">
                <a:solidFill>
                  <a:srgbClr val="FF0000"/>
                </a:solidFill>
                <a:effectLst>
                  <a:outerShdw blurRad="38100" dist="38100" dir="2700000" algn="tl">
                    <a:srgbClr val="C0C0C0"/>
                  </a:outerShdw>
                </a:effectLst>
                <a:latin typeface="Times" panose="02020603050405020304" pitchFamily="18" charset="0"/>
              </a:rPr>
              <a:t>Deus que aos homens.”</a:t>
            </a:r>
            <a:r>
              <a:rPr lang="pt-BR" altLang="pt-BR" sz="3600" b="1">
                <a:effectLst/>
                <a:latin typeface="Times" panose="02020603050405020304" pitchFamily="18" charset="0"/>
              </a:rPr>
              <a:t> </a:t>
            </a:r>
            <a:r>
              <a:rPr lang="pt-BR" altLang="pt-BR" b="1">
                <a:effectLst/>
                <a:latin typeface="Times" panose="02020603050405020304" pitchFamily="18" charset="0"/>
              </a:rPr>
              <a:t>Atos 5:29</a:t>
            </a:r>
            <a:endParaRPr lang="pt-BR" altLang="pt-BR" sz="3600" b="1">
              <a:effectLst/>
              <a:latin typeface="Times" panose="02020603050405020304" pitchFamily="18" charset="0"/>
            </a:endParaRPr>
          </a:p>
        </p:txBody>
      </p:sp>
      <p:sp>
        <p:nvSpPr>
          <p:cNvPr id="23556" name="Text Box 4">
            <a:extLst>
              <a:ext uri="{FF2B5EF4-FFF2-40B4-BE49-F238E27FC236}">
                <a16:creationId xmlns:a16="http://schemas.microsoft.com/office/drawing/2014/main" id="{CFFD6CB6-9305-4DC4-AEE6-907A996050DC}"/>
              </a:ext>
            </a:extLst>
          </p:cNvPr>
          <p:cNvSpPr txBox="1">
            <a:spLocks noChangeArrowheads="1"/>
          </p:cNvSpPr>
          <p:nvPr/>
        </p:nvSpPr>
        <p:spPr bwMode="auto">
          <a:xfrm>
            <a:off x="8458200" y="6643688"/>
            <a:ext cx="685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800">
                <a:effectLst/>
                <a:latin typeface="Arial" panose="020B0604020202020204" pitchFamily="34" charset="0"/>
              </a:rPr>
              <a:t>GEISLER</a:t>
            </a:r>
            <a:endParaRPr lang="pt-BR" altLang="pt-BR" sz="2400">
              <a:effectLst>
                <a:outerShdw blurRad="38100" dist="38100" dir="2700000" algn="tl">
                  <a:srgbClr val="FFFFFF"/>
                </a:outerShdw>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strips(upLeft)">
                                      <p:cBhvr>
                                        <p:cTn id="7" dur="500"/>
                                        <p:tgtEl>
                                          <p:spTgt spid="2355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1028">
            <a:extLst>
              <a:ext uri="{FF2B5EF4-FFF2-40B4-BE49-F238E27FC236}">
                <a16:creationId xmlns:a16="http://schemas.microsoft.com/office/drawing/2014/main" id="{202F994D-587C-41C9-A20A-54ED586CF18F}"/>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3" name="Text Box 1029">
            <a:extLst>
              <a:ext uri="{FF2B5EF4-FFF2-40B4-BE49-F238E27FC236}">
                <a16:creationId xmlns:a16="http://schemas.microsoft.com/office/drawing/2014/main" id="{E6E76884-4D73-464A-8034-B082EFDB1D01}"/>
              </a:ext>
            </a:extLst>
          </p:cNvPr>
          <p:cNvSpPr txBox="1">
            <a:spLocks noChangeArrowheads="1"/>
          </p:cNvSpPr>
          <p:nvPr/>
        </p:nvSpPr>
        <p:spPr bwMode="auto">
          <a:xfrm>
            <a:off x="0" y="685800"/>
            <a:ext cx="5029200" cy="41148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BR" altLang="pt-BR" sz="4000" b="1">
                <a:solidFill>
                  <a:srgbClr val="FFCC99"/>
                </a:solidFill>
                <a:effectLst>
                  <a:outerShdw blurRad="38100" dist="38100" dir="2700000" algn="tl">
                    <a:srgbClr val="000000"/>
                  </a:outerShdw>
                </a:effectLst>
              </a:rPr>
              <a:t>“Santificai os meus sábados, pois servirão de sinal entre mim e vós, para que saibais que eu sou o Senhor vosso DEUS.”</a:t>
            </a:r>
            <a:r>
              <a:rPr lang="pt-BR" altLang="pt-BR" sz="4000" b="1">
                <a:solidFill>
                  <a:srgbClr val="00FFFF"/>
                </a:solidFill>
                <a:effectLst>
                  <a:outerShdw blurRad="38100" dist="38100" dir="2700000" algn="tl">
                    <a:srgbClr val="000000"/>
                  </a:outerShdw>
                </a:effectLst>
              </a:rPr>
              <a:t>         </a:t>
            </a:r>
            <a:r>
              <a:rPr lang="pt-BR" altLang="pt-BR" sz="2400" b="1">
                <a:solidFill>
                  <a:srgbClr val="00FFFF"/>
                </a:solidFill>
                <a:effectLst>
                  <a:outerShdw blurRad="38100" dist="38100" dir="2700000" algn="tl">
                    <a:srgbClr val="000000"/>
                  </a:outerShdw>
                </a:effectLst>
              </a:rPr>
              <a:t>Ezequiel 20:20</a:t>
            </a:r>
            <a:endParaRPr lang="pt-BR" altLang="pt-BR" sz="4400" b="1">
              <a:effectLst>
                <a:outerShdw blurRad="38100" dist="38100" dir="2700000" algn="tl">
                  <a:srgbClr val="FFFFFF"/>
                </a:outerShdw>
              </a:effectLst>
            </a:endParaRP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8613">
                                            <p:txEl>
                                              <p:pRg st="0" end="0"/>
                                            </p:txEl>
                                          </p:spTgt>
                                        </p:tgtEl>
                                        <p:attrNameLst>
                                          <p:attrName>style.visibility</p:attrName>
                                        </p:attrNameLst>
                                      </p:cBhvr>
                                      <p:to>
                                        <p:strVal val="visible"/>
                                      </p:to>
                                    </p:set>
                                    <p:anim calcmode="lin" valueType="num">
                                      <p:cBhvr additive="base">
                                        <p:cTn id="7" dur="500" fill="hold"/>
                                        <p:tgtEl>
                                          <p:spTgt spid="686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861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REIAD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a:extLst>
              <a:ext uri="{FF2B5EF4-FFF2-40B4-BE49-F238E27FC236}">
                <a16:creationId xmlns:a16="http://schemas.microsoft.com/office/drawing/2014/main" id="{9841FDC6-7BCD-4ABF-9FC3-55F6F1E4F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9" name="Text Box 9">
            <a:extLst>
              <a:ext uri="{FF2B5EF4-FFF2-40B4-BE49-F238E27FC236}">
                <a16:creationId xmlns:a16="http://schemas.microsoft.com/office/drawing/2014/main" id="{1067DA31-F044-46C3-9001-1890EB9BB9A1}"/>
              </a:ext>
            </a:extLst>
          </p:cNvPr>
          <p:cNvSpPr txBox="1">
            <a:spLocks noChangeArrowheads="1"/>
          </p:cNvSpPr>
          <p:nvPr/>
        </p:nvSpPr>
        <p:spPr bwMode="auto">
          <a:xfrm>
            <a:off x="0" y="49371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pt-BR" sz="4000">
                <a:solidFill>
                  <a:srgbClr val="0000FF"/>
                </a:solidFill>
                <a:effectLst>
                  <a:outerShdw blurRad="38100" dist="38100" dir="2700000" algn="tl">
                    <a:srgbClr val="000000"/>
                  </a:outerShdw>
                </a:effectLst>
              </a:rPr>
              <a:t>“Será que de um Sábado a outro virá toda carne adorar perante Mim diz o Senhor” Is 66:23</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additive="base">
                                        <p:cTn id="7" dur="500" fill="hold"/>
                                        <p:tgtEl>
                                          <p:spTgt spid="20489"/>
                                        </p:tgtEl>
                                        <p:attrNameLst>
                                          <p:attrName>ppt_x</p:attrName>
                                        </p:attrNameLst>
                                      </p:cBhvr>
                                      <p:tavLst>
                                        <p:tav tm="0">
                                          <p:val>
                                            <p:strVal val="0-#ppt_w/2"/>
                                          </p:val>
                                        </p:tav>
                                        <p:tav tm="100000">
                                          <p:val>
                                            <p:strVal val="#ppt_x"/>
                                          </p:val>
                                        </p:tav>
                                      </p:tavLst>
                                    </p:anim>
                                    <p:anim calcmode="lin" valueType="num">
                                      <p:cBhvr additive="base">
                                        <p:cTn id="8" dur="500" fill="hold"/>
                                        <p:tgtEl>
                                          <p:spTgt spid="20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1DDA06A9-F39C-4655-8745-1FED27109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D6264C30-638B-4E2F-A635-8A99EC8AD9C6}"/>
              </a:ext>
            </a:extLst>
          </p:cNvPr>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90" name="WordArt 6">
            <a:extLst>
              <a:ext uri="{FF2B5EF4-FFF2-40B4-BE49-F238E27FC236}">
                <a16:creationId xmlns:a16="http://schemas.microsoft.com/office/drawing/2014/main" id="{A23F1166-DF21-4B85-966D-F047AEB55134}"/>
              </a:ext>
            </a:extLst>
          </p:cNvPr>
          <p:cNvSpPr>
            <a:spLocks noChangeArrowheads="1" noChangeShapeType="1" noTextEdit="1"/>
          </p:cNvSpPr>
          <p:nvPr/>
        </p:nvSpPr>
        <p:spPr bwMode="auto">
          <a:xfrm>
            <a:off x="2209800" y="2209800"/>
            <a:ext cx="6673850" cy="1012825"/>
          </a:xfrm>
          <a:prstGeom prst="rect">
            <a:avLst/>
          </a:prstGeom>
        </p:spPr>
        <p:txBody>
          <a:bodyPr wrap="none" fromWordArt="1">
            <a:prstTxWarp prst="textPlain">
              <a:avLst>
                <a:gd name="adj" fmla="val 50000"/>
              </a:avLst>
            </a:prstTxWarp>
          </a:bodyPr>
          <a:lstStyle/>
          <a:p>
            <a:pPr algn="ctr"/>
            <a:r>
              <a:rPr lang="pt-BR"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pitchFamily="34" charset="0"/>
              </a:rPr>
              <a:t>A Bíblia vem de Deus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Effect transition="in" filter="box(in)">
                                      <p:cBhvr>
                                        <p:cTn id="7" dur="5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a:extLst>
              <a:ext uri="{FF2B5EF4-FFF2-40B4-BE49-F238E27FC236}">
                <a16:creationId xmlns:a16="http://schemas.microsoft.com/office/drawing/2014/main" id="{C6466958-A968-49F2-A26C-98D41C10C8DD}"/>
              </a:ext>
            </a:extLst>
          </p:cNvPr>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WordArt 3">
            <a:extLst>
              <a:ext uri="{FF2B5EF4-FFF2-40B4-BE49-F238E27FC236}">
                <a16:creationId xmlns:a16="http://schemas.microsoft.com/office/drawing/2014/main" id="{AF00600B-58DD-4D50-8161-F9F2CA2BC39B}"/>
              </a:ext>
            </a:extLst>
          </p:cNvPr>
          <p:cNvSpPr>
            <a:spLocks noChangeArrowheads="1" noChangeShapeType="1" noTextEdit="1"/>
          </p:cNvSpPr>
          <p:nvPr/>
        </p:nvSpPr>
        <p:spPr bwMode="auto">
          <a:xfrm>
            <a:off x="1295400" y="4114800"/>
            <a:ext cx="7162800" cy="1219200"/>
          </a:xfrm>
          <a:prstGeom prst="rect">
            <a:avLst/>
          </a:prstGeom>
        </p:spPr>
        <p:txBody>
          <a:bodyPr wrap="none" fromWordArt="1">
            <a:prstTxWarp prst="textPlain">
              <a:avLst>
                <a:gd name="adj" fmla="val 50000"/>
              </a:avLst>
            </a:prstTxWarp>
          </a:bodyPr>
          <a:lstStyle/>
          <a:p>
            <a:pPr algn="ctr"/>
            <a:r>
              <a:rPr lang="pt-BR" sz="3600" kern="1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A Lei vem de Deus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box(out)">
                                      <p:cBhvr>
                                        <p:cTn id="7" dur="5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1C6B78F9-C886-4B65-A94F-1240FB7AD8BE}"/>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WordArt 4">
            <a:extLst>
              <a:ext uri="{FF2B5EF4-FFF2-40B4-BE49-F238E27FC236}">
                <a16:creationId xmlns:a16="http://schemas.microsoft.com/office/drawing/2014/main" id="{72A01AB3-3B62-4CAD-9AAB-9A914C6928F7}"/>
              </a:ext>
            </a:extLst>
          </p:cNvPr>
          <p:cNvSpPr>
            <a:spLocks noChangeArrowheads="1" noChangeShapeType="1" noTextEdit="1"/>
          </p:cNvSpPr>
          <p:nvPr/>
        </p:nvSpPr>
        <p:spPr bwMode="auto">
          <a:xfrm>
            <a:off x="2057400" y="4724400"/>
            <a:ext cx="6705600" cy="15240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pt-BR" sz="3600" kern="10">
                <a:ln w="9525">
                  <a:round/>
                  <a:headEnd/>
                  <a:tailEnd/>
                </a:ln>
                <a:gradFill rotWithShape="0">
                  <a:gsLst>
                    <a:gs pos="0">
                      <a:srgbClr val="FFE701"/>
                    </a:gs>
                    <a:gs pos="100000">
                      <a:srgbClr val="FE3E02"/>
                    </a:gs>
                  </a:gsLst>
                  <a:lin ang="5400000" scaled="1"/>
                </a:gradFill>
                <a:effectLst/>
                <a:latin typeface="Impact" panose="020B0806030902050204" pitchFamily="34" charset="0"/>
              </a:rPr>
              <a:t>Cristo, um dom de Deus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5236"/>
                                        </p:tgtEl>
                                        <p:attrNameLst>
                                          <p:attrName>style.visibility</p:attrName>
                                        </p:attrNameLst>
                                      </p:cBhvr>
                                      <p:to>
                                        <p:strVal val="visible"/>
                                      </p:to>
                                    </p:set>
                                    <p:anim calcmode="lin" valueType="num">
                                      <p:cBhvr additive="base">
                                        <p:cTn id="7" dur="500" fill="hold"/>
                                        <p:tgtEl>
                                          <p:spTgt spid="95236"/>
                                        </p:tgtEl>
                                        <p:attrNameLst>
                                          <p:attrName>ppt_x</p:attrName>
                                        </p:attrNameLst>
                                      </p:cBhvr>
                                      <p:tavLst>
                                        <p:tav tm="0">
                                          <p:val>
                                            <p:strVal val="#ppt_x"/>
                                          </p:val>
                                        </p:tav>
                                        <p:tav tm="100000">
                                          <p:val>
                                            <p:strVal val="#ppt_x"/>
                                          </p:val>
                                        </p:tav>
                                      </p:tavLst>
                                    </p:anim>
                                    <p:anim calcmode="lin" valueType="num">
                                      <p:cBhvr additive="base">
                                        <p:cTn id="8" dur="500" fill="hold"/>
                                        <p:tgtEl>
                                          <p:spTgt spid="952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DDC98837-1A54-4745-9D04-16171F54EE63}"/>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Text Box 3">
            <a:extLst>
              <a:ext uri="{FF2B5EF4-FFF2-40B4-BE49-F238E27FC236}">
                <a16:creationId xmlns:a16="http://schemas.microsoft.com/office/drawing/2014/main" id="{104DE0CE-76B4-480F-A9DF-7C86905DB454}"/>
              </a:ext>
            </a:extLst>
          </p:cNvPr>
          <p:cNvSpPr txBox="1">
            <a:spLocks noChangeArrowheads="1"/>
          </p:cNvSpPr>
          <p:nvPr/>
        </p:nvSpPr>
        <p:spPr bwMode="auto">
          <a:xfrm>
            <a:off x="0" y="3962400"/>
            <a:ext cx="9144000" cy="2530475"/>
          </a:xfrm>
          <a:prstGeom prst="rect">
            <a:avLst/>
          </a:prstGeom>
          <a:solidFill>
            <a:srgbClr val="FFFFCC">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pt-BR">
                <a:effectLst>
                  <a:outerShdw blurRad="38100" dist="38100" dir="2700000" algn="tl">
                    <a:srgbClr val="FFFFFF"/>
                  </a:outerShdw>
                </a:effectLst>
                <a:latin typeface="Arial Black" panose="020B0A04020102020204" pitchFamily="34" charset="0"/>
              </a:rPr>
              <a:t>“</a:t>
            </a:r>
            <a:r>
              <a:rPr lang="en-US" altLang="pt-BR" sz="4000">
                <a:solidFill>
                  <a:srgbClr val="0000FF"/>
                </a:solidFill>
                <a:effectLst>
                  <a:outerShdw blurRad="38100" dist="38100" dir="2700000" algn="tl">
                    <a:srgbClr val="000000"/>
                  </a:outerShdw>
                </a:effectLst>
                <a:latin typeface="Arial Black" panose="020B0A04020102020204" pitchFamily="34" charset="0"/>
              </a:rPr>
              <a:t>E abençoou Deus o dia  sétimo e o santificou, porque nele descansou de toda a obra que como Criador fizera.” 	</a:t>
            </a:r>
            <a:r>
              <a:rPr lang="en-US" altLang="pt-BR" sz="4000">
                <a:solidFill>
                  <a:srgbClr val="0000FF"/>
                </a:solidFill>
                <a:effectLst>
                  <a:outerShdw blurRad="38100" dist="38100" dir="2700000" algn="tl">
                    <a:srgbClr val="000000"/>
                  </a:outerShdw>
                </a:effectLst>
              </a:rPr>
              <a:t>	</a:t>
            </a:r>
            <a:r>
              <a:rPr lang="en-US" altLang="pt-BR">
                <a:effectLst>
                  <a:outerShdw blurRad="38100" dist="38100" dir="2700000" algn="tl">
                    <a:srgbClr val="FFFFFF"/>
                  </a:outerShdw>
                </a:effectLst>
              </a:rPr>
              <a:t>	</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0-#ppt_w/2"/>
                                          </p:val>
                                        </p:tav>
                                        <p:tav tm="100000">
                                          <p:val>
                                            <p:strVal val="#ppt_x"/>
                                          </p:val>
                                        </p:tav>
                                      </p:tavLst>
                                    </p:anim>
                                    <p:anim calcmode="lin" valueType="num">
                                      <p:cBhvr additive="base">
                                        <p:cTn id="8" dur="500" fill="hold"/>
                                        <p:tgtEl>
                                          <p:spTgt spid="91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48262521-046F-4423-8B49-65FBC65FF90A}"/>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59" name="WordArt 3">
            <a:extLst>
              <a:ext uri="{FF2B5EF4-FFF2-40B4-BE49-F238E27FC236}">
                <a16:creationId xmlns:a16="http://schemas.microsoft.com/office/drawing/2014/main" id="{2A7D5807-244B-4C0B-97F2-E53C5A859224}"/>
              </a:ext>
            </a:extLst>
          </p:cNvPr>
          <p:cNvSpPr>
            <a:spLocks noChangeArrowheads="1" noChangeShapeType="1" noTextEdit="1"/>
          </p:cNvSpPr>
          <p:nvPr/>
        </p:nvSpPr>
        <p:spPr bwMode="auto">
          <a:xfrm>
            <a:off x="304800" y="1066800"/>
            <a:ext cx="4495800" cy="1285875"/>
          </a:xfrm>
          <a:prstGeom prst="rect">
            <a:avLst/>
          </a:prstGeom>
        </p:spPr>
        <p:txBody>
          <a:bodyPr wrap="none" fromWordArt="1">
            <a:prstTxWarp prst="textSlantUp">
              <a:avLst>
                <a:gd name="adj" fmla="val 32056"/>
              </a:avLst>
            </a:prstTxWarp>
          </a:bodyPr>
          <a:lstStyle/>
          <a:p>
            <a:pPr algn="ctr"/>
            <a:r>
              <a:rPr lang="pt-BR"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O Sábado vem do</a:t>
            </a:r>
          </a:p>
        </p:txBody>
      </p:sp>
      <p:sp>
        <p:nvSpPr>
          <p:cNvPr id="96260" name="WordArt 4">
            <a:extLst>
              <a:ext uri="{FF2B5EF4-FFF2-40B4-BE49-F238E27FC236}">
                <a16:creationId xmlns:a16="http://schemas.microsoft.com/office/drawing/2014/main" id="{1AF74FA3-2683-462E-B119-9A49B489ECC4}"/>
              </a:ext>
            </a:extLst>
          </p:cNvPr>
          <p:cNvSpPr>
            <a:spLocks noChangeArrowheads="1" noChangeShapeType="1" noTextEdit="1"/>
          </p:cNvSpPr>
          <p:nvPr/>
        </p:nvSpPr>
        <p:spPr bwMode="auto">
          <a:xfrm>
            <a:off x="685800" y="3352800"/>
            <a:ext cx="3505200" cy="914400"/>
          </a:xfrm>
          <a:prstGeom prst="rect">
            <a:avLst/>
          </a:prstGeom>
        </p:spPr>
        <p:txBody>
          <a:bodyPr wrap="none" fromWordArt="1">
            <a:prstTxWarp prst="textPlain">
              <a:avLst>
                <a:gd name="adj" fmla="val 50000"/>
              </a:avLst>
            </a:prstTxWarp>
          </a:bodyPr>
          <a:lstStyle/>
          <a:p>
            <a:pPr algn="ctr"/>
            <a:r>
              <a:rPr lang="pt-BR"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CRIADOR</a:t>
            </a: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 calcmode="lin" valueType="num">
                                      <p:cBhvr additive="base">
                                        <p:cTn id="7" dur="500" fill="hold"/>
                                        <p:tgtEl>
                                          <p:spTgt spid="96259"/>
                                        </p:tgtEl>
                                        <p:attrNameLst>
                                          <p:attrName>ppt_x</p:attrName>
                                        </p:attrNameLst>
                                      </p:cBhvr>
                                      <p:tavLst>
                                        <p:tav tm="0">
                                          <p:val>
                                            <p:strVal val="#ppt_x"/>
                                          </p:val>
                                        </p:tav>
                                        <p:tav tm="100000">
                                          <p:val>
                                            <p:strVal val="#ppt_x"/>
                                          </p:val>
                                        </p:tav>
                                      </p:tavLst>
                                    </p:anim>
                                    <p:anim calcmode="lin" valueType="num">
                                      <p:cBhvr additive="base">
                                        <p:cTn id="8" dur="500" fill="hold"/>
                                        <p:tgtEl>
                                          <p:spTgt spid="9625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6260"/>
                                        </p:tgtEl>
                                        <p:attrNameLst>
                                          <p:attrName>style.visibility</p:attrName>
                                        </p:attrNameLst>
                                      </p:cBhvr>
                                      <p:to>
                                        <p:strVal val="visible"/>
                                      </p:to>
                                    </p:set>
                                    <p:anim calcmode="lin" valueType="num">
                                      <p:cBhvr additive="base">
                                        <p:cTn id="13" dur="500" fill="hold"/>
                                        <p:tgtEl>
                                          <p:spTgt spid="96260"/>
                                        </p:tgtEl>
                                        <p:attrNameLst>
                                          <p:attrName>ppt_x</p:attrName>
                                        </p:attrNameLst>
                                      </p:cBhvr>
                                      <p:tavLst>
                                        <p:tav tm="0">
                                          <p:val>
                                            <p:strVal val="0-#ppt_w/2"/>
                                          </p:val>
                                        </p:tav>
                                        <p:tav tm="100000">
                                          <p:val>
                                            <p:strVal val="#ppt_x"/>
                                          </p:val>
                                        </p:tav>
                                      </p:tavLst>
                                    </p:anim>
                                    <p:anim calcmode="lin" valueType="num">
                                      <p:cBhvr additive="base">
                                        <p:cTn id="14" dur="500" fill="hold"/>
                                        <p:tgtEl>
                                          <p:spTgt spid="962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73D898C-14E1-4D44-AA0B-4697E3810002}"/>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5" name="WordArt 7">
            <a:extLst>
              <a:ext uri="{FF2B5EF4-FFF2-40B4-BE49-F238E27FC236}">
                <a16:creationId xmlns:a16="http://schemas.microsoft.com/office/drawing/2014/main" id="{0E2078F1-E187-4B28-8088-13E944F54D92}"/>
              </a:ext>
            </a:extLst>
          </p:cNvPr>
          <p:cNvSpPr>
            <a:spLocks noChangeArrowheads="1" noChangeShapeType="1" noTextEdit="1"/>
          </p:cNvSpPr>
          <p:nvPr/>
        </p:nvSpPr>
        <p:spPr bwMode="auto">
          <a:xfrm>
            <a:off x="1066800" y="3101975"/>
            <a:ext cx="7315200" cy="1698625"/>
          </a:xfrm>
          <a:prstGeom prst="rect">
            <a:avLst/>
          </a:prstGeom>
        </p:spPr>
        <p:txBody>
          <a:bodyPr wrap="none" fromWordArt="1">
            <a:prstTxWarp prst="textSlantUp">
              <a:avLst>
                <a:gd name="adj" fmla="val 32056"/>
              </a:avLst>
            </a:prstTxWarp>
          </a:bodyPr>
          <a:lstStyle/>
          <a:p>
            <a:pPr algn="ctr"/>
            <a:r>
              <a:rPr lang="pt-BR"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panose="020B0806030902050204" pitchFamily="34" charset="0"/>
              </a:rPr>
              <a:t>Como veio o Domingo?</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trutura padrão">
  <a:themeElements>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altLang="pt-BR" sz="32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anose="02020603050405020304" pitchFamily="18" charset="0"/>
          </a:defRPr>
        </a:defPPr>
      </a:lstStyle>
    </a:lnDef>
  </a:objectDefaults>
  <a:extraClrSchemeLst>
    <a:extraClrScheme>
      <a:clrScheme name="Estrutura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945</Words>
  <Application>Microsoft Office PowerPoint</Application>
  <PresentationFormat>Apresentação na tela (4:3)</PresentationFormat>
  <Paragraphs>146</Paragraphs>
  <Slides>39</Slides>
  <Notes>0</Notes>
  <HiddenSlides>0</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39</vt:i4>
      </vt:variant>
    </vt:vector>
  </HeadingPairs>
  <TitlesOfParts>
    <vt:vector size="50" baseType="lpstr">
      <vt:lpstr>Times New Roman</vt:lpstr>
      <vt:lpstr>Arial Black</vt:lpstr>
      <vt:lpstr>Times</vt:lpstr>
      <vt:lpstr>Bookman Old Style</vt:lpstr>
      <vt:lpstr>Arial</vt:lpstr>
      <vt:lpstr>Glowworm</vt:lpstr>
      <vt:lpstr>Impact</vt:lpstr>
      <vt:lpstr>Verdana</vt:lpstr>
      <vt:lpstr>Comic Sans MS</vt:lpstr>
      <vt:lpstr>Arial Narrow</vt:lpstr>
      <vt:lpstr>Estrutura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onde veio o Domingo?</dc:title>
  <dc:subject>FAMÍLIA FELIZ</dc:subject>
  <dc:creator>4TONS - Pr. Marcelo Augusto de Carvalho; Armando Setembrino do Nascimento</dc:creator>
  <cp:keywords>www.4tons.com.br</cp:keywords>
  <dc:description>COMÉRCIO PROIBIDO. USO PESSOAL</dc:description>
  <cp:lastModifiedBy>UCB - Marcelo Augusto de Carvalho</cp:lastModifiedBy>
  <cp:revision>142</cp:revision>
  <dcterms:created xsi:type="dcterms:W3CDTF">1999-07-26T19:32:56Z</dcterms:created>
  <dcterms:modified xsi:type="dcterms:W3CDTF">2021-01-07T08:40:55Z</dcterms:modified>
  <cp:category>EVANGELISMO</cp:category>
</cp:coreProperties>
</file>