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39"/>
  </p:notesMasterIdLst>
  <p:sldIdLst>
    <p:sldId id="256" r:id="rId2"/>
    <p:sldId id="264" r:id="rId3"/>
    <p:sldId id="317" r:id="rId4"/>
    <p:sldId id="296" r:id="rId5"/>
    <p:sldId id="263" r:id="rId6"/>
    <p:sldId id="258" r:id="rId7"/>
    <p:sldId id="265" r:id="rId8"/>
    <p:sldId id="286" r:id="rId9"/>
    <p:sldId id="261" r:id="rId10"/>
    <p:sldId id="287" r:id="rId11"/>
    <p:sldId id="298" r:id="rId12"/>
    <p:sldId id="289" r:id="rId13"/>
    <p:sldId id="300" r:id="rId14"/>
    <p:sldId id="301" r:id="rId15"/>
    <p:sldId id="302" r:id="rId16"/>
    <p:sldId id="262" r:id="rId17"/>
    <p:sldId id="283" r:id="rId18"/>
    <p:sldId id="303" r:id="rId19"/>
    <p:sldId id="304" r:id="rId20"/>
    <p:sldId id="305" r:id="rId21"/>
    <p:sldId id="290" r:id="rId22"/>
    <p:sldId id="293" r:id="rId23"/>
    <p:sldId id="277" r:id="rId24"/>
    <p:sldId id="278" r:id="rId25"/>
    <p:sldId id="294" r:id="rId26"/>
    <p:sldId id="291" r:id="rId27"/>
    <p:sldId id="295" r:id="rId28"/>
    <p:sldId id="315" r:id="rId29"/>
    <p:sldId id="311" r:id="rId30"/>
    <p:sldId id="316" r:id="rId31"/>
    <p:sldId id="313" r:id="rId32"/>
    <p:sldId id="307" r:id="rId33"/>
    <p:sldId id="308" r:id="rId34"/>
    <p:sldId id="310" r:id="rId35"/>
    <p:sldId id="312" r:id="rId36"/>
    <p:sldId id="314" r:id="rId37"/>
    <p:sldId id="282" r:id="rId38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40"/>
      <p:bold r:id="rId41"/>
      <p:italic r:id="rId42"/>
    </p:embeddedFont>
    <p:embeddedFont>
      <p:font typeface="Bookman Old Style" panose="02050604050505020204" pitchFamily="18" charset="0"/>
      <p:regular r:id="rId43"/>
      <p:bold r:id="rId44"/>
      <p:italic r:id="rId45"/>
      <p:boldItalic r:id="rId46"/>
    </p:embeddedFont>
    <p:embeddedFont>
      <p:font typeface="Impact" panose="020B0806030902050204" pitchFamily="34" charset="0"/>
      <p:regular r:id="rId47"/>
    </p:embeddedFont>
    <p:embeddedFont>
      <p:font typeface="Monotype Sorts" panose="05000000000000000000" pitchFamily="2" charset="2"/>
      <p:regular r:id="rId4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66"/>
    <a:srgbClr val="FFFFFF"/>
    <a:srgbClr val="FF3300"/>
    <a:srgbClr val="CCECFF"/>
    <a:srgbClr val="FFFFCC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32"/>
    </p:cViewPr>
  </p:sorterViewPr>
  <p:notesViewPr>
    <p:cSldViewPr>
      <p:cViewPr>
        <p:scale>
          <a:sx n="66" d="100"/>
          <a:sy n="66" d="100"/>
        </p:scale>
        <p:origin x="-846" y="6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99DA046E-EAE8-480B-8929-B2D9D76FD5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742F1F0F-8C96-4358-8F5D-696D9B8064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7E2DFD6B-C72E-46EC-A3D1-A3553AA1745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E817BEC9-C37E-40E1-89C9-FC14A50F91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4264736B-087A-45F2-9BCC-0A63C0C425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D99E575A-F3D9-4FCC-8ABB-C90AE8D4C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63E1C7-A999-44E2-8FEC-F9027B148467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1026">
            <a:extLst>
              <a:ext uri="{FF2B5EF4-FFF2-40B4-BE49-F238E27FC236}">
                <a16:creationId xmlns:a16="http://schemas.microsoft.com/office/drawing/2014/main" id="{40CC9FE1-8CF4-43B0-98FB-272344A21F47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89091" name="Group 1027">
              <a:extLst>
                <a:ext uri="{FF2B5EF4-FFF2-40B4-BE49-F238E27FC236}">
                  <a16:creationId xmlns:a16="http://schemas.microsoft.com/office/drawing/2014/main" id="{B8F9A9A2-D417-4C1A-892C-328E974B1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89092" name="Rectangle 1028">
                <a:extLst>
                  <a:ext uri="{FF2B5EF4-FFF2-40B4-BE49-F238E27FC236}">
                    <a16:creationId xmlns:a16="http://schemas.microsoft.com/office/drawing/2014/main" id="{E13F94C5-B7A0-498A-9DFC-BB238F38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9093" name="Freeform 1029">
                <a:extLst>
                  <a:ext uri="{FF2B5EF4-FFF2-40B4-BE49-F238E27FC236}">
                    <a16:creationId xmlns:a16="http://schemas.microsoft.com/office/drawing/2014/main" id="{13D01541-F35C-4B0D-A77B-B4B40E589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0 w 5273"/>
                  <a:gd name="T3" fmla="*/ 0 h 1393"/>
                  <a:gd name="T4" fmla="*/ 0 w 5273"/>
                  <a:gd name="T5" fmla="*/ 1392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094" name="Freeform 1030">
                <a:extLst>
                  <a:ext uri="{FF2B5EF4-FFF2-40B4-BE49-F238E27FC236}">
                    <a16:creationId xmlns:a16="http://schemas.microsoft.com/office/drawing/2014/main" id="{17EC5E28-EA2A-43EC-8CB4-0EE88B5C9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5272 w 5273"/>
                  <a:gd name="T3" fmla="*/ 1392 h 1393"/>
                  <a:gd name="T4" fmla="*/ 0 w 5273"/>
                  <a:gd name="T5" fmla="*/ 1392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9095" name="Group 1031">
              <a:extLst>
                <a:ext uri="{FF2B5EF4-FFF2-40B4-BE49-F238E27FC236}">
                  <a16:creationId xmlns:a16="http://schemas.microsoft.com/office/drawing/2014/main" id="{9887AE48-D39D-411F-A480-EE552C9AB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89096" name="Rectangle 1032">
                <a:extLst>
                  <a:ext uri="{FF2B5EF4-FFF2-40B4-BE49-F238E27FC236}">
                    <a16:creationId xmlns:a16="http://schemas.microsoft.com/office/drawing/2014/main" id="{ECB05649-BB26-4F7B-8485-26A7ED38A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9097" name="Freeform 1033">
                <a:extLst>
                  <a:ext uri="{FF2B5EF4-FFF2-40B4-BE49-F238E27FC236}">
                    <a16:creationId xmlns:a16="http://schemas.microsoft.com/office/drawing/2014/main" id="{53B61948-7B11-45B9-A92D-E2D3F7F22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0 w 5281"/>
                  <a:gd name="T3" fmla="*/ 0 h 97"/>
                  <a:gd name="T4" fmla="*/ 0 w 5281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098" name="Freeform 1034">
                <a:extLst>
                  <a:ext uri="{FF2B5EF4-FFF2-40B4-BE49-F238E27FC236}">
                    <a16:creationId xmlns:a16="http://schemas.microsoft.com/office/drawing/2014/main" id="{012D0673-C296-462C-8935-2040A03FC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5280 w 5281"/>
                  <a:gd name="T3" fmla="*/ 96 h 97"/>
                  <a:gd name="T4" fmla="*/ 0 w 5281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9099" name="Group 1035">
              <a:extLst>
                <a:ext uri="{FF2B5EF4-FFF2-40B4-BE49-F238E27FC236}">
                  <a16:creationId xmlns:a16="http://schemas.microsoft.com/office/drawing/2014/main" id="{D465586E-86C8-4EA1-A6FE-F1855B07C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89100" name="Rectangle 1036">
                <a:extLst>
                  <a:ext uri="{FF2B5EF4-FFF2-40B4-BE49-F238E27FC236}">
                    <a16:creationId xmlns:a16="http://schemas.microsoft.com/office/drawing/2014/main" id="{3E9DFF06-5F83-4B7E-B849-C6898BD36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9101" name="Freeform 1037">
                <a:extLst>
                  <a:ext uri="{FF2B5EF4-FFF2-40B4-BE49-F238E27FC236}">
                    <a16:creationId xmlns:a16="http://schemas.microsoft.com/office/drawing/2014/main" id="{909EEEDF-E1D5-4446-A235-F58FEA90F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96 w 97"/>
                  <a:gd name="T3" fmla="*/ 1103 h 1104"/>
                  <a:gd name="T4" fmla="*/ 96 w 97"/>
                  <a:gd name="T5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102" name="Freeform 1038">
                <a:extLst>
                  <a:ext uri="{FF2B5EF4-FFF2-40B4-BE49-F238E27FC236}">
                    <a16:creationId xmlns:a16="http://schemas.microsoft.com/office/drawing/2014/main" id="{C07C81EC-9138-4810-8270-0254B49E3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0 w 97"/>
                  <a:gd name="T3" fmla="*/ 0 h 1104"/>
                  <a:gd name="T4" fmla="*/ 96 w 97"/>
                  <a:gd name="T5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89103" name="Rectangle 1039">
            <a:extLst>
              <a:ext uri="{FF2B5EF4-FFF2-40B4-BE49-F238E27FC236}">
                <a16:creationId xmlns:a16="http://schemas.microsoft.com/office/drawing/2014/main" id="{004C0FCA-E22A-4034-82F6-4AF442775F3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89104" name="Rectangle 1040">
            <a:extLst>
              <a:ext uri="{FF2B5EF4-FFF2-40B4-BE49-F238E27FC236}">
                <a16:creationId xmlns:a16="http://schemas.microsoft.com/office/drawing/2014/main" id="{263C194C-D150-4B1A-8C1D-6F7DC904EF5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anose="05000000000000000000" pitchFamily="2" charset="2"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89105" name="Rectangle 1041">
            <a:extLst>
              <a:ext uri="{FF2B5EF4-FFF2-40B4-BE49-F238E27FC236}">
                <a16:creationId xmlns:a16="http://schemas.microsoft.com/office/drawing/2014/main" id="{ECC3502A-6DB1-4820-B5B2-1CCDFBA490D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9106" name="Rectangle 1042">
            <a:extLst>
              <a:ext uri="{FF2B5EF4-FFF2-40B4-BE49-F238E27FC236}">
                <a16:creationId xmlns:a16="http://schemas.microsoft.com/office/drawing/2014/main" id="{F846E357-AE6B-4D28-AD21-9AC5697902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9107" name="Rectangle 1043">
            <a:extLst>
              <a:ext uri="{FF2B5EF4-FFF2-40B4-BE49-F238E27FC236}">
                <a16:creationId xmlns:a16="http://schemas.microsoft.com/office/drawing/2014/main" id="{F96CDBF3-AD0F-4822-BD74-49BF9EA0F7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20717D-0438-4DC8-94C1-43EADD805E54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91108-ABC8-4991-BBE8-5D9E0743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475EF2-1390-4CEA-9E1F-AFB7DE10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A7D081-EB5C-49FE-9095-E79051F3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59F74A-79B7-46D2-9A06-99B3DBB7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83363B-4FDB-49EA-9DA1-F6A773B4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A0C02-FDAF-41FE-BA0F-109A70F6C50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968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E79FD8-D41F-4143-93D5-AB49CC8FB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92FC52-F034-4E21-8097-0C6A5ECD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98E312-5549-4061-BE82-5A48AB50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3714BF-E32B-450A-9915-6A196774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1B02CF-8B3F-4187-B5F5-6F8D0F31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0A700-EE38-4639-8E4D-51D3739D344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5990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486B3-98F1-4893-AC38-1DCB52EE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F33057-F526-469C-8EFF-CC0B5C767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8EB506-A4BF-4802-93FA-33B2A702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0F9BFF-8D99-4DBB-9182-E04EDA20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A2DACE-97DC-46FF-9DDF-C8A32C03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E99CD-6253-4598-B6DC-59EFF13A8CA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3244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F16AB-A332-4378-B767-12A5F9F8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62281B-5B13-4D07-85FC-2C553FA0B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E9473B-A055-4EDF-8DAA-DA195EB5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C80484-CA5E-4C7C-9F60-4D873594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7F2026-D48C-4AEC-ADA9-4C399199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B27DD-BBC4-496D-A680-5A2A2F2044C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1737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50E21-810B-40CE-9969-B16BD288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6DC22E-78A8-4E19-9BDA-C9568B547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A23C9B-3434-4E88-AFE7-07436C3A7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31E222-8277-4D17-B658-603816B2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56196F-EC45-4D83-8013-C28B2912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54ED0B-5E22-41AE-BB86-16807DDC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96497-A743-489B-B54B-A4BC591B6C7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1705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A101C-D89F-49D6-8FCD-1F881518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D0E84D-0F21-4EDF-8ADF-B44CD1FF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0E4453-4829-489E-A5B7-130ADC26B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0381A8-A2C8-4578-AD5E-1502296AD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9501AD-814E-422A-AB44-F2412DFC3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FB3388-3B20-43DB-86D0-E48E9642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13B7781-028D-49A2-ACBE-CF25F1F4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36EB6A-B7CC-42FD-8300-C6FF7C84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51A2-5499-4743-9377-B1F1698BC50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4869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BE5C8-CC15-41DD-90F3-F445F35D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A5760D-19B3-4FC2-AC21-202BC4CF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F40EC2-6C77-4023-9D57-66116349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2962D7-BF8A-44B4-8FBC-6637FA8A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F2675-AE17-4360-A363-76638F321FB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2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DA8F1B-39C0-402A-AB8B-D7877015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AAD0FF-AE38-48F3-B08F-FE0A4473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17853A-F9B8-4FC7-9872-28396ACE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1CB14-7DB2-48A5-96EF-C47BCE2A3D1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0446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9D00F-1802-4829-ABAC-0A0E498A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71623C-ACFB-4843-B560-91DF9E8F7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A56425-3203-4486-9F77-91D6F4746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A5BC29-97AF-4A40-91DE-AE70BF97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95263F-8438-4F50-92AE-309DCC79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E38906-B841-4197-A2E7-D6A76BE2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2B190-AEC2-4BAA-843D-B558573E4D2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2361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72A87-12FB-4DB0-9C6C-3E908B54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C135FC-7031-420A-9BCA-B661DF83C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75EAB0-1810-48AF-BC7C-7F053E89C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5A159D-5EDD-480B-B94C-F37D4677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AFAF76-1201-47CF-820E-AFFE94B5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D2191F-D827-44B5-A92D-C57F3C85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5D9D4-1216-46F0-9881-EEAFBD2081F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5724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1026">
            <a:extLst>
              <a:ext uri="{FF2B5EF4-FFF2-40B4-BE49-F238E27FC236}">
                <a16:creationId xmlns:a16="http://schemas.microsoft.com/office/drawing/2014/main" id="{55248F4C-08DC-48A0-A1B0-A2D6EC6E656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88067" name="Group 1027">
              <a:extLst>
                <a:ext uri="{FF2B5EF4-FFF2-40B4-BE49-F238E27FC236}">
                  <a16:creationId xmlns:a16="http://schemas.microsoft.com/office/drawing/2014/main" id="{8B16713D-CA0D-4042-8F1D-29CDBBFC8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88068" name="Rectangle 1028">
                <a:extLst>
                  <a:ext uri="{FF2B5EF4-FFF2-40B4-BE49-F238E27FC236}">
                    <a16:creationId xmlns:a16="http://schemas.microsoft.com/office/drawing/2014/main" id="{A1DFA092-176B-41C1-90DF-9C8BD048D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8069" name="Freeform 1029">
                <a:extLst>
                  <a:ext uri="{FF2B5EF4-FFF2-40B4-BE49-F238E27FC236}">
                    <a16:creationId xmlns:a16="http://schemas.microsoft.com/office/drawing/2014/main" id="{74FAB326-97F5-4DD8-AF3B-948DDD248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0 w 5269"/>
                  <a:gd name="T3" fmla="*/ 0 h 2977"/>
                  <a:gd name="T4" fmla="*/ 0 w 5269"/>
                  <a:gd name="T5" fmla="*/ 2976 h 2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070" name="Freeform 1030">
                <a:extLst>
                  <a:ext uri="{FF2B5EF4-FFF2-40B4-BE49-F238E27FC236}">
                    <a16:creationId xmlns:a16="http://schemas.microsoft.com/office/drawing/2014/main" id="{22C1C042-4D04-4AFD-8E2F-99D7DF06D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5268 w 5269"/>
                  <a:gd name="T3" fmla="*/ 2976 h 2977"/>
                  <a:gd name="T4" fmla="*/ 0 w 5269"/>
                  <a:gd name="T5" fmla="*/ 2976 h 2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8071" name="Group 1031">
              <a:extLst>
                <a:ext uri="{FF2B5EF4-FFF2-40B4-BE49-F238E27FC236}">
                  <a16:creationId xmlns:a16="http://schemas.microsoft.com/office/drawing/2014/main" id="{08D241F0-6E53-44B9-A54B-EBB6F92945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 useBgFill="1">
            <p:nvSpPr>
              <p:cNvPr id="88072" name="Rectangle 1032">
                <a:extLst>
                  <a:ext uri="{FF2B5EF4-FFF2-40B4-BE49-F238E27FC236}">
                    <a16:creationId xmlns:a16="http://schemas.microsoft.com/office/drawing/2014/main" id="{5154F874-A4E0-4F51-84AF-B64B11D77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8073" name="Freeform 1033">
                <a:extLst>
                  <a:ext uri="{FF2B5EF4-FFF2-40B4-BE49-F238E27FC236}">
                    <a16:creationId xmlns:a16="http://schemas.microsoft.com/office/drawing/2014/main" id="{A49E4EFC-E100-40D6-A85F-777190864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96 w 97"/>
                  <a:gd name="T3" fmla="*/ 2784 h 2785"/>
                  <a:gd name="T4" fmla="*/ 96 w 97"/>
                  <a:gd name="T5" fmla="*/ 0 h 2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074" name="Freeform 1034">
                <a:extLst>
                  <a:ext uri="{FF2B5EF4-FFF2-40B4-BE49-F238E27FC236}">
                    <a16:creationId xmlns:a16="http://schemas.microsoft.com/office/drawing/2014/main" id="{2FE76B3C-A32E-43CD-865C-706463223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0 w 97"/>
                  <a:gd name="T3" fmla="*/ 0 h 2785"/>
                  <a:gd name="T4" fmla="*/ 96 w 97"/>
                  <a:gd name="T5" fmla="*/ 0 h 2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8075" name="Group 1035">
              <a:extLst>
                <a:ext uri="{FF2B5EF4-FFF2-40B4-BE49-F238E27FC236}">
                  <a16:creationId xmlns:a16="http://schemas.microsoft.com/office/drawing/2014/main" id="{28CBB566-ACD4-47C1-88EB-618F9A271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88076" name="Rectangle 1036">
                <a:extLst>
                  <a:ext uri="{FF2B5EF4-FFF2-40B4-BE49-F238E27FC236}">
                    <a16:creationId xmlns:a16="http://schemas.microsoft.com/office/drawing/2014/main" id="{43D186C8-C38F-4F5A-935E-356F064F5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8077" name="Freeform 1037">
                <a:extLst>
                  <a:ext uri="{FF2B5EF4-FFF2-40B4-BE49-F238E27FC236}">
                    <a16:creationId xmlns:a16="http://schemas.microsoft.com/office/drawing/2014/main" id="{4A0801A5-E1C6-47CA-9328-E0C3E4AA8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0 w 193"/>
                  <a:gd name="T3" fmla="*/ 0 h 721"/>
                  <a:gd name="T4" fmla="*/ 0 w 193"/>
                  <a:gd name="T5" fmla="*/ 72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078" name="Freeform 1038">
                <a:extLst>
                  <a:ext uri="{FF2B5EF4-FFF2-40B4-BE49-F238E27FC236}">
                    <a16:creationId xmlns:a16="http://schemas.microsoft.com/office/drawing/2014/main" id="{DEF49F05-839D-4671-BD63-F439D496C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192 w 193"/>
                  <a:gd name="T3" fmla="*/ 720 h 721"/>
                  <a:gd name="T4" fmla="*/ 0 w 193"/>
                  <a:gd name="T5" fmla="*/ 72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88079" name="Rectangle 1039">
            <a:extLst>
              <a:ext uri="{FF2B5EF4-FFF2-40B4-BE49-F238E27FC236}">
                <a16:creationId xmlns:a16="http://schemas.microsoft.com/office/drawing/2014/main" id="{0229F416-6C05-45E0-B25E-237F6775D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88080" name="Rectangle 1040">
            <a:extLst>
              <a:ext uri="{FF2B5EF4-FFF2-40B4-BE49-F238E27FC236}">
                <a16:creationId xmlns:a16="http://schemas.microsoft.com/office/drawing/2014/main" id="{31B357F0-4C51-463C-BD35-73DA085E7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88081" name="Rectangle 1041">
            <a:extLst>
              <a:ext uri="{FF2B5EF4-FFF2-40B4-BE49-F238E27FC236}">
                <a16:creationId xmlns:a16="http://schemas.microsoft.com/office/drawing/2014/main" id="{8AD3E6F5-06CF-403C-91C0-42725096A1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88082" name="Rectangle 1042">
            <a:extLst>
              <a:ext uri="{FF2B5EF4-FFF2-40B4-BE49-F238E27FC236}">
                <a16:creationId xmlns:a16="http://schemas.microsoft.com/office/drawing/2014/main" id="{759EEA10-F54B-4FFC-8FFA-955EA89C4F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88083" name="Rectangle 1043">
            <a:extLst>
              <a:ext uri="{FF2B5EF4-FFF2-40B4-BE49-F238E27FC236}">
                <a16:creationId xmlns:a16="http://schemas.microsoft.com/office/drawing/2014/main" id="{7DD748F2-CD0B-456C-9626-62B676879B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9D31B1D-77B2-4DFC-A0C6-6EE15CAB9C26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>
            <a:extLst>
              <a:ext uri="{FF2B5EF4-FFF2-40B4-BE49-F238E27FC236}">
                <a16:creationId xmlns:a16="http://schemas.microsoft.com/office/drawing/2014/main" id="{98BACF82-278B-4F61-9ACC-B75651AA02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667000"/>
            <a:ext cx="6477000" cy="1885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A  Morte ?</a:t>
            </a:r>
          </a:p>
        </p:txBody>
      </p:sp>
      <p:sp>
        <p:nvSpPr>
          <p:cNvPr id="2054" name="WordArt 6">
            <a:extLst>
              <a:ext uri="{FF2B5EF4-FFF2-40B4-BE49-F238E27FC236}">
                <a16:creationId xmlns:a16="http://schemas.microsoft.com/office/drawing/2014/main" id="{EC3CA965-BB6E-42E3-BA17-3312D65F13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6019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O QUE A BÍBLIA ENSINA SOBRE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>
            <a:extLst>
              <a:ext uri="{FF2B5EF4-FFF2-40B4-BE49-F238E27FC236}">
                <a16:creationId xmlns:a16="http://schemas.microsoft.com/office/drawing/2014/main" id="{93C85E05-3466-492D-9EFB-D476D8CAAC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54102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53882" dir="2700000" algn="ctr" rotWithShape="0">
                    <a:srgbClr val="9999FF"/>
                  </a:outerShdw>
                </a:effectLst>
              </a:rPr>
              <a:t> É O INVERSO !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19214E14-A6D1-47F8-BEA4-E771E3125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685800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pt-BR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“E O PÓ VOLTE À TERRA, COMO O ERA, E QUE O </a:t>
            </a:r>
            <a:r>
              <a:rPr lang="en-US" altLang="pt-BR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SOPRO</a:t>
            </a:r>
            <a:r>
              <a:rPr lang="en-US" altLang="pt-BR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VOLTE A DEUS QUE O CONCEDEU”</a:t>
            </a:r>
            <a:r>
              <a:rPr lang="en-US" altLang="pt-BR" sz="4000" b="1">
                <a:latin typeface="Arial" panose="020B0604020202020204" pitchFamily="34" charset="0"/>
              </a:rPr>
              <a:t>                        </a:t>
            </a:r>
            <a:r>
              <a:rPr lang="en-US" altLang="pt-BR" b="1">
                <a:latin typeface="Arial" panose="020B0604020202020204" pitchFamily="34" charset="0"/>
              </a:rPr>
              <a:t>Bíblia TEB Ed. Paulinas</a:t>
            </a:r>
          </a:p>
          <a:p>
            <a:pPr algn="ctr">
              <a:spcBef>
                <a:spcPct val="50000"/>
              </a:spcBef>
            </a:pPr>
            <a:r>
              <a:rPr lang="en-US" altLang="pt-BR" b="1">
                <a:latin typeface="Arial" panose="020B0604020202020204" pitchFamily="34" charset="0"/>
              </a:rPr>
              <a:t>ECLESIASTES</a:t>
            </a:r>
            <a:r>
              <a:rPr lang="en-US" altLang="pt-BR" b="1">
                <a:latin typeface="Bookman Old Style" panose="02050604050505020204" pitchFamily="18" charset="0"/>
              </a:rPr>
              <a:t> 12:7</a:t>
            </a:r>
            <a:endParaRPr lang="en-US" altLang="pt-BR" sz="4000">
              <a:latin typeface="Arial Black" panose="020B0A04020102020204" pitchFamily="34" charset="0"/>
            </a:endParaRPr>
          </a:p>
        </p:txBody>
      </p:sp>
      <p:sp>
        <p:nvSpPr>
          <p:cNvPr id="33798" name="WordArt 6">
            <a:extLst>
              <a:ext uri="{FF2B5EF4-FFF2-40B4-BE49-F238E27FC236}">
                <a16:creationId xmlns:a16="http://schemas.microsoft.com/office/drawing/2014/main" id="{B760520F-D564-4A08-9206-3E32A607B5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28600"/>
            <a:ext cx="28194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A MORTE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EC357EEF-B60E-4EBF-B5E2-29918369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B5EA9C0B-6CB9-43A5-BBF7-D07B48C6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6629400" cy="11906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“... porque tu és pó e ao pó tornarás.”</a:t>
            </a:r>
            <a:r>
              <a:rPr lang="pt-BR" altLang="pt-BR" sz="3600" b="1" i="1">
                <a:latin typeface="Arial" panose="020B0604020202020204" pitchFamily="34" charset="0"/>
              </a:rPr>
              <a:t>  </a:t>
            </a:r>
            <a:r>
              <a:rPr lang="pt-BR" altLang="pt-BR" b="1" i="1">
                <a:latin typeface="Arial" panose="020B0604020202020204" pitchFamily="34" charset="0"/>
              </a:rPr>
              <a:t>Gênesis</a:t>
            </a:r>
            <a:r>
              <a:rPr lang="pt-BR" altLang="pt-BR" b="1" i="1">
                <a:latin typeface="Bookman Old Style" panose="02050604050505020204" pitchFamily="18" charset="0"/>
              </a:rPr>
              <a:t> 3:19</a:t>
            </a:r>
            <a:endParaRPr lang="pt-BR" altLang="pt-BR" sz="3600" b="1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>
            <a:extLst>
              <a:ext uri="{FF2B5EF4-FFF2-40B4-BE49-F238E27FC236}">
                <a16:creationId xmlns:a16="http://schemas.microsoft.com/office/drawing/2014/main" id="{F01872D1-AABD-4A98-AAE1-AB5FAD11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6934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Amor, ódio e inveja para eles já pereceram; para sempre não têm eles parte em cousa alguma do que se faz debaixo do sol.”</a:t>
            </a:r>
            <a:r>
              <a:rPr lang="pt-BR" altLang="pt-BR" sz="3600" b="1" i="1">
                <a:latin typeface="Arial" panose="020B0604020202020204" pitchFamily="34" charset="0"/>
              </a:rPr>
              <a:t> </a:t>
            </a:r>
            <a:r>
              <a:rPr lang="pt-BR" altLang="pt-BR" sz="2800" b="1" i="1">
                <a:latin typeface="Arial" panose="020B0604020202020204" pitchFamily="34" charset="0"/>
              </a:rPr>
              <a:t>Eclesiastes 9</a:t>
            </a:r>
            <a:r>
              <a:rPr lang="pt-BR" altLang="pt-BR" sz="2800" b="1" i="1">
                <a:latin typeface="Bookman Old Style" panose="02050604050505020204" pitchFamily="18" charset="0"/>
              </a:rPr>
              <a:t>: 5,6</a:t>
            </a:r>
            <a:endParaRPr lang="pt-BR" altLang="pt-BR" sz="3600" b="1" i="1">
              <a:latin typeface="Bookman Old Style" panose="02050604050505020204" pitchFamily="18" charset="0"/>
            </a:endParaRPr>
          </a:p>
        </p:txBody>
      </p:sp>
      <p:sp>
        <p:nvSpPr>
          <p:cNvPr id="35844" name="WordArt 4">
            <a:extLst>
              <a:ext uri="{FF2B5EF4-FFF2-40B4-BE49-F238E27FC236}">
                <a16:creationId xmlns:a16="http://schemas.microsoft.com/office/drawing/2014/main" id="{6B3F3684-0920-45EF-8DEB-EA08570D07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7086600" cy="9525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/>
                  </a:outerShdw>
                </a:effectLst>
              </a:rPr>
              <a:t>O QUE SABEM OS MORTOS ?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1026">
            <a:extLst>
              <a:ext uri="{FF2B5EF4-FFF2-40B4-BE49-F238E27FC236}">
                <a16:creationId xmlns:a16="http://schemas.microsoft.com/office/drawing/2014/main" id="{D98D94AB-03C5-49F1-AE26-39D887A9E1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62865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QUANDO PODEMOS LOUVAR A DEUS?</a:t>
            </a:r>
          </a:p>
        </p:txBody>
      </p:sp>
      <p:sp>
        <p:nvSpPr>
          <p:cNvPr id="68611" name="Text Box 1027">
            <a:extLst>
              <a:ext uri="{FF2B5EF4-FFF2-40B4-BE49-F238E27FC236}">
                <a16:creationId xmlns:a16="http://schemas.microsoft.com/office/drawing/2014/main" id="{3B18922B-FA52-4D85-A14D-56E6450A8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78486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“Louvarei ao Senhor durante a minha vida; cantarei louvores  ao meu Deus, enquanto eu viver. Não confieis em príncipes, nem nos filhos dos homens, em quem não há salvação. Sai-lhes o espírito, e eles tornam ao pó; nesse dia, perecem todos os  seus pensamentos.”</a:t>
            </a:r>
            <a:r>
              <a:rPr lang="pt-BR" altLang="pt-BR" sz="3200" b="1" i="1">
                <a:latin typeface="Arial" panose="020B0604020202020204" pitchFamily="34" charset="0"/>
              </a:rPr>
              <a:t> Salmos 146:2-3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050">
            <a:extLst>
              <a:ext uri="{FF2B5EF4-FFF2-40B4-BE49-F238E27FC236}">
                <a16:creationId xmlns:a16="http://schemas.microsoft.com/office/drawing/2014/main" id="{E0F7A7D4-616C-4551-86BE-6B47BF226D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7912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OS MORTOS PODEM LOUVAR?</a:t>
            </a:r>
          </a:p>
        </p:txBody>
      </p:sp>
      <p:sp>
        <p:nvSpPr>
          <p:cNvPr id="69635" name="Text Box 2051">
            <a:extLst>
              <a:ext uri="{FF2B5EF4-FFF2-40B4-BE49-F238E27FC236}">
                <a16:creationId xmlns:a16="http://schemas.microsoft.com/office/drawing/2014/main" id="{A8869B4B-4B55-4D1C-AC86-7B0ACD846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09800"/>
            <a:ext cx="7239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“Os mortos não louvam o Senhor, nem os que descem à região do silêncio. Nós, porém, bendiremos o Senhor, desde agora e para sempre.”</a:t>
            </a:r>
            <a:endParaRPr lang="pt-BR" altLang="pt-BR" sz="3600" b="1" i="1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altLang="pt-BR" sz="3600" b="1" i="1">
                <a:latin typeface="Arial" panose="020B0604020202020204" pitchFamily="34" charset="0"/>
              </a:rPr>
              <a:t>                  </a:t>
            </a:r>
            <a:r>
              <a:rPr lang="pt-BR" altLang="pt-BR" sz="2800" b="1" i="1">
                <a:latin typeface="Arial" panose="020B0604020202020204" pitchFamily="34" charset="0"/>
              </a:rPr>
              <a:t>Salmos 115</a:t>
            </a:r>
            <a:r>
              <a:rPr lang="pt-BR" altLang="pt-BR" sz="2800" b="1" i="1">
                <a:latin typeface="Bookman Old Style" panose="02050604050505020204" pitchFamily="18" charset="0"/>
              </a:rPr>
              <a:t>:17</a:t>
            </a:r>
            <a:endParaRPr lang="pt-BR" altLang="pt-BR" sz="3600" b="1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>
            <a:extLst>
              <a:ext uri="{FF2B5EF4-FFF2-40B4-BE49-F238E27FC236}">
                <a16:creationId xmlns:a16="http://schemas.microsoft.com/office/drawing/2014/main" id="{9E016B7F-4878-410D-98B4-D182F49933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7912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OS MORTOS PODEM LOUVAR?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FC2BE441-F435-4FCC-A0EF-B79EE37EA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09800"/>
            <a:ext cx="7315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“Pois, na morte, não há recordação de ti; no sepulcro, quem te dará louvor?”</a:t>
            </a:r>
            <a:r>
              <a:rPr lang="pt-BR" altLang="pt-BR" sz="3600" b="1" i="1">
                <a:latin typeface="Arial" panose="020B0604020202020204" pitchFamily="34" charset="0"/>
              </a:rPr>
              <a:t>  </a:t>
            </a:r>
            <a:r>
              <a:rPr lang="pt-BR" altLang="pt-BR" sz="2800" b="1" i="1">
                <a:latin typeface="Arial" panose="020B0604020202020204" pitchFamily="34" charset="0"/>
              </a:rPr>
              <a:t>Salmos 6:5</a:t>
            </a:r>
            <a:endParaRPr lang="pt-BR" altLang="pt-BR" sz="36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4DA5645-24B6-4A9E-BE1B-BF5DD807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3E9C4B3D-FDC9-45C4-8B6C-40EB933C4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O ENGANO DO ÉDEN</a:t>
            </a:r>
            <a:endParaRPr lang="pt-BR" altLang="pt-BR" sz="4000" b="1">
              <a:latin typeface="Times New Roman" panose="02020603050405020304" pitchFamily="18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F14FD1BD-5C36-4A5E-8874-D8FC207E1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00400"/>
            <a:ext cx="7086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“... Certamente não morrereis.”</a:t>
            </a: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          </a:t>
            </a:r>
            <a:r>
              <a:rPr lang="pt-BR" altLang="pt-BR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Gênesis 3:4</a:t>
            </a:r>
            <a:endParaRPr lang="pt-BR" altLang="pt-BR" sz="32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9D303044-1699-4FF2-9B13-C5578950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7467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 i="1">
                <a:solidFill>
                  <a:srgbClr val="006600"/>
                </a:solidFill>
                <a:latin typeface="Arial" panose="020B0604020202020204" pitchFamily="34" charset="0"/>
              </a:rPr>
              <a:t>“A ALMA QUE PECAR ESSA MORRERÁ”</a:t>
            </a:r>
            <a:r>
              <a:rPr lang="en-US" altLang="pt-BR" sz="4400">
                <a:latin typeface="Arial" panose="020B0604020202020204" pitchFamily="34" charset="0"/>
              </a:rPr>
              <a:t>       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pt-BR" sz="3200">
                <a:latin typeface="Arial" panose="020B0604020202020204" pitchFamily="34" charset="0"/>
              </a:rPr>
              <a:t>Ezequiel 18:4</a:t>
            </a:r>
            <a:endParaRPr lang="en-US" altLang="pt-BR" sz="4400">
              <a:latin typeface="Arial" panose="020B0604020202020204" pitchFamily="34" charset="0"/>
            </a:endParaRPr>
          </a:p>
        </p:txBody>
      </p:sp>
      <p:sp>
        <p:nvSpPr>
          <p:cNvPr id="29699" name="WordArt 3">
            <a:extLst>
              <a:ext uri="{FF2B5EF4-FFF2-40B4-BE49-F238E27FC236}">
                <a16:creationId xmlns:a16="http://schemas.microsoft.com/office/drawing/2014/main" id="{4C121F1E-DE98-425C-BB11-FC0A0CC8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724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A ALMA MORRE?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extLst>
              <a:ext uri="{FF2B5EF4-FFF2-40B4-BE49-F238E27FC236}">
                <a16:creationId xmlns:a16="http://schemas.microsoft.com/office/drawing/2014/main" id="{7574171A-11CA-4684-84F5-DB1E7451A7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6267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O HOMEM É MORTAL OU IMORTAL ?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DCD7327C-BF10-4B6E-97CE-C9F515F0D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09800"/>
            <a:ext cx="6781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“Que é o homem</a:t>
            </a:r>
            <a:r>
              <a:rPr lang="pt-BR" altLang="pt-BR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altLang="pt-BR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mortal </a:t>
            </a:r>
            <a:r>
              <a:rPr lang="pt-BR" altLang="pt-BR" sz="36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para que Te lembres dele? E  o filho do homem, para que o visites?”</a:t>
            </a:r>
            <a:r>
              <a:rPr lang="pt-BR" altLang="pt-BR" sz="3600" b="1" i="1">
                <a:latin typeface="Arial" panose="020B0604020202020204" pitchFamily="34" charset="0"/>
              </a:rPr>
              <a:t>  </a:t>
            </a:r>
            <a:r>
              <a:rPr lang="pt-BR" altLang="pt-BR" sz="2800" b="1" i="1">
                <a:latin typeface="Arial" panose="020B0604020202020204" pitchFamily="34" charset="0"/>
              </a:rPr>
              <a:t>Sal. 8:4</a:t>
            </a:r>
            <a:endParaRPr lang="pt-BR" altLang="pt-BR" sz="36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050">
            <a:extLst>
              <a:ext uri="{FF2B5EF4-FFF2-40B4-BE49-F238E27FC236}">
                <a16:creationId xmlns:a16="http://schemas.microsoft.com/office/drawing/2014/main" id="{146F2BDF-2072-44ED-9158-2F9570BABA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5257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QUEM SOMENTE É IMORTAL ?</a:t>
            </a:r>
          </a:p>
        </p:txBody>
      </p:sp>
      <p:sp>
        <p:nvSpPr>
          <p:cNvPr id="72707" name="Text Box 2051">
            <a:extLst>
              <a:ext uri="{FF2B5EF4-FFF2-40B4-BE49-F238E27FC236}">
                <a16:creationId xmlns:a16="http://schemas.microsoft.com/office/drawing/2014/main" id="{2F10E67A-2573-4319-A3DD-005FCA64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708660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“... O Rei dos Reis e Senhor dos senhores; o único que possui imortalidade, que habita em luz inacessível, a quem homem algum jamais viu, nem é capaz de ver. A Ele honra e poder eterno. Amém.”</a:t>
            </a:r>
            <a:r>
              <a:rPr lang="pt-BR" altLang="pt-BR" sz="3600" b="1" i="1">
                <a:latin typeface="Arial" panose="020B0604020202020204" pitchFamily="34" charset="0"/>
              </a:rPr>
              <a:t>                        </a:t>
            </a:r>
            <a:r>
              <a:rPr lang="pt-BR" altLang="pt-BR" sz="2800" b="1" i="1">
                <a:latin typeface="Arial" panose="020B0604020202020204" pitchFamily="34" charset="0"/>
              </a:rPr>
              <a:t>I Timóteo 6:15,16</a:t>
            </a:r>
            <a:endParaRPr lang="pt-BR" altLang="pt-BR" sz="36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61CAF0F-A5D3-4F4D-B8CE-4FE7AF76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2DB4D103-3072-4EA6-AB31-74E13975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71628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t-BR" altLang="pt-BR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QUAL ÉS AGORA EU FUI TAMBÉM UM DIA</a:t>
            </a:r>
            <a:endParaRPr lang="pt-BR" altLang="pt-BR" sz="36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WordArt 4">
            <a:extLst>
              <a:ext uri="{FF2B5EF4-FFF2-40B4-BE49-F238E27FC236}">
                <a16:creationId xmlns:a16="http://schemas.microsoft.com/office/drawing/2014/main" id="{B219255B-199B-4CA8-A574-457F1DA799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3200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MORTE!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1026">
            <a:extLst>
              <a:ext uri="{FF2B5EF4-FFF2-40B4-BE49-F238E27FC236}">
                <a16:creationId xmlns:a16="http://schemas.microsoft.com/office/drawing/2014/main" id="{996B3C82-0703-470D-9534-56FF4231DD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362200"/>
            <a:ext cx="81534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QUAL  A  SOLUÇÃO  PARA  A  MORTE ?</a:t>
            </a:r>
          </a:p>
        </p:txBody>
      </p:sp>
    </p:spTree>
  </p:cSld>
  <p:clrMapOvr>
    <a:masterClrMapping/>
  </p:clrMapOvr>
  <p:transition>
    <p:pull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6">
            <a:extLst>
              <a:ext uri="{FF2B5EF4-FFF2-40B4-BE49-F238E27FC236}">
                <a16:creationId xmlns:a16="http://schemas.microsoft.com/office/drawing/2014/main" id="{249F914D-52F4-48E4-AD1F-02A7F9F8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73914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“Não vos admireis mais com tudo isso! Vem a hora em que todos os que jazem nos </a:t>
            </a:r>
            <a:r>
              <a:rPr lang="en-US" altLang="pt-BR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túmulos</a:t>
            </a:r>
            <a:r>
              <a:rPr lang="en-US" altLang="pt-BR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ouvirão a Sua voz e </a:t>
            </a:r>
            <a:r>
              <a:rPr lang="en-US" altLang="pt-BR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sairão.</a:t>
            </a:r>
            <a:r>
              <a:rPr lang="en-US" altLang="pt-BR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Os que tiverem feito o bem para a ressurreição da vida, os que praticaram o mal para a ressurreição do juízo.”</a:t>
            </a:r>
            <a:r>
              <a:rPr lang="en-US" altLang="pt-BR" sz="3200" b="1" i="1">
                <a:latin typeface="Arial" panose="020B0604020202020204" pitchFamily="34" charset="0"/>
              </a:rPr>
              <a:t>  </a:t>
            </a:r>
            <a:r>
              <a:rPr lang="en-US" altLang="pt-BR" b="1" i="1">
                <a:latin typeface="Arial" panose="020B0604020202020204" pitchFamily="34" charset="0"/>
              </a:rPr>
              <a:t>João 5:</a:t>
            </a:r>
            <a:r>
              <a:rPr lang="en-US" altLang="pt-BR" b="1" i="1">
                <a:latin typeface="Bookman Old Style" panose="02050604050505020204" pitchFamily="18" charset="0"/>
              </a:rPr>
              <a:t> 28,29</a:t>
            </a:r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36867" name="WordArt 1027">
            <a:extLst>
              <a:ext uri="{FF2B5EF4-FFF2-40B4-BE49-F238E27FC236}">
                <a16:creationId xmlns:a16="http://schemas.microsoft.com/office/drawing/2014/main" id="{3DA3EBEE-31BF-4D36-87FF-DE3E40B279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685800"/>
            <a:ext cx="32766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A PROMESSA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EF3A453F-E0C4-448B-A32A-F5DC28C80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EF62D0AE-AD83-4467-A1F0-1C08B410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D4C0E23-AF2C-48E7-BAA4-CD546DD74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0DADAACC-50C0-4F4A-BBAD-01B56975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85800"/>
            <a:ext cx="44958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“Porquanto o Senhor mesmo, dada a sua palavra de ordem, ouvida a voz do arcanjo, e ressoada a trombeta de Deus, descerá dos céus, e </a:t>
            </a:r>
            <a:r>
              <a:rPr lang="pt-BR" altLang="pt-B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os mortos em Cristo ressuscitarão primeiro.”</a:t>
            </a:r>
            <a:r>
              <a:rPr lang="pt-BR" altLang="pt-BR" sz="32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i="1">
                <a:solidFill>
                  <a:schemeClr val="bg1"/>
                </a:solidFill>
                <a:latin typeface="Arial" panose="020B0604020202020204" pitchFamily="34" charset="0"/>
              </a:rPr>
              <a:t>I Tes. 4:</a:t>
            </a:r>
            <a:r>
              <a:rPr lang="pt-BR" altLang="pt-BR" b="1" i="1">
                <a:solidFill>
                  <a:schemeClr val="bg1"/>
                </a:solidFill>
                <a:latin typeface="Bookman Old Style" panose="02050604050505020204" pitchFamily="18" charset="0"/>
              </a:rPr>
              <a:t>16</a:t>
            </a:r>
            <a:endParaRPr lang="pt-BR" altLang="pt-BR" b="1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AF1E9A2A-5F89-4C04-B84B-8676A9F9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81E452BF-730E-4CB3-B9C9-52A5667DE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7848600" cy="33877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“Num momento, num abrir e fechar d’olhos, ao ressoar da última trombeta. A trombeta soará, os </a:t>
            </a:r>
            <a:r>
              <a:rPr lang="pt-BR" altLang="pt-BR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mortos ressuscitarão</a:t>
            </a:r>
            <a:r>
              <a:rPr lang="pt-BR" altLang="pt-BR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altLang="pt-BR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incorruptíveis,</a:t>
            </a:r>
            <a:r>
              <a:rPr lang="pt-BR" altLang="pt-BR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e nós seremos transformados.”</a:t>
            </a:r>
            <a:r>
              <a:rPr lang="pt-BR" altLang="pt-BR" sz="3600" b="1" i="1">
                <a:latin typeface="Arial" panose="020B0604020202020204" pitchFamily="34" charset="0"/>
              </a:rPr>
              <a:t>  </a:t>
            </a:r>
            <a:r>
              <a:rPr lang="pt-BR" altLang="pt-BR" sz="2800" b="1" i="1">
                <a:latin typeface="Arial" panose="020B0604020202020204" pitchFamily="34" charset="0"/>
              </a:rPr>
              <a:t>I Cor. 15</a:t>
            </a:r>
            <a:r>
              <a:rPr lang="pt-BR" altLang="pt-BR" sz="2800" b="1" i="1">
                <a:latin typeface="Bookman Old Style" panose="02050604050505020204" pitchFamily="18" charset="0"/>
              </a:rPr>
              <a:t>: 52</a:t>
            </a:r>
            <a:endParaRPr lang="pt-BR" altLang="pt-BR" sz="3600" b="1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D9EAF643-4F71-46EB-9EE7-DDF8F2FFF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EC7B20A8-E578-4034-A498-A796256B9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429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21D421EF-A26A-4119-B15B-13367F9DB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14800"/>
            <a:ext cx="6477000" cy="15541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1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“Eu sou a ressurreição e a vida. Quem crê em mim, ainda que morra, viverá.”</a:t>
            </a:r>
            <a:r>
              <a:rPr lang="pt-BR" altLang="pt-BR" sz="32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i="1">
                <a:solidFill>
                  <a:srgbClr val="FFFFFF"/>
                </a:solidFill>
                <a:latin typeface="Arial" panose="020B0604020202020204" pitchFamily="34" charset="0"/>
              </a:rPr>
              <a:t>João</a:t>
            </a:r>
            <a:r>
              <a:rPr lang="pt-BR" altLang="pt-BR" b="1" i="1">
                <a:solidFill>
                  <a:srgbClr val="FFFFFF"/>
                </a:solidFill>
                <a:latin typeface="Bookman Old Style" panose="02050604050505020204" pitchFamily="18" charset="0"/>
              </a:rPr>
              <a:t> 11:25</a:t>
            </a:r>
            <a:endParaRPr lang="pt-BR" altLang="pt-BR" sz="3600" b="1" i="1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3BC841ED-858C-4960-964E-55A7BE985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76962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“ENTÃO OUVI UMA VOZ DO CÉU, QUE DIZIA ESCREVE:</a:t>
            </a:r>
            <a:r>
              <a:rPr lang="en-US" altLang="pt-BR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BEM-AVENTURADOS OS MORTOS QUE DESDE AGORA MORREM NO SENHOR! SIM DIZ O ESPÍRITO, PARA QUE DESCANSEM DOS SEUS     TRABALHOS, POIS  AS SUAS OBRAS OS ACOMPANHAM.”</a:t>
            </a:r>
            <a:r>
              <a:rPr lang="en-US" altLang="pt-BR" sz="3200" b="1" i="1">
                <a:latin typeface="Arial" panose="020B0604020202020204" pitchFamily="34" charset="0"/>
              </a:rPr>
              <a:t> </a:t>
            </a:r>
            <a:r>
              <a:rPr lang="en-US" altLang="pt-BR" sz="2000" b="1" i="1">
                <a:latin typeface="Arial" panose="020B0604020202020204" pitchFamily="34" charset="0"/>
              </a:rPr>
              <a:t>APOCALIPSE 14:13</a:t>
            </a:r>
            <a:endParaRPr lang="en-US" altLang="pt-BR" sz="2000">
              <a:latin typeface="Arial" panose="020B0604020202020204" pitchFamily="34" charset="0"/>
            </a:endParaRPr>
          </a:p>
        </p:txBody>
      </p:sp>
      <p:sp>
        <p:nvSpPr>
          <p:cNvPr id="37891" name="WordArt 3">
            <a:extLst>
              <a:ext uri="{FF2B5EF4-FFF2-40B4-BE49-F238E27FC236}">
                <a16:creationId xmlns:a16="http://schemas.microsoft.com/office/drawing/2014/main" id="{792E75F6-CECD-4221-BC0D-99AE878BB5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1816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OS BEM-AVENTURADOS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A5204056-A8F2-45F1-ADCF-7F1CAB8A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D422082A-9835-477D-9C4B-56DF83E8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29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WordArt 1027">
            <a:extLst>
              <a:ext uri="{FF2B5EF4-FFF2-40B4-BE49-F238E27FC236}">
                <a16:creationId xmlns:a16="http://schemas.microsoft.com/office/drawing/2014/main" id="{34E752D0-376E-4846-91FA-E5D0F42E57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362200"/>
            <a:ext cx="7543800" cy="746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DEUS APROVA TENTAR CONSULTAR OS MORTOS?</a:t>
            </a:r>
          </a:p>
        </p:txBody>
      </p:sp>
    </p:spTree>
  </p:cSld>
  <p:clrMapOvr>
    <a:masterClrMapping/>
  </p:clrMapOvr>
  <p:transition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26">
            <a:extLst>
              <a:ext uri="{FF2B5EF4-FFF2-40B4-BE49-F238E27FC236}">
                <a16:creationId xmlns:a16="http://schemas.microsoft.com/office/drawing/2014/main" id="{DFE9B8BC-7D7A-4258-9C17-4B298A7E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ext Box 1027">
            <a:extLst>
              <a:ext uri="{FF2B5EF4-FFF2-40B4-BE49-F238E27FC236}">
                <a16:creationId xmlns:a16="http://schemas.microsoft.com/office/drawing/2014/main" id="{98C9DEC4-9FFA-4CF2-80F1-CE17980DD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106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“Não se achará entre ti quem faça passar pelo fogo o seu filho ou a sua filha, nem adivinhador, nem prognosticador, nem agoureiro, nem feiticeiro; nem encantador, </a:t>
            </a:r>
            <a:r>
              <a:rPr lang="pt-BR" altLang="pt-BR" sz="3200" b="1" i="1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nem necromante,</a:t>
            </a:r>
            <a:r>
              <a:rPr lang="pt-BR" altLang="pt-BR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nem mágico, </a:t>
            </a:r>
            <a:r>
              <a:rPr lang="pt-BR" altLang="pt-BR" sz="3200" b="1" i="1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nem quem</a:t>
            </a:r>
            <a:r>
              <a:rPr lang="pt-BR" altLang="pt-BR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altLang="pt-BR" sz="3200" b="1" i="1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consulte os mortos;</a:t>
            </a:r>
            <a:r>
              <a:rPr lang="pt-BR" altLang="pt-BR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pois todo aquele que faz tal cousa é abominação ao Senhor...”</a:t>
            </a:r>
            <a:r>
              <a:rPr lang="pt-BR" altLang="pt-BR" sz="3200" b="1" i="1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pt-BR" altLang="pt-BR" sz="2800" b="1" i="1">
                <a:solidFill>
                  <a:schemeClr val="accent2"/>
                </a:solidFill>
                <a:latin typeface="Arial" panose="020B0604020202020204" pitchFamily="34" charset="0"/>
              </a:rPr>
              <a:t>Deuteronômio 18: 10,11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026">
            <a:extLst>
              <a:ext uri="{FF2B5EF4-FFF2-40B4-BE49-F238E27FC236}">
                <a16:creationId xmlns:a16="http://schemas.microsoft.com/office/drawing/2014/main" id="{E6CE9361-27CC-49F9-83B2-9B53E48D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78486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 u="sng">
                <a:solidFill>
                  <a:srgbClr val="0000CC"/>
                </a:solidFill>
                <a:latin typeface="Arial Black" panose="020B0A04020102020204" pitchFamily="34" charset="0"/>
              </a:rPr>
              <a:t>PREPARA-TE PARA VIR FAZER-ME COMPANHIA</a:t>
            </a:r>
          </a:p>
        </p:txBody>
      </p:sp>
      <p:sp>
        <p:nvSpPr>
          <p:cNvPr id="92163" name="Text Box 1027">
            <a:extLst>
              <a:ext uri="{FF2B5EF4-FFF2-40B4-BE49-F238E27FC236}">
                <a16:creationId xmlns:a16="http://schemas.microsoft.com/office/drawing/2014/main" id="{D5344372-8A68-447E-880E-4F68B8A69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71800"/>
            <a:ext cx="7924800" cy="25304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>
                <a:solidFill>
                  <a:srgbClr val="FF0000"/>
                </a:solidFill>
                <a:latin typeface="Arial Black" panose="020B0A04020102020204" pitchFamily="34" charset="0"/>
              </a:rPr>
              <a:t>FAZER-TE COMPANHIA NÃO ME AGRADA ENQUANTO NÃO SOUBER TUA MORADA</a:t>
            </a:r>
            <a:endParaRPr lang="en-US" altLang="pt-BR" sz="32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 autoUpdateAnimBg="0"/>
      <p:bldP spid="9216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1026">
            <a:extLst>
              <a:ext uri="{FF2B5EF4-FFF2-40B4-BE49-F238E27FC236}">
                <a16:creationId xmlns:a16="http://schemas.microsoft.com/office/drawing/2014/main" id="{5F55159E-5265-49D2-B962-9385F7412E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6096000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A QUEM DEVEMOS CONSULTAR?</a:t>
            </a:r>
          </a:p>
        </p:txBody>
      </p:sp>
    </p:spTree>
  </p:cSld>
  <p:clrMapOvr>
    <a:masterClrMapping/>
  </p:clrMapOvr>
  <p:transition>
    <p:pull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B8AAB13E-EF5E-452C-9478-7AF7F13D5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Text Box 3">
            <a:extLst>
              <a:ext uri="{FF2B5EF4-FFF2-40B4-BE49-F238E27FC236}">
                <a16:creationId xmlns:a16="http://schemas.microsoft.com/office/drawing/2014/main" id="{DA5FC181-852E-4EE1-9EF6-477E5A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1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“Quando vos disserem: Consultai os necromantes e os adivinhos, que chilreiam e murmuram, acaso, não consultará o povo ao seu Deus? A favor dos vivos se consultarão os mortos?”</a:t>
            </a:r>
            <a:r>
              <a:rPr lang="pt-BR" altLang="pt-BR" sz="3200" b="1" i="1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pt-BR" altLang="pt-BR" sz="2800" b="1" i="1">
                <a:solidFill>
                  <a:schemeClr val="bg1"/>
                </a:solidFill>
                <a:latin typeface="Arial" panose="020B0604020202020204" pitchFamily="34" charset="0"/>
              </a:rPr>
              <a:t>Isaías</a:t>
            </a:r>
            <a:r>
              <a:rPr lang="pt-BR" altLang="pt-BR" sz="2800" b="1" i="1">
                <a:solidFill>
                  <a:schemeClr val="bg1"/>
                </a:solidFill>
                <a:latin typeface="Bookman Old Style" panose="02050604050505020204" pitchFamily="18" charset="0"/>
              </a:rPr>
              <a:t> 8: 19</a:t>
            </a:r>
            <a:endParaRPr lang="pt-BR" altLang="pt-BR" sz="2800" b="1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70E12369-CE11-46BD-B01D-5B31423B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" name="Text Box 3">
            <a:extLst>
              <a:ext uri="{FF2B5EF4-FFF2-40B4-BE49-F238E27FC236}">
                <a16:creationId xmlns:a16="http://schemas.microsoft.com/office/drawing/2014/main" id="{DAF33A3C-867B-45AA-B5EA-3AA26EC8C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8001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“Lembra-te de que a minha vida é um </a:t>
            </a:r>
            <a:r>
              <a:rPr lang="pt-BR" altLang="pt-BR" sz="3200" b="1" i="1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sopro</a:t>
            </a:r>
            <a:r>
              <a:rPr lang="pt-BR" altLang="pt-BR" sz="3200" b="1" i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; os meus olhos não tornarão a ver o bem. Os olhos dos que agora me vêem não me verão mais; os teus olhos me procurarão, mas</a:t>
            </a:r>
            <a:r>
              <a:rPr lang="pt-BR" altLang="pt-BR" sz="3600" b="1" i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já não serei.</a:t>
            </a:r>
            <a:endParaRPr lang="pt-BR" altLang="pt-BR" sz="3200" b="1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DBB5C03B-CB5E-4618-B05A-BD7CF8DB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3" name="Text Box 3">
            <a:extLst>
              <a:ext uri="{FF2B5EF4-FFF2-40B4-BE49-F238E27FC236}">
                <a16:creationId xmlns:a16="http://schemas.microsoft.com/office/drawing/2014/main" id="{66D50301-574A-4477-9C8F-D8C9832F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8305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Tal como a nuvem se desfaz e passa,</a:t>
            </a:r>
            <a:r>
              <a:rPr lang="pt-BR" altLang="pt-BR" sz="3200" b="1" i="1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altLang="pt-BR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aquele que desce à</a:t>
            </a:r>
            <a:r>
              <a:rPr lang="pt-BR" altLang="pt-BR" sz="3200" b="1" i="1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altLang="pt-BR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sepultura jamais tornará a subir.</a:t>
            </a:r>
            <a:r>
              <a:rPr lang="pt-BR" altLang="pt-BR" sz="3200" b="1" i="1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altLang="pt-BR" sz="3200" b="1" i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Nunca mais tornará à   sua casa, nem o lugar onde habita o conhecerá jamais.”</a:t>
            </a:r>
            <a:r>
              <a:rPr lang="pt-BR" altLang="pt-BR" sz="3200" b="1" i="1">
                <a:solidFill>
                  <a:srgbClr val="CCECFF"/>
                </a:solidFill>
                <a:latin typeface="Arial" panose="020B0604020202020204" pitchFamily="34" charset="0"/>
              </a:rPr>
              <a:t>  </a:t>
            </a:r>
            <a:r>
              <a:rPr lang="pt-BR" altLang="pt-BR" sz="3200" b="1" i="1">
                <a:solidFill>
                  <a:srgbClr val="FFFFFF"/>
                </a:solidFill>
                <a:latin typeface="Arial" panose="020B0604020202020204" pitchFamily="34" charset="0"/>
              </a:rPr>
              <a:t>Jó 7: 8-10</a:t>
            </a:r>
            <a:endParaRPr lang="pt-BR" altLang="pt-BR" sz="32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9D406E58-8BAE-4B2A-ACFC-FE16D3C16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 Box 3">
            <a:extLst>
              <a:ext uri="{FF2B5EF4-FFF2-40B4-BE49-F238E27FC236}">
                <a16:creationId xmlns:a16="http://schemas.microsoft.com/office/drawing/2014/main" id="{41395DA4-9220-4ABB-B7CF-9F55509C5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0"/>
            <a:ext cx="79248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t>“Ora, o Espírito afirma expressamente que, nos últimos tempos, alguns apostatarão da fé, por obedecerem a espíritos enganadores e a ensinos de demônios.”</a:t>
            </a:r>
            <a:r>
              <a:rPr lang="pt-BR" altLang="pt-BR" sz="3200" b="1" i="1">
                <a:solidFill>
                  <a:srgbClr val="FFFFFF"/>
                </a:solidFill>
                <a:latin typeface="Courier New" panose="02070309020205020404" pitchFamily="49" charset="0"/>
              </a:rPr>
              <a:t>  </a:t>
            </a:r>
            <a:r>
              <a:rPr lang="pt-BR" altLang="pt-BR" sz="3200" b="1" i="1">
                <a:solidFill>
                  <a:srgbClr val="00FFFF"/>
                </a:solidFill>
                <a:latin typeface="Courier New" panose="02070309020205020404" pitchFamily="49" charset="0"/>
              </a:rPr>
              <a:t>I Timóteo 4:1</a:t>
            </a:r>
            <a:endParaRPr lang="pt-BR" altLang="pt-BR" sz="3200" b="1" i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026">
            <a:extLst>
              <a:ext uri="{FF2B5EF4-FFF2-40B4-BE49-F238E27FC236}">
                <a16:creationId xmlns:a16="http://schemas.microsoft.com/office/drawing/2014/main" id="{65D7266A-DDCD-493C-8714-F819D83D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Text Box 1027">
            <a:extLst>
              <a:ext uri="{FF2B5EF4-FFF2-40B4-BE49-F238E27FC236}">
                <a16:creationId xmlns:a16="http://schemas.microsoft.com/office/drawing/2014/main" id="{D3169B9B-8A66-4931-A5B4-FB06DDAD6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4418013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1">
                <a:solidFill>
                  <a:srgbClr val="FFFFFF"/>
                </a:solidFill>
                <a:latin typeface="Arial" panose="020B0604020202020204" pitchFamily="34" charset="0"/>
              </a:rPr>
              <a:t>“Porque os tais são falsos apóstolos, obreiros fraudulentos, transformando-se em apóstolos de Cristo. E não é de admirar, porque o próprio Satanás se transforma em anjo de luz. Não é muito, pois, que os seus próprios ministros se transformem em ministros de justiça; e o fim deles será conforme as suas obras.”           </a:t>
            </a:r>
            <a:r>
              <a:rPr lang="pt-BR" altLang="pt-BR" sz="2800" b="1" i="1">
                <a:solidFill>
                  <a:srgbClr val="FFFF00"/>
                </a:solidFill>
                <a:latin typeface="Arial" panose="020B0604020202020204" pitchFamily="34" charset="0"/>
              </a:rPr>
              <a:t>II Cor. 11: 13-15</a:t>
            </a:r>
            <a:endParaRPr lang="pt-BR" altLang="pt-BR" sz="28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E4430A18-D9E8-428C-BDA6-ABDC1037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 Box 3">
            <a:extLst>
              <a:ext uri="{FF2B5EF4-FFF2-40B4-BE49-F238E27FC236}">
                <a16:creationId xmlns:a16="http://schemas.microsoft.com/office/drawing/2014/main" id="{D00B5B03-B164-461C-BA00-41F148DF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85800"/>
            <a:ext cx="533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“E conhecereis a verdade, e a verdade vos libertará.”</a:t>
            </a:r>
            <a:r>
              <a:rPr lang="pt-BR" altLang="pt-BR" sz="3600" b="1" i="1">
                <a:latin typeface="Arial" panose="020B0604020202020204" pitchFamily="34" charset="0"/>
              </a:rPr>
              <a:t> </a:t>
            </a:r>
            <a:r>
              <a:rPr lang="pt-BR" altLang="pt-BR" sz="2800" b="1" i="1">
                <a:solidFill>
                  <a:srgbClr val="FFFFFF"/>
                </a:solidFill>
                <a:latin typeface="Arial" panose="020B0604020202020204" pitchFamily="34" charset="0"/>
              </a:rPr>
              <a:t>João 8: 32</a:t>
            </a:r>
            <a:endParaRPr lang="pt-BR" altLang="pt-BR" sz="28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7745AF9D-54FE-41FA-A48B-CBCA64878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D461D399-B168-4773-BC23-B0C5756C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643688"/>
            <a:ext cx="762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 b="1">
                <a:solidFill>
                  <a:srgbClr val="080808"/>
                </a:solidFill>
                <a:latin typeface="Arial" panose="020B0604020202020204" pitchFamily="34" charset="0"/>
              </a:rPr>
              <a:t>GEISLER</a:t>
            </a:r>
            <a:endParaRPr lang="pt-BR" altLang="pt-BR" b="1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B8640E13-003E-4D53-B606-3E910907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52600"/>
            <a:ext cx="6400800" cy="39306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“Pois a nossa pátria está nos céus, de onde também aguardamos o Salvador, o Senhor Jesus Cristo, o qual transformará o nosso corpo de humilhação, para ser igual ao corpo da Sua glória.”</a:t>
            </a:r>
            <a:r>
              <a:rPr lang="pt-BR" altLang="pt-BR" sz="3200" b="1" i="1">
                <a:latin typeface="Arial" panose="020B0604020202020204" pitchFamily="34" charset="0"/>
              </a:rPr>
              <a:t>             </a:t>
            </a:r>
            <a:r>
              <a:rPr lang="pt-BR" altLang="pt-BR" sz="2800" b="1" i="1">
                <a:latin typeface="Arial" panose="020B0604020202020204" pitchFamily="34" charset="0"/>
              </a:rPr>
              <a:t>Filip. 3:20</a:t>
            </a:r>
            <a:r>
              <a:rPr lang="pt-BR" altLang="pt-BR" sz="2800" b="1" i="1">
                <a:latin typeface="Bookman Old Style" panose="02050604050505020204" pitchFamily="18" charset="0"/>
              </a:rPr>
              <a:t>,21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>
            <a:extLst>
              <a:ext uri="{FF2B5EF4-FFF2-40B4-BE49-F238E27FC236}">
                <a16:creationId xmlns:a16="http://schemas.microsoft.com/office/drawing/2014/main" id="{4444CCFE-9EF0-48B6-A312-0EBD022E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CONSEQÜÊNCIA DO PECADO</a:t>
            </a:r>
            <a:endParaRPr lang="pt-BR" altLang="pt-BR" sz="4000" b="1">
              <a:latin typeface="Times New Roman" panose="02020603050405020304" pitchFamily="18" charset="0"/>
            </a:endParaRP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F5D21E77-0D1F-4317-B74D-420AF95EF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971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>
            <a:extLst>
              <a:ext uri="{FF2B5EF4-FFF2-40B4-BE49-F238E27FC236}">
                <a16:creationId xmlns:a16="http://schemas.microsoft.com/office/drawing/2014/main" id="{7F9DFACA-AA15-423B-8DFA-35AB1D9C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19018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30E8561E-F90D-47DC-B12C-C5E48F3E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19335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>
            <a:extLst>
              <a:ext uri="{FF2B5EF4-FFF2-40B4-BE49-F238E27FC236}">
                <a16:creationId xmlns:a16="http://schemas.microsoft.com/office/drawing/2014/main" id="{B2F8DE96-B99E-48E2-81BD-2DE3C64A4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2133600"/>
            <a:ext cx="274320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74F8B646-9090-4266-9616-F3B67E984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68825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“A duração da nossa vida é de setenta anos; e se alguns, pela sua robustez, chegam a oitenta anos, a medida deles é canseira e enfado; pois passa rapidamente, e nós voamos.”</a:t>
            </a:r>
            <a:r>
              <a:rPr lang="pt-BR" altLang="pt-BR" sz="3600" b="1">
                <a:latin typeface="Times New Roman" panose="02020603050405020304" pitchFamily="18" charset="0"/>
              </a:rPr>
              <a:t> </a:t>
            </a:r>
            <a:r>
              <a:rPr lang="pt-BR" altLang="pt-BR" sz="2800" b="1">
                <a:latin typeface="Times New Roman" panose="02020603050405020304" pitchFamily="18" charset="0"/>
              </a:rPr>
              <a:t>Sal. 90:10</a:t>
            </a:r>
            <a:endParaRPr lang="pt-BR" altLang="pt-BR" sz="4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utoUpdateAnimBg="0"/>
      <p:bldP spid="645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6">
            <a:extLst>
              <a:ext uri="{FF2B5EF4-FFF2-40B4-BE49-F238E27FC236}">
                <a16:creationId xmlns:a16="http://schemas.microsoft.com/office/drawing/2014/main" id="{1C30614E-47D6-482F-852F-764A8DD8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5751FAD-D0BE-404A-8D0F-0A346B04C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4884825D-DBA9-4ECB-A711-BC7039145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HÁ ESPERANÇA ALÉM DO TÚMULO?</a:t>
            </a:r>
            <a:endParaRPr lang="pt-BR" altLang="pt-BR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028">
            <a:extLst>
              <a:ext uri="{FF2B5EF4-FFF2-40B4-BE49-F238E27FC236}">
                <a16:creationId xmlns:a16="http://schemas.microsoft.com/office/drawing/2014/main" id="{AD56F89A-DE7E-4FD1-8EA6-27701F8F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>
            <a:extLst>
              <a:ext uri="{FF2B5EF4-FFF2-40B4-BE49-F238E27FC236}">
                <a16:creationId xmlns:a16="http://schemas.microsoft.com/office/drawing/2014/main" id="{E8415F4A-4F7A-42D6-B49D-9D7B7544B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315200" cy="2498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O QUE É A MORTE?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68F16A53-6182-449E-BDB9-543078339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57400"/>
            <a:ext cx="7162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“Então, formou o Senhor Deus ao homem do </a:t>
            </a:r>
            <a:r>
              <a:rPr lang="pt-BR" altLang="pt-BR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pó da</a:t>
            </a:r>
            <a:r>
              <a:rPr lang="pt-BR" altLang="pt-BR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altLang="pt-BR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terra</a:t>
            </a:r>
            <a:r>
              <a:rPr lang="pt-BR" altLang="pt-BR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e lhe soprou nas narinas </a:t>
            </a:r>
            <a:r>
              <a:rPr lang="pt-BR" altLang="pt-BR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fôlego de vida,</a:t>
            </a:r>
            <a:r>
              <a:rPr lang="pt-BR" altLang="pt-BR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e o homem passou a ser alma vivente.”</a:t>
            </a:r>
            <a:r>
              <a:rPr lang="pt-BR" altLang="pt-BR" sz="3600" b="1" i="1">
                <a:latin typeface="Arial" panose="020B0604020202020204" pitchFamily="34" charset="0"/>
              </a:rPr>
              <a:t> </a:t>
            </a:r>
            <a:r>
              <a:rPr lang="pt-BR" altLang="pt-BR" b="1" i="1">
                <a:latin typeface="Arial" panose="020B0604020202020204" pitchFamily="34" charset="0"/>
              </a:rPr>
              <a:t>Gênesis</a:t>
            </a:r>
            <a:r>
              <a:rPr lang="pt-BR" altLang="pt-BR" b="1" i="1">
                <a:latin typeface="Bookman Old Style" panose="02050604050505020204" pitchFamily="18" charset="0"/>
              </a:rPr>
              <a:t> 2:7</a:t>
            </a:r>
            <a:endParaRPr lang="pt-BR" altLang="pt-BR" sz="3600" b="1" i="1">
              <a:latin typeface="Bookman Old Style" panose="02050604050505020204" pitchFamily="18" charset="0"/>
            </a:endParaRPr>
          </a:p>
        </p:txBody>
      </p:sp>
      <p:sp>
        <p:nvSpPr>
          <p:cNvPr id="7173" name="WordArt 5">
            <a:extLst>
              <a:ext uri="{FF2B5EF4-FFF2-40B4-BE49-F238E27FC236}">
                <a16:creationId xmlns:a16="http://schemas.microsoft.com/office/drawing/2014/main" id="{3B7EF02F-D067-4BD8-A791-B7554E2980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52578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</a:rPr>
              <a:t>O QUE É A VIDA?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theme/theme1.xml><?xml version="1.0" encoding="utf-8"?>
<a:theme xmlns:a="http://schemas.openxmlformats.org/drawingml/2006/main" name="Profis">
  <a:themeElements>
    <a:clrScheme name="Profis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Profi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anose="020B080603090205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anose="020B0806030902050204" pitchFamily="34" charset="0"/>
          </a:defRPr>
        </a:defPPr>
      </a:lstStyle>
    </a:lnDef>
  </a:objectDefaults>
  <a:extraClrSchemeLst>
    <a:extraClrScheme>
      <a:clrScheme name="Profis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s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s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apresentação\PROFIS.POT</Template>
  <TotalTime>776</TotalTime>
  <Words>1025</Words>
  <Application>Microsoft Office PowerPoint</Application>
  <PresentationFormat>Apresentação na tela (4:3)</PresentationFormat>
  <Paragraphs>88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5" baseType="lpstr">
      <vt:lpstr>Impact</vt:lpstr>
      <vt:lpstr>Monotype Sorts</vt:lpstr>
      <vt:lpstr>Bookman Old Style</vt:lpstr>
      <vt:lpstr>Courier New</vt:lpstr>
      <vt:lpstr>Times New Roman</vt:lpstr>
      <vt:lpstr>Arial</vt:lpstr>
      <vt:lpstr>Arial Black</vt:lpstr>
      <vt:lpstr>Profis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Onde Vão os Mortos?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88</cp:revision>
  <dcterms:created xsi:type="dcterms:W3CDTF">1996-01-24T00:44:54Z</dcterms:created>
  <dcterms:modified xsi:type="dcterms:W3CDTF">2021-01-07T08:41:09Z</dcterms:modified>
  <cp:category>EVANGELISMO</cp:category>
</cp:coreProperties>
</file>