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32"/>
  </p:notesMasterIdLst>
  <p:sldIdLst>
    <p:sldId id="256" r:id="rId2"/>
    <p:sldId id="258" r:id="rId3"/>
    <p:sldId id="257" r:id="rId4"/>
    <p:sldId id="271" r:id="rId5"/>
    <p:sldId id="272" r:id="rId6"/>
    <p:sldId id="280" r:id="rId7"/>
    <p:sldId id="259" r:id="rId8"/>
    <p:sldId id="297" r:id="rId9"/>
    <p:sldId id="260" r:id="rId10"/>
    <p:sldId id="268" r:id="rId11"/>
    <p:sldId id="274" r:id="rId12"/>
    <p:sldId id="281" r:id="rId13"/>
    <p:sldId id="264" r:id="rId14"/>
    <p:sldId id="292" r:id="rId15"/>
    <p:sldId id="293" r:id="rId16"/>
    <p:sldId id="263" r:id="rId17"/>
    <p:sldId id="290" r:id="rId18"/>
    <p:sldId id="270" r:id="rId19"/>
    <p:sldId id="275" r:id="rId20"/>
    <p:sldId id="298" r:id="rId21"/>
    <p:sldId id="286" r:id="rId22"/>
    <p:sldId id="308" r:id="rId23"/>
    <p:sldId id="287" r:id="rId24"/>
    <p:sldId id="262" r:id="rId25"/>
    <p:sldId id="291" r:id="rId26"/>
    <p:sldId id="307" r:id="rId27"/>
    <p:sldId id="296" r:id="rId28"/>
    <p:sldId id="283" r:id="rId29"/>
    <p:sldId id="294" r:id="rId30"/>
    <p:sldId id="305" r:id="rId31"/>
  </p:sldIdLst>
  <p:sldSz cx="9144000" cy="6858000" type="screen4x3"/>
  <p:notesSz cx="6858000" cy="9144000"/>
  <p:embeddedFontLst>
    <p:embeddedFont>
      <p:font typeface="Arial Black" panose="020B0A04020102020204" pitchFamily="34" charset="0"/>
      <p:regular r:id="rId33"/>
      <p:bold r:id="rId34"/>
      <p:italic r:id="rId35"/>
    </p:embeddedFont>
    <p:embeddedFont>
      <p:font typeface="Comic Sans MS" panose="030F0702030302020204" pitchFamily="66" charset="0"/>
      <p:regular r:id="rId36"/>
      <p:bold r:id="rId37"/>
      <p:italic r:id="rId38"/>
      <p:boldItalic r:id="rId39"/>
    </p:embeddedFont>
    <p:embeddedFont>
      <p:font typeface="Impact" panose="020B0806030902050204" pitchFamily="34" charset="0"/>
      <p:regular r:id="rId40"/>
    </p:embeddedFont>
  </p:embeddedFontLst>
  <p:defaultTextStyle>
    <a:defPPr>
      <a:defRPr lang="en-US"/>
    </a:defPPr>
    <a:lvl1pPr algn="ctr"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1pPr>
    <a:lvl2pPr marL="457200" algn="ctr"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2pPr>
    <a:lvl3pPr marL="914400" algn="ctr"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3pPr>
    <a:lvl4pPr marL="1371600" algn="ctr"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4pPr>
    <a:lvl5pPr marL="1828800" algn="ctr" rtl="0" eaLnBrk="0" fontAlgn="base" hangingPunct="0">
      <a:spcBef>
        <a:spcPct val="0"/>
      </a:spcBef>
      <a:spcAft>
        <a:spcPct val="0"/>
      </a:spcAft>
      <a:defRPr sz="2400" kern="1200">
        <a:solidFill>
          <a:schemeClr val="tx1"/>
        </a:solidFill>
        <a:latin typeface="Comic Sans MS" panose="030F0702030302020204" pitchFamily="66" charset="0"/>
        <a:ea typeface="+mn-ea"/>
        <a:cs typeface="+mn-cs"/>
      </a:defRPr>
    </a:lvl5pPr>
    <a:lvl6pPr marL="2286000" algn="l" defTabSz="914400" rtl="0" eaLnBrk="1" latinLnBrk="0" hangingPunct="1">
      <a:defRPr sz="2400" kern="1200">
        <a:solidFill>
          <a:schemeClr val="tx1"/>
        </a:solidFill>
        <a:latin typeface="Comic Sans MS" panose="030F0702030302020204" pitchFamily="66" charset="0"/>
        <a:ea typeface="+mn-ea"/>
        <a:cs typeface="+mn-cs"/>
      </a:defRPr>
    </a:lvl6pPr>
    <a:lvl7pPr marL="2743200" algn="l" defTabSz="914400" rtl="0" eaLnBrk="1" latinLnBrk="0" hangingPunct="1">
      <a:defRPr sz="2400" kern="1200">
        <a:solidFill>
          <a:schemeClr val="tx1"/>
        </a:solidFill>
        <a:latin typeface="Comic Sans MS" panose="030F0702030302020204" pitchFamily="66" charset="0"/>
        <a:ea typeface="+mn-ea"/>
        <a:cs typeface="+mn-cs"/>
      </a:defRPr>
    </a:lvl7pPr>
    <a:lvl8pPr marL="3200400" algn="l" defTabSz="914400" rtl="0" eaLnBrk="1" latinLnBrk="0" hangingPunct="1">
      <a:defRPr sz="2400" kern="1200">
        <a:solidFill>
          <a:schemeClr val="tx1"/>
        </a:solidFill>
        <a:latin typeface="Comic Sans MS" panose="030F0702030302020204" pitchFamily="66" charset="0"/>
        <a:ea typeface="+mn-ea"/>
        <a:cs typeface="+mn-cs"/>
      </a:defRPr>
    </a:lvl8pPr>
    <a:lvl9pPr marL="3657600" algn="l" defTabSz="914400" rtl="0" eaLnBrk="1" latinLnBrk="0" hangingPunct="1">
      <a:defRPr sz="24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0000"/>
    <a:srgbClr val="33CCCC"/>
    <a:srgbClr val="FF0066"/>
    <a:srgbClr val="FFFFCC"/>
    <a:srgbClr val="33CC33"/>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787"/>
    <p:restoredTop sz="90929"/>
  </p:normalViewPr>
  <p:slideViewPr>
    <p:cSldViewPr>
      <p:cViewPr varScale="1">
        <p:scale>
          <a:sx n="67" d="100"/>
          <a:sy n="67" d="100"/>
        </p:scale>
        <p:origin x="16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38"/>
    </p:cViewPr>
  </p:sorterViewPr>
  <p:notesViewPr>
    <p:cSldViewPr>
      <p:cViewPr varScale="1">
        <p:scale>
          <a:sx n="40" d="100"/>
          <a:sy n="40" d="100"/>
        </p:scale>
        <p:origin x="-14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257DB6E-827D-43DC-A7A9-06465F8BD51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pt-BR"/>
          </a:p>
        </p:txBody>
      </p:sp>
      <p:sp>
        <p:nvSpPr>
          <p:cNvPr id="32771" name="Rectangle 3">
            <a:extLst>
              <a:ext uri="{FF2B5EF4-FFF2-40B4-BE49-F238E27FC236}">
                <a16:creationId xmlns:a16="http://schemas.microsoft.com/office/drawing/2014/main" id="{49F1FC8B-4AFF-4B28-9140-9BE08EC1615F}"/>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pt-BR"/>
          </a:p>
        </p:txBody>
      </p:sp>
      <p:sp>
        <p:nvSpPr>
          <p:cNvPr id="32772" name="Rectangle 4">
            <a:extLst>
              <a:ext uri="{FF2B5EF4-FFF2-40B4-BE49-F238E27FC236}">
                <a16:creationId xmlns:a16="http://schemas.microsoft.com/office/drawing/2014/main" id="{57C83F7C-9A4A-48F8-AA42-FBF00B0ACD07}"/>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a:extLst>
              <a:ext uri="{FF2B5EF4-FFF2-40B4-BE49-F238E27FC236}">
                <a16:creationId xmlns:a16="http://schemas.microsoft.com/office/drawing/2014/main" id="{2E5F443F-73FE-4BB8-A2F1-5817514E6DD5}"/>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32774" name="Rectangle 6">
            <a:extLst>
              <a:ext uri="{FF2B5EF4-FFF2-40B4-BE49-F238E27FC236}">
                <a16:creationId xmlns:a16="http://schemas.microsoft.com/office/drawing/2014/main" id="{E6B1BA9E-9022-40D2-998A-155CE37444E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pt-BR"/>
          </a:p>
        </p:txBody>
      </p:sp>
      <p:sp>
        <p:nvSpPr>
          <p:cNvPr id="32775" name="Rectangle 7">
            <a:extLst>
              <a:ext uri="{FF2B5EF4-FFF2-40B4-BE49-F238E27FC236}">
                <a16:creationId xmlns:a16="http://schemas.microsoft.com/office/drawing/2014/main" id="{CCA9AEC7-A2B2-42CA-9512-563E4F944AC5}"/>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EAC5BF4-FA9C-4167-8E8E-97B72FCBCFEC}" type="slidenum">
              <a:rPr lang="en-US" altLang="pt-BR"/>
              <a:pPr/>
              <a:t>‹nº›</a:t>
            </a:fld>
            <a:endParaRPr lang="en-US"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1F70E5-4500-4A96-8995-92919B688FB1}"/>
              </a:ext>
            </a:extLst>
          </p:cNvPr>
          <p:cNvSpPr>
            <a:spLocks noGrp="1" noChangeArrowheads="1"/>
          </p:cNvSpPr>
          <p:nvPr>
            <p:ph type="sldNum" sz="quarter" idx="5"/>
          </p:nvPr>
        </p:nvSpPr>
        <p:spPr>
          <a:ln/>
        </p:spPr>
        <p:txBody>
          <a:bodyPr/>
          <a:lstStyle/>
          <a:p>
            <a:fld id="{5A36A380-EED3-4BC5-9C05-5E20B18CCA82}" type="slidenum">
              <a:rPr lang="en-US" altLang="pt-BR"/>
              <a:pPr/>
              <a:t>30</a:t>
            </a:fld>
            <a:endParaRPr lang="en-US" altLang="pt-BR"/>
          </a:p>
        </p:txBody>
      </p:sp>
      <p:sp>
        <p:nvSpPr>
          <p:cNvPr id="60418" name="Rectangle 2">
            <a:extLst>
              <a:ext uri="{FF2B5EF4-FFF2-40B4-BE49-F238E27FC236}">
                <a16:creationId xmlns:a16="http://schemas.microsoft.com/office/drawing/2014/main" id="{0A07946C-AD0A-43CC-818F-1A667F8FEB13}"/>
              </a:ext>
            </a:extLst>
          </p:cNvPr>
          <p:cNvSpPr>
            <a:spLocks noChangeArrowheads="1" noTextEdit="1"/>
          </p:cNvSpPr>
          <p:nvPr>
            <p:ph type="sldImg"/>
          </p:nvPr>
        </p:nvSpPr>
        <p:spPr>
          <a:ln/>
        </p:spPr>
      </p:sp>
      <p:sp>
        <p:nvSpPr>
          <p:cNvPr id="60419" name="Rectangle 3">
            <a:extLst>
              <a:ext uri="{FF2B5EF4-FFF2-40B4-BE49-F238E27FC236}">
                <a16:creationId xmlns:a16="http://schemas.microsoft.com/office/drawing/2014/main" id="{F0CD305A-0B61-4D8E-985C-2D6E5A9A3AB5}"/>
              </a:ext>
            </a:extLst>
          </p:cNvPr>
          <p:cNvSpPr>
            <a:spLocks noGrp="1" noChangeArrowheads="1"/>
          </p:cNvSpPr>
          <p:nvPr>
            <p:ph type="body" idx="1"/>
          </p:nvPr>
        </p:nvSpPr>
        <p:spPr/>
        <p:txBody>
          <a:bodyPr/>
          <a:lstStyle/>
          <a:p>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6E729-91DB-4ABC-8100-6B5072526359}"/>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362C7D2-F6C8-47E2-8AC9-62BAA1E118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D320779-787A-4B90-A987-FA247A8805CE}"/>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5516AD91-091E-4F39-8436-D74BC1513270}"/>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79994D0B-6021-4C5C-8A7B-77200A2FE3CA}"/>
              </a:ext>
            </a:extLst>
          </p:cNvPr>
          <p:cNvSpPr>
            <a:spLocks noGrp="1"/>
          </p:cNvSpPr>
          <p:nvPr>
            <p:ph type="sldNum" sz="quarter" idx="12"/>
          </p:nvPr>
        </p:nvSpPr>
        <p:spPr/>
        <p:txBody>
          <a:bodyPr/>
          <a:lstStyle>
            <a:lvl1pPr>
              <a:defRPr/>
            </a:lvl1pPr>
          </a:lstStyle>
          <a:p>
            <a:fld id="{ADE2821B-F8EC-44BE-A176-CE329E0F8691}" type="slidenum">
              <a:rPr lang="en-US" altLang="pt-BR"/>
              <a:pPr/>
              <a:t>‹nº›</a:t>
            </a:fld>
            <a:endParaRPr lang="en-US" altLang="pt-BR"/>
          </a:p>
        </p:txBody>
      </p:sp>
    </p:spTree>
    <p:extLst>
      <p:ext uri="{BB962C8B-B14F-4D97-AF65-F5344CB8AC3E}">
        <p14:creationId xmlns:p14="http://schemas.microsoft.com/office/powerpoint/2010/main" val="292406580"/>
      </p:ext>
    </p:extLst>
  </p:cSld>
  <p:clrMapOvr>
    <a:masterClrMapping/>
  </p:clrMapOvr>
  <p:transition spd="slow">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C99F3-1501-4930-B89F-9FECA80A71A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BC296CF-8F0A-4A44-8B6D-46147D6B27A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B77DFFD-96B8-49D8-B054-58593718C7FD}"/>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397119CC-8632-4BB9-902A-562FA7327FDE}"/>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61E38C80-F121-4CAF-97C2-4837A319E022}"/>
              </a:ext>
            </a:extLst>
          </p:cNvPr>
          <p:cNvSpPr>
            <a:spLocks noGrp="1"/>
          </p:cNvSpPr>
          <p:nvPr>
            <p:ph type="sldNum" sz="quarter" idx="12"/>
          </p:nvPr>
        </p:nvSpPr>
        <p:spPr/>
        <p:txBody>
          <a:bodyPr/>
          <a:lstStyle>
            <a:lvl1pPr>
              <a:defRPr/>
            </a:lvl1pPr>
          </a:lstStyle>
          <a:p>
            <a:fld id="{5DB383F3-D9D0-41ED-827E-8DA8C13B966A}" type="slidenum">
              <a:rPr lang="en-US" altLang="pt-BR"/>
              <a:pPr/>
              <a:t>‹nº›</a:t>
            </a:fld>
            <a:endParaRPr lang="en-US" altLang="pt-BR"/>
          </a:p>
        </p:txBody>
      </p:sp>
    </p:spTree>
    <p:extLst>
      <p:ext uri="{BB962C8B-B14F-4D97-AF65-F5344CB8AC3E}">
        <p14:creationId xmlns:p14="http://schemas.microsoft.com/office/powerpoint/2010/main" val="1815488792"/>
      </p:ext>
    </p:extLst>
  </p:cSld>
  <p:clrMapOvr>
    <a:masterClrMapping/>
  </p:clrMapOvr>
  <p:transition spd="slow">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2680BA-13D6-43CF-8E81-4F38F361C063}"/>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0E6DDA8-F7F9-4D46-B0E3-4657E33C7700}"/>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AB69B2A-C4F8-4556-B920-72F727D7D84F}"/>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1CDC28E4-6672-4737-B897-2FD8AA0A7B65}"/>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C718B1B6-7605-4059-A09F-AB66D841D28B}"/>
              </a:ext>
            </a:extLst>
          </p:cNvPr>
          <p:cNvSpPr>
            <a:spLocks noGrp="1"/>
          </p:cNvSpPr>
          <p:nvPr>
            <p:ph type="sldNum" sz="quarter" idx="12"/>
          </p:nvPr>
        </p:nvSpPr>
        <p:spPr/>
        <p:txBody>
          <a:bodyPr/>
          <a:lstStyle>
            <a:lvl1pPr>
              <a:defRPr/>
            </a:lvl1pPr>
          </a:lstStyle>
          <a:p>
            <a:fld id="{A8FB2FEC-B99F-476A-8F9C-91F453F06B6A}" type="slidenum">
              <a:rPr lang="en-US" altLang="pt-BR"/>
              <a:pPr/>
              <a:t>‹nº›</a:t>
            </a:fld>
            <a:endParaRPr lang="en-US" altLang="pt-BR"/>
          </a:p>
        </p:txBody>
      </p:sp>
    </p:spTree>
    <p:extLst>
      <p:ext uri="{BB962C8B-B14F-4D97-AF65-F5344CB8AC3E}">
        <p14:creationId xmlns:p14="http://schemas.microsoft.com/office/powerpoint/2010/main" val="2382116663"/>
      </p:ext>
    </p:extLst>
  </p:cSld>
  <p:clrMapOvr>
    <a:masterClrMapping/>
  </p:clrMapOvr>
  <p:transition spd="slow">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2376A-8954-46A5-8C3E-441AB0D50AB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ACDFEFB-467C-435F-A0FA-286CB6F7125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E16505-4183-4060-8831-12A309792B7A}"/>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CA21EDC7-7A98-4903-9B45-67B8202E85B7}"/>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7C45A898-04D5-4E94-BBA3-3BF1D6C31E77}"/>
              </a:ext>
            </a:extLst>
          </p:cNvPr>
          <p:cNvSpPr>
            <a:spLocks noGrp="1"/>
          </p:cNvSpPr>
          <p:nvPr>
            <p:ph type="sldNum" sz="quarter" idx="12"/>
          </p:nvPr>
        </p:nvSpPr>
        <p:spPr/>
        <p:txBody>
          <a:bodyPr/>
          <a:lstStyle>
            <a:lvl1pPr>
              <a:defRPr/>
            </a:lvl1pPr>
          </a:lstStyle>
          <a:p>
            <a:fld id="{93246ED7-F5EC-4863-9BC7-DFB06F9CEFA7}" type="slidenum">
              <a:rPr lang="en-US" altLang="pt-BR"/>
              <a:pPr/>
              <a:t>‹nº›</a:t>
            </a:fld>
            <a:endParaRPr lang="en-US" altLang="pt-BR"/>
          </a:p>
        </p:txBody>
      </p:sp>
    </p:spTree>
    <p:extLst>
      <p:ext uri="{BB962C8B-B14F-4D97-AF65-F5344CB8AC3E}">
        <p14:creationId xmlns:p14="http://schemas.microsoft.com/office/powerpoint/2010/main" val="3853765915"/>
      </p:ext>
    </p:extLst>
  </p:cSld>
  <p:clrMapOvr>
    <a:masterClrMapping/>
  </p:clrMapOvr>
  <p:transition spd="slow">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A489CD-663D-44F5-BC31-B4FF867E9FE8}"/>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E489311-C74E-41AD-A682-0DEE988ABF9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6DBE9E4-F0E7-4868-8530-30A247893958}"/>
              </a:ext>
            </a:extLst>
          </p:cNvPr>
          <p:cNvSpPr>
            <a:spLocks noGrp="1"/>
          </p:cNvSpPr>
          <p:nvPr>
            <p:ph type="dt" sz="half" idx="10"/>
          </p:nvPr>
        </p:nvSpPr>
        <p:spPr/>
        <p:txBody>
          <a:bodyPr/>
          <a:lstStyle>
            <a:lvl1pPr>
              <a:defRPr/>
            </a:lvl1pPr>
          </a:lstStyle>
          <a:p>
            <a:endParaRPr lang="en-US" altLang="pt-BR"/>
          </a:p>
        </p:txBody>
      </p:sp>
      <p:sp>
        <p:nvSpPr>
          <p:cNvPr id="5" name="Espaço Reservado para Rodapé 4">
            <a:extLst>
              <a:ext uri="{FF2B5EF4-FFF2-40B4-BE49-F238E27FC236}">
                <a16:creationId xmlns:a16="http://schemas.microsoft.com/office/drawing/2014/main" id="{472C04E0-B0F6-439B-8503-2F3862C686C7}"/>
              </a:ext>
            </a:extLst>
          </p:cNvPr>
          <p:cNvSpPr>
            <a:spLocks noGrp="1"/>
          </p:cNvSpPr>
          <p:nvPr>
            <p:ph type="ftr" sz="quarter" idx="11"/>
          </p:nvPr>
        </p:nvSpPr>
        <p:spPr/>
        <p:txBody>
          <a:bodyPr/>
          <a:lstStyle>
            <a:lvl1pPr>
              <a:defRPr/>
            </a:lvl1pPr>
          </a:lstStyle>
          <a:p>
            <a:endParaRPr lang="en-US" altLang="pt-BR"/>
          </a:p>
        </p:txBody>
      </p:sp>
      <p:sp>
        <p:nvSpPr>
          <p:cNvPr id="6" name="Espaço Reservado para Número de Slide 5">
            <a:extLst>
              <a:ext uri="{FF2B5EF4-FFF2-40B4-BE49-F238E27FC236}">
                <a16:creationId xmlns:a16="http://schemas.microsoft.com/office/drawing/2014/main" id="{391BA650-A097-488F-B973-F2311D6CBE5C}"/>
              </a:ext>
            </a:extLst>
          </p:cNvPr>
          <p:cNvSpPr>
            <a:spLocks noGrp="1"/>
          </p:cNvSpPr>
          <p:nvPr>
            <p:ph type="sldNum" sz="quarter" idx="12"/>
          </p:nvPr>
        </p:nvSpPr>
        <p:spPr/>
        <p:txBody>
          <a:bodyPr/>
          <a:lstStyle>
            <a:lvl1pPr>
              <a:defRPr/>
            </a:lvl1pPr>
          </a:lstStyle>
          <a:p>
            <a:fld id="{A422F808-1380-4059-ACEC-347EA4B1F409}" type="slidenum">
              <a:rPr lang="en-US" altLang="pt-BR"/>
              <a:pPr/>
              <a:t>‹nº›</a:t>
            </a:fld>
            <a:endParaRPr lang="en-US" altLang="pt-BR"/>
          </a:p>
        </p:txBody>
      </p:sp>
    </p:spTree>
    <p:extLst>
      <p:ext uri="{BB962C8B-B14F-4D97-AF65-F5344CB8AC3E}">
        <p14:creationId xmlns:p14="http://schemas.microsoft.com/office/powerpoint/2010/main" val="3417637292"/>
      </p:ext>
    </p:extLst>
  </p:cSld>
  <p:clrMapOvr>
    <a:masterClrMapping/>
  </p:clrMapOvr>
  <p:transition spd="slow">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B191AB-EA31-4CDD-AB1D-33D79954E4F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393DA1F-649A-4035-84E5-B2BCF888BF14}"/>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FD32180-FCAE-41B0-8463-B4C8A0B2D2A3}"/>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4CBF26C-9F10-433E-8C6F-F9FD645BFAEA}"/>
              </a:ext>
            </a:extLst>
          </p:cNvPr>
          <p:cNvSpPr>
            <a:spLocks noGrp="1"/>
          </p:cNvSpPr>
          <p:nvPr>
            <p:ph type="dt" sz="half" idx="10"/>
          </p:nvPr>
        </p:nvSpPr>
        <p:spPr/>
        <p:txBody>
          <a:bodyPr/>
          <a:lstStyle>
            <a:lvl1pPr>
              <a:defRPr/>
            </a:lvl1pPr>
          </a:lstStyle>
          <a:p>
            <a:endParaRPr lang="en-US" altLang="pt-BR"/>
          </a:p>
        </p:txBody>
      </p:sp>
      <p:sp>
        <p:nvSpPr>
          <p:cNvPr id="6" name="Espaço Reservado para Rodapé 5">
            <a:extLst>
              <a:ext uri="{FF2B5EF4-FFF2-40B4-BE49-F238E27FC236}">
                <a16:creationId xmlns:a16="http://schemas.microsoft.com/office/drawing/2014/main" id="{B1CD134A-C3D4-478D-A2C7-92400DA0FEBD}"/>
              </a:ext>
            </a:extLst>
          </p:cNvPr>
          <p:cNvSpPr>
            <a:spLocks noGrp="1"/>
          </p:cNvSpPr>
          <p:nvPr>
            <p:ph type="ftr" sz="quarter" idx="11"/>
          </p:nvPr>
        </p:nvSpPr>
        <p:spPr/>
        <p:txBody>
          <a:bodyPr/>
          <a:lstStyle>
            <a:lvl1pPr>
              <a:defRPr/>
            </a:lvl1pPr>
          </a:lstStyle>
          <a:p>
            <a:endParaRPr lang="en-US" altLang="pt-BR"/>
          </a:p>
        </p:txBody>
      </p:sp>
      <p:sp>
        <p:nvSpPr>
          <p:cNvPr id="7" name="Espaço Reservado para Número de Slide 6">
            <a:extLst>
              <a:ext uri="{FF2B5EF4-FFF2-40B4-BE49-F238E27FC236}">
                <a16:creationId xmlns:a16="http://schemas.microsoft.com/office/drawing/2014/main" id="{4D6390AD-A3FC-4340-9785-978342BE7198}"/>
              </a:ext>
            </a:extLst>
          </p:cNvPr>
          <p:cNvSpPr>
            <a:spLocks noGrp="1"/>
          </p:cNvSpPr>
          <p:nvPr>
            <p:ph type="sldNum" sz="quarter" idx="12"/>
          </p:nvPr>
        </p:nvSpPr>
        <p:spPr/>
        <p:txBody>
          <a:bodyPr/>
          <a:lstStyle>
            <a:lvl1pPr>
              <a:defRPr/>
            </a:lvl1pPr>
          </a:lstStyle>
          <a:p>
            <a:fld id="{12D90FDE-2794-4EEA-944B-BA7934EA4CD5}" type="slidenum">
              <a:rPr lang="en-US" altLang="pt-BR"/>
              <a:pPr/>
              <a:t>‹nº›</a:t>
            </a:fld>
            <a:endParaRPr lang="en-US" altLang="pt-BR"/>
          </a:p>
        </p:txBody>
      </p:sp>
    </p:spTree>
    <p:extLst>
      <p:ext uri="{BB962C8B-B14F-4D97-AF65-F5344CB8AC3E}">
        <p14:creationId xmlns:p14="http://schemas.microsoft.com/office/powerpoint/2010/main" val="2955799345"/>
      </p:ext>
    </p:extLst>
  </p:cSld>
  <p:clrMapOvr>
    <a:masterClrMapping/>
  </p:clrMapOvr>
  <p:transition spd="slow">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9BC8F-74D4-468F-9642-0C9C8E4D8EC6}"/>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49D0EFF-55E6-4E97-87EB-BDFE690AF6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63EEF30-F7D6-483F-9F9F-01D5BAEE1874}"/>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19987D-4F9A-4507-B530-6FEA944736F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5D8AED7-FBE1-4A92-A343-333ACFA93F7E}"/>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EE6DCB1-4F43-474C-83C7-B351F8EC488B}"/>
              </a:ext>
            </a:extLst>
          </p:cNvPr>
          <p:cNvSpPr>
            <a:spLocks noGrp="1"/>
          </p:cNvSpPr>
          <p:nvPr>
            <p:ph type="dt" sz="half" idx="10"/>
          </p:nvPr>
        </p:nvSpPr>
        <p:spPr/>
        <p:txBody>
          <a:bodyPr/>
          <a:lstStyle>
            <a:lvl1pPr>
              <a:defRPr/>
            </a:lvl1pPr>
          </a:lstStyle>
          <a:p>
            <a:endParaRPr lang="en-US" altLang="pt-BR"/>
          </a:p>
        </p:txBody>
      </p:sp>
      <p:sp>
        <p:nvSpPr>
          <p:cNvPr id="8" name="Espaço Reservado para Rodapé 7">
            <a:extLst>
              <a:ext uri="{FF2B5EF4-FFF2-40B4-BE49-F238E27FC236}">
                <a16:creationId xmlns:a16="http://schemas.microsoft.com/office/drawing/2014/main" id="{3F6A7549-A9CB-48D7-A753-C6540183E5B0}"/>
              </a:ext>
            </a:extLst>
          </p:cNvPr>
          <p:cNvSpPr>
            <a:spLocks noGrp="1"/>
          </p:cNvSpPr>
          <p:nvPr>
            <p:ph type="ftr" sz="quarter" idx="11"/>
          </p:nvPr>
        </p:nvSpPr>
        <p:spPr/>
        <p:txBody>
          <a:bodyPr/>
          <a:lstStyle>
            <a:lvl1pPr>
              <a:defRPr/>
            </a:lvl1pPr>
          </a:lstStyle>
          <a:p>
            <a:endParaRPr lang="en-US" altLang="pt-BR"/>
          </a:p>
        </p:txBody>
      </p:sp>
      <p:sp>
        <p:nvSpPr>
          <p:cNvPr id="9" name="Espaço Reservado para Número de Slide 8">
            <a:extLst>
              <a:ext uri="{FF2B5EF4-FFF2-40B4-BE49-F238E27FC236}">
                <a16:creationId xmlns:a16="http://schemas.microsoft.com/office/drawing/2014/main" id="{BA920917-AA87-4E71-80F9-33470976F9B8}"/>
              </a:ext>
            </a:extLst>
          </p:cNvPr>
          <p:cNvSpPr>
            <a:spLocks noGrp="1"/>
          </p:cNvSpPr>
          <p:nvPr>
            <p:ph type="sldNum" sz="quarter" idx="12"/>
          </p:nvPr>
        </p:nvSpPr>
        <p:spPr/>
        <p:txBody>
          <a:bodyPr/>
          <a:lstStyle>
            <a:lvl1pPr>
              <a:defRPr/>
            </a:lvl1pPr>
          </a:lstStyle>
          <a:p>
            <a:fld id="{B1D4EBC5-5D62-4934-92F6-8B032294A047}" type="slidenum">
              <a:rPr lang="en-US" altLang="pt-BR"/>
              <a:pPr/>
              <a:t>‹nº›</a:t>
            </a:fld>
            <a:endParaRPr lang="en-US" altLang="pt-BR"/>
          </a:p>
        </p:txBody>
      </p:sp>
    </p:spTree>
    <p:extLst>
      <p:ext uri="{BB962C8B-B14F-4D97-AF65-F5344CB8AC3E}">
        <p14:creationId xmlns:p14="http://schemas.microsoft.com/office/powerpoint/2010/main" val="3006169646"/>
      </p:ext>
    </p:extLst>
  </p:cSld>
  <p:clrMapOvr>
    <a:masterClrMapping/>
  </p:clrMapOvr>
  <p:transition spd="slow">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9A9C6-FD6F-4CE4-93A5-29646B14000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056429B-495C-45F7-B20B-E6A2ED87E359}"/>
              </a:ext>
            </a:extLst>
          </p:cNvPr>
          <p:cNvSpPr>
            <a:spLocks noGrp="1"/>
          </p:cNvSpPr>
          <p:nvPr>
            <p:ph type="dt" sz="half" idx="10"/>
          </p:nvPr>
        </p:nvSpPr>
        <p:spPr/>
        <p:txBody>
          <a:bodyPr/>
          <a:lstStyle>
            <a:lvl1pPr>
              <a:defRPr/>
            </a:lvl1pPr>
          </a:lstStyle>
          <a:p>
            <a:endParaRPr lang="en-US" altLang="pt-BR"/>
          </a:p>
        </p:txBody>
      </p:sp>
      <p:sp>
        <p:nvSpPr>
          <p:cNvPr id="4" name="Espaço Reservado para Rodapé 3">
            <a:extLst>
              <a:ext uri="{FF2B5EF4-FFF2-40B4-BE49-F238E27FC236}">
                <a16:creationId xmlns:a16="http://schemas.microsoft.com/office/drawing/2014/main" id="{7DED835C-B74B-40A5-84D2-C4A09EDB318F}"/>
              </a:ext>
            </a:extLst>
          </p:cNvPr>
          <p:cNvSpPr>
            <a:spLocks noGrp="1"/>
          </p:cNvSpPr>
          <p:nvPr>
            <p:ph type="ftr" sz="quarter" idx="11"/>
          </p:nvPr>
        </p:nvSpPr>
        <p:spPr/>
        <p:txBody>
          <a:bodyPr/>
          <a:lstStyle>
            <a:lvl1pPr>
              <a:defRPr/>
            </a:lvl1pPr>
          </a:lstStyle>
          <a:p>
            <a:endParaRPr lang="en-US" altLang="pt-BR"/>
          </a:p>
        </p:txBody>
      </p:sp>
      <p:sp>
        <p:nvSpPr>
          <p:cNvPr id="5" name="Espaço Reservado para Número de Slide 4">
            <a:extLst>
              <a:ext uri="{FF2B5EF4-FFF2-40B4-BE49-F238E27FC236}">
                <a16:creationId xmlns:a16="http://schemas.microsoft.com/office/drawing/2014/main" id="{7A04453F-B941-4C2B-9713-74691D87D64F}"/>
              </a:ext>
            </a:extLst>
          </p:cNvPr>
          <p:cNvSpPr>
            <a:spLocks noGrp="1"/>
          </p:cNvSpPr>
          <p:nvPr>
            <p:ph type="sldNum" sz="quarter" idx="12"/>
          </p:nvPr>
        </p:nvSpPr>
        <p:spPr/>
        <p:txBody>
          <a:bodyPr/>
          <a:lstStyle>
            <a:lvl1pPr>
              <a:defRPr/>
            </a:lvl1pPr>
          </a:lstStyle>
          <a:p>
            <a:fld id="{47F6685F-69DB-4462-A0F7-A42DD485A1C4}" type="slidenum">
              <a:rPr lang="en-US" altLang="pt-BR"/>
              <a:pPr/>
              <a:t>‹nº›</a:t>
            </a:fld>
            <a:endParaRPr lang="en-US" altLang="pt-BR"/>
          </a:p>
        </p:txBody>
      </p:sp>
    </p:spTree>
    <p:extLst>
      <p:ext uri="{BB962C8B-B14F-4D97-AF65-F5344CB8AC3E}">
        <p14:creationId xmlns:p14="http://schemas.microsoft.com/office/powerpoint/2010/main" val="2456973915"/>
      </p:ext>
    </p:extLst>
  </p:cSld>
  <p:clrMapOvr>
    <a:masterClrMapping/>
  </p:clrMapOvr>
  <p:transition spd="slow">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7540675-D6D0-4A23-ABFF-ED72509DDB4D}"/>
              </a:ext>
            </a:extLst>
          </p:cNvPr>
          <p:cNvSpPr>
            <a:spLocks noGrp="1"/>
          </p:cNvSpPr>
          <p:nvPr>
            <p:ph type="dt" sz="half" idx="10"/>
          </p:nvPr>
        </p:nvSpPr>
        <p:spPr/>
        <p:txBody>
          <a:bodyPr/>
          <a:lstStyle>
            <a:lvl1pPr>
              <a:defRPr/>
            </a:lvl1pPr>
          </a:lstStyle>
          <a:p>
            <a:endParaRPr lang="en-US" altLang="pt-BR"/>
          </a:p>
        </p:txBody>
      </p:sp>
      <p:sp>
        <p:nvSpPr>
          <p:cNvPr id="3" name="Espaço Reservado para Rodapé 2">
            <a:extLst>
              <a:ext uri="{FF2B5EF4-FFF2-40B4-BE49-F238E27FC236}">
                <a16:creationId xmlns:a16="http://schemas.microsoft.com/office/drawing/2014/main" id="{B09782E1-4530-4BF1-8C68-16C098E1707E}"/>
              </a:ext>
            </a:extLst>
          </p:cNvPr>
          <p:cNvSpPr>
            <a:spLocks noGrp="1"/>
          </p:cNvSpPr>
          <p:nvPr>
            <p:ph type="ftr" sz="quarter" idx="11"/>
          </p:nvPr>
        </p:nvSpPr>
        <p:spPr/>
        <p:txBody>
          <a:bodyPr/>
          <a:lstStyle>
            <a:lvl1pPr>
              <a:defRPr/>
            </a:lvl1pPr>
          </a:lstStyle>
          <a:p>
            <a:endParaRPr lang="en-US" altLang="pt-BR"/>
          </a:p>
        </p:txBody>
      </p:sp>
      <p:sp>
        <p:nvSpPr>
          <p:cNvPr id="4" name="Espaço Reservado para Número de Slide 3">
            <a:extLst>
              <a:ext uri="{FF2B5EF4-FFF2-40B4-BE49-F238E27FC236}">
                <a16:creationId xmlns:a16="http://schemas.microsoft.com/office/drawing/2014/main" id="{E503579D-8A68-4D89-ABDF-97154F39235E}"/>
              </a:ext>
            </a:extLst>
          </p:cNvPr>
          <p:cNvSpPr>
            <a:spLocks noGrp="1"/>
          </p:cNvSpPr>
          <p:nvPr>
            <p:ph type="sldNum" sz="quarter" idx="12"/>
          </p:nvPr>
        </p:nvSpPr>
        <p:spPr/>
        <p:txBody>
          <a:bodyPr/>
          <a:lstStyle>
            <a:lvl1pPr>
              <a:defRPr/>
            </a:lvl1pPr>
          </a:lstStyle>
          <a:p>
            <a:fld id="{88BD548D-26E6-43AE-9CC2-57A8EEDA2FAB}" type="slidenum">
              <a:rPr lang="en-US" altLang="pt-BR"/>
              <a:pPr/>
              <a:t>‹nº›</a:t>
            </a:fld>
            <a:endParaRPr lang="en-US" altLang="pt-BR"/>
          </a:p>
        </p:txBody>
      </p:sp>
    </p:spTree>
    <p:extLst>
      <p:ext uri="{BB962C8B-B14F-4D97-AF65-F5344CB8AC3E}">
        <p14:creationId xmlns:p14="http://schemas.microsoft.com/office/powerpoint/2010/main" val="697810259"/>
      </p:ext>
    </p:extLst>
  </p:cSld>
  <p:clrMapOvr>
    <a:masterClrMapping/>
  </p:clrMapOvr>
  <p:transition spd="slow">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DB120-A5C3-475E-8774-B32AEF5A97D6}"/>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60BCE3C-8489-4BAA-9050-FA7A0ED5B13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C727945-3586-416B-96CC-D48051B8E4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64970D3-02AC-4901-842A-4A629E931AB3}"/>
              </a:ext>
            </a:extLst>
          </p:cNvPr>
          <p:cNvSpPr>
            <a:spLocks noGrp="1"/>
          </p:cNvSpPr>
          <p:nvPr>
            <p:ph type="dt" sz="half" idx="10"/>
          </p:nvPr>
        </p:nvSpPr>
        <p:spPr/>
        <p:txBody>
          <a:bodyPr/>
          <a:lstStyle>
            <a:lvl1pPr>
              <a:defRPr/>
            </a:lvl1pPr>
          </a:lstStyle>
          <a:p>
            <a:endParaRPr lang="en-US" altLang="pt-BR"/>
          </a:p>
        </p:txBody>
      </p:sp>
      <p:sp>
        <p:nvSpPr>
          <p:cNvPr id="6" name="Espaço Reservado para Rodapé 5">
            <a:extLst>
              <a:ext uri="{FF2B5EF4-FFF2-40B4-BE49-F238E27FC236}">
                <a16:creationId xmlns:a16="http://schemas.microsoft.com/office/drawing/2014/main" id="{C6D307D3-0D11-48C2-A17B-A65D8331590E}"/>
              </a:ext>
            </a:extLst>
          </p:cNvPr>
          <p:cNvSpPr>
            <a:spLocks noGrp="1"/>
          </p:cNvSpPr>
          <p:nvPr>
            <p:ph type="ftr" sz="quarter" idx="11"/>
          </p:nvPr>
        </p:nvSpPr>
        <p:spPr/>
        <p:txBody>
          <a:bodyPr/>
          <a:lstStyle>
            <a:lvl1pPr>
              <a:defRPr/>
            </a:lvl1pPr>
          </a:lstStyle>
          <a:p>
            <a:endParaRPr lang="en-US" altLang="pt-BR"/>
          </a:p>
        </p:txBody>
      </p:sp>
      <p:sp>
        <p:nvSpPr>
          <p:cNvPr id="7" name="Espaço Reservado para Número de Slide 6">
            <a:extLst>
              <a:ext uri="{FF2B5EF4-FFF2-40B4-BE49-F238E27FC236}">
                <a16:creationId xmlns:a16="http://schemas.microsoft.com/office/drawing/2014/main" id="{B1451212-9E8E-4F91-A479-23F3A79F6871}"/>
              </a:ext>
            </a:extLst>
          </p:cNvPr>
          <p:cNvSpPr>
            <a:spLocks noGrp="1"/>
          </p:cNvSpPr>
          <p:nvPr>
            <p:ph type="sldNum" sz="quarter" idx="12"/>
          </p:nvPr>
        </p:nvSpPr>
        <p:spPr/>
        <p:txBody>
          <a:bodyPr/>
          <a:lstStyle>
            <a:lvl1pPr>
              <a:defRPr/>
            </a:lvl1pPr>
          </a:lstStyle>
          <a:p>
            <a:fld id="{C05D654E-F534-4D1F-B1BC-61A015AD5EF9}" type="slidenum">
              <a:rPr lang="en-US" altLang="pt-BR"/>
              <a:pPr/>
              <a:t>‹nº›</a:t>
            </a:fld>
            <a:endParaRPr lang="en-US" altLang="pt-BR"/>
          </a:p>
        </p:txBody>
      </p:sp>
    </p:spTree>
    <p:extLst>
      <p:ext uri="{BB962C8B-B14F-4D97-AF65-F5344CB8AC3E}">
        <p14:creationId xmlns:p14="http://schemas.microsoft.com/office/powerpoint/2010/main" val="4199068279"/>
      </p:ext>
    </p:extLst>
  </p:cSld>
  <p:clrMapOvr>
    <a:masterClrMapping/>
  </p:clrMapOvr>
  <p:transition spd="slow">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A8916-DC39-41ED-B9B9-3211B1C458D8}"/>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5291E8B-8A03-4668-AE3E-EF7E21BA90F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B385450-C296-4433-AE31-87D87955FB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42FCF4F-9BB4-4150-BDD5-09128C3C5C89}"/>
              </a:ext>
            </a:extLst>
          </p:cNvPr>
          <p:cNvSpPr>
            <a:spLocks noGrp="1"/>
          </p:cNvSpPr>
          <p:nvPr>
            <p:ph type="dt" sz="half" idx="10"/>
          </p:nvPr>
        </p:nvSpPr>
        <p:spPr/>
        <p:txBody>
          <a:bodyPr/>
          <a:lstStyle>
            <a:lvl1pPr>
              <a:defRPr/>
            </a:lvl1pPr>
          </a:lstStyle>
          <a:p>
            <a:endParaRPr lang="en-US" altLang="pt-BR"/>
          </a:p>
        </p:txBody>
      </p:sp>
      <p:sp>
        <p:nvSpPr>
          <p:cNvPr id="6" name="Espaço Reservado para Rodapé 5">
            <a:extLst>
              <a:ext uri="{FF2B5EF4-FFF2-40B4-BE49-F238E27FC236}">
                <a16:creationId xmlns:a16="http://schemas.microsoft.com/office/drawing/2014/main" id="{B59F1B79-3630-4413-A41E-8BFF8ED2AB1F}"/>
              </a:ext>
            </a:extLst>
          </p:cNvPr>
          <p:cNvSpPr>
            <a:spLocks noGrp="1"/>
          </p:cNvSpPr>
          <p:nvPr>
            <p:ph type="ftr" sz="quarter" idx="11"/>
          </p:nvPr>
        </p:nvSpPr>
        <p:spPr/>
        <p:txBody>
          <a:bodyPr/>
          <a:lstStyle>
            <a:lvl1pPr>
              <a:defRPr/>
            </a:lvl1pPr>
          </a:lstStyle>
          <a:p>
            <a:endParaRPr lang="en-US" altLang="pt-BR"/>
          </a:p>
        </p:txBody>
      </p:sp>
      <p:sp>
        <p:nvSpPr>
          <p:cNvPr id="7" name="Espaço Reservado para Número de Slide 6">
            <a:extLst>
              <a:ext uri="{FF2B5EF4-FFF2-40B4-BE49-F238E27FC236}">
                <a16:creationId xmlns:a16="http://schemas.microsoft.com/office/drawing/2014/main" id="{67A1F144-60B1-4DAD-9B0F-7AFE38E29092}"/>
              </a:ext>
            </a:extLst>
          </p:cNvPr>
          <p:cNvSpPr>
            <a:spLocks noGrp="1"/>
          </p:cNvSpPr>
          <p:nvPr>
            <p:ph type="sldNum" sz="quarter" idx="12"/>
          </p:nvPr>
        </p:nvSpPr>
        <p:spPr/>
        <p:txBody>
          <a:bodyPr/>
          <a:lstStyle>
            <a:lvl1pPr>
              <a:defRPr/>
            </a:lvl1pPr>
          </a:lstStyle>
          <a:p>
            <a:fld id="{F253E377-85C9-4E70-87E1-5178FD83FBDA}" type="slidenum">
              <a:rPr lang="en-US" altLang="pt-BR"/>
              <a:pPr/>
              <a:t>‹nº›</a:t>
            </a:fld>
            <a:endParaRPr lang="en-US" altLang="pt-BR"/>
          </a:p>
        </p:txBody>
      </p:sp>
    </p:spTree>
    <p:extLst>
      <p:ext uri="{BB962C8B-B14F-4D97-AF65-F5344CB8AC3E}">
        <p14:creationId xmlns:p14="http://schemas.microsoft.com/office/powerpoint/2010/main" val="1135793820"/>
      </p:ext>
    </p:extLst>
  </p:cSld>
  <p:clrMapOvr>
    <a:masterClrMapping/>
  </p:clrMapOvr>
  <p:transition spd="slow">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1A65D9-14D2-4172-9CE0-F458DBAED01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1027" name="Rectangle 3">
            <a:extLst>
              <a:ext uri="{FF2B5EF4-FFF2-40B4-BE49-F238E27FC236}">
                <a16:creationId xmlns:a16="http://schemas.microsoft.com/office/drawing/2014/main" id="{A688C0C6-E3B0-4715-9AC4-DA0DFA180B5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E355896F-1B18-4363-A4A2-3BEAF8E1339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pt-BR"/>
          </a:p>
        </p:txBody>
      </p:sp>
      <p:sp>
        <p:nvSpPr>
          <p:cNvPr id="1029" name="Rectangle 5">
            <a:extLst>
              <a:ext uri="{FF2B5EF4-FFF2-40B4-BE49-F238E27FC236}">
                <a16:creationId xmlns:a16="http://schemas.microsoft.com/office/drawing/2014/main" id="{B476AB44-E45F-48BC-A2FF-B52D591EDB3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pt-BR"/>
          </a:p>
        </p:txBody>
      </p:sp>
      <p:sp>
        <p:nvSpPr>
          <p:cNvPr id="1030" name="Rectangle 6">
            <a:extLst>
              <a:ext uri="{FF2B5EF4-FFF2-40B4-BE49-F238E27FC236}">
                <a16:creationId xmlns:a16="http://schemas.microsoft.com/office/drawing/2014/main" id="{FEEC5819-B4AC-4B46-9319-C9E751E5E94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2E5ED07-AFC8-4252-909F-F47B0CE28A3D}" type="slidenum">
              <a:rPr lang="en-US" altLang="pt-BR"/>
              <a:pPr/>
              <a:t>‹nº›</a:t>
            </a:fld>
            <a:endParaRPr lang="en-US"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 name="Text Box 10">
            <a:extLst>
              <a:ext uri="{FF2B5EF4-FFF2-40B4-BE49-F238E27FC236}">
                <a16:creationId xmlns:a16="http://schemas.microsoft.com/office/drawing/2014/main" id="{F7FF0533-6484-4EFC-870C-417C582C3F85}"/>
              </a:ext>
            </a:extLst>
          </p:cNvPr>
          <p:cNvSpPr txBox="1">
            <a:spLocks noChangeArrowheads="1"/>
          </p:cNvSpPr>
          <p:nvPr/>
        </p:nvSpPr>
        <p:spPr bwMode="auto">
          <a:xfrm>
            <a:off x="1676400" y="5305425"/>
            <a:ext cx="5791200" cy="1552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p:txBody>
      </p:sp>
      <p:sp>
        <p:nvSpPr>
          <p:cNvPr id="2059" name="Text Box 11">
            <a:extLst>
              <a:ext uri="{FF2B5EF4-FFF2-40B4-BE49-F238E27FC236}">
                <a16:creationId xmlns:a16="http://schemas.microsoft.com/office/drawing/2014/main" id="{D3B9A5CF-B897-48E2-A342-6076275914ED}"/>
              </a:ext>
            </a:extLst>
          </p:cNvPr>
          <p:cNvSpPr txBox="1">
            <a:spLocks noChangeArrowheads="1"/>
          </p:cNvSpPr>
          <p:nvPr/>
        </p:nvSpPr>
        <p:spPr bwMode="auto">
          <a:xfrm>
            <a:off x="1676400" y="0"/>
            <a:ext cx="5791200" cy="1552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p:txBody>
      </p:sp>
      <p:sp>
        <p:nvSpPr>
          <p:cNvPr id="2061" name="WordArt 13">
            <a:extLst>
              <a:ext uri="{FF2B5EF4-FFF2-40B4-BE49-F238E27FC236}">
                <a16:creationId xmlns:a16="http://schemas.microsoft.com/office/drawing/2014/main" id="{8750BAD6-AD8A-47E7-BF1A-C5AFF9949636}"/>
              </a:ext>
            </a:extLst>
          </p:cNvPr>
          <p:cNvSpPr>
            <a:spLocks noChangeArrowheads="1" noChangeShapeType="1" noTextEdit="1"/>
          </p:cNvSpPr>
          <p:nvPr/>
        </p:nvSpPr>
        <p:spPr bwMode="auto">
          <a:xfrm>
            <a:off x="533400" y="304800"/>
            <a:ext cx="5943600" cy="800100"/>
          </a:xfrm>
          <a:prstGeom prst="rect">
            <a:avLst/>
          </a:prstGeom>
        </p:spPr>
        <p:txBody>
          <a:bodyPr wrap="none" fromWordArt="1">
            <a:prstTxWarp prst="textPlain">
              <a:avLst>
                <a:gd name="adj" fmla="val 50000"/>
              </a:avLst>
            </a:prstTxWarp>
          </a:bodyPr>
          <a:lstStyle/>
          <a:p>
            <a:r>
              <a:rPr lang="pt-BR" sz="3600" kern="10">
                <a:ln w="12700">
                  <a:solidFill>
                    <a:schemeClr val="tx1"/>
                  </a:solidFill>
                  <a:round/>
                  <a:headEnd/>
                  <a:tailEnd/>
                </a:ln>
                <a:solidFill>
                  <a:schemeClr val="bg1"/>
                </a:solidFill>
                <a:effectLst>
                  <a:outerShdw dist="35921" dir="2700000" sy="50000" kx="2115830" algn="bl" rotWithShape="0">
                    <a:srgbClr val="C0C0C0"/>
                  </a:outerShdw>
                </a:effectLst>
                <a:latin typeface="Arial Black" panose="020B0A04020102020204" pitchFamily="34" charset="0"/>
              </a:rPr>
              <a:t>BATISMO</a:t>
            </a:r>
          </a:p>
        </p:txBody>
      </p:sp>
      <p:pic>
        <p:nvPicPr>
          <p:cNvPr id="2070" name="Picture 22">
            <a:extLst>
              <a:ext uri="{FF2B5EF4-FFF2-40B4-BE49-F238E27FC236}">
                <a16:creationId xmlns:a16="http://schemas.microsoft.com/office/drawing/2014/main" id="{ED14D8D0-7413-4EB3-ABCB-909EB2AD898D}"/>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676400" y="1524000"/>
            <a:ext cx="5791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1" name="WordArt 23">
            <a:extLst>
              <a:ext uri="{FF2B5EF4-FFF2-40B4-BE49-F238E27FC236}">
                <a16:creationId xmlns:a16="http://schemas.microsoft.com/office/drawing/2014/main" id="{9C86EDB1-66DC-4D2B-AD65-2650E493E643}"/>
              </a:ext>
            </a:extLst>
          </p:cNvPr>
          <p:cNvSpPr>
            <a:spLocks noChangeArrowheads="1" noChangeShapeType="1" noTextEdit="1"/>
          </p:cNvSpPr>
          <p:nvPr/>
        </p:nvSpPr>
        <p:spPr bwMode="auto">
          <a:xfrm>
            <a:off x="2438400" y="5562600"/>
            <a:ext cx="6324600" cy="990600"/>
          </a:xfrm>
          <a:prstGeom prst="rect">
            <a:avLst/>
          </a:prstGeom>
        </p:spPr>
        <p:txBody>
          <a:bodyPr wrap="none" fromWordArt="1">
            <a:prstTxWarp prst="textPlain">
              <a:avLst>
                <a:gd name="adj" fmla="val 50000"/>
              </a:avLst>
            </a:prstTxWarp>
          </a:bodyPr>
          <a:lstStyle/>
          <a:p>
            <a:r>
              <a:rPr lang="pt-BR" sz="3600" kern="10">
                <a:ln w="127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BÍBLICO</a:t>
            </a:r>
          </a:p>
        </p:txBody>
      </p:sp>
      <p:sp>
        <p:nvSpPr>
          <p:cNvPr id="2073" name="Text Box 25">
            <a:extLst>
              <a:ext uri="{FF2B5EF4-FFF2-40B4-BE49-F238E27FC236}">
                <a16:creationId xmlns:a16="http://schemas.microsoft.com/office/drawing/2014/main" id="{11533DA5-5C37-4D3A-A038-7028E55F06BD}"/>
              </a:ext>
            </a:extLst>
          </p:cNvPr>
          <p:cNvSpPr txBox="1">
            <a:spLocks noChangeArrowheads="1"/>
          </p:cNvSpPr>
          <p:nvPr/>
        </p:nvSpPr>
        <p:spPr bwMode="auto">
          <a:xfrm>
            <a:off x="5470525" y="61420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pt-BR" altLang="pt-B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anim calcmode="lin" valueType="num">
                                      <p:cBhvr additive="base">
                                        <p:cTn id="7" dur="500" fill="hold"/>
                                        <p:tgtEl>
                                          <p:spTgt spid="2061"/>
                                        </p:tgtEl>
                                        <p:attrNameLst>
                                          <p:attrName>ppt_x</p:attrName>
                                        </p:attrNameLst>
                                      </p:cBhvr>
                                      <p:tavLst>
                                        <p:tav tm="0">
                                          <p:val>
                                            <p:strVal val="0-#ppt_w/2"/>
                                          </p:val>
                                        </p:tav>
                                        <p:tav tm="100000">
                                          <p:val>
                                            <p:strVal val="#ppt_x"/>
                                          </p:val>
                                        </p:tav>
                                      </p:tavLst>
                                    </p:anim>
                                    <p:anim calcmode="lin" valueType="num">
                                      <p:cBhvr additive="base">
                                        <p:cTn id="8" dur="500" fill="hold"/>
                                        <p:tgtEl>
                                          <p:spTgt spid="206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COT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500" fill="hold"/>
                                        <p:tgtEl>
                                          <p:spTgt spid="2071"/>
                                        </p:tgtEl>
                                        <p:attrNameLst>
                                          <p:attrName>ppt_x</p:attrName>
                                        </p:attrNameLst>
                                      </p:cBhvr>
                                      <p:tavLst>
                                        <p:tav tm="0">
                                          <p:val>
                                            <p:strVal val="1+#ppt_w/2"/>
                                          </p:val>
                                        </p:tav>
                                        <p:tav tm="100000">
                                          <p:val>
                                            <p:strVal val="#ppt_x"/>
                                          </p:val>
                                        </p:tav>
                                      </p:tavLst>
                                    </p:anim>
                                    <p:anim calcmode="lin" valueType="num">
                                      <p:cBhvr additive="base">
                                        <p:cTn id="14" dur="500" fill="hold"/>
                                        <p:tgtEl>
                                          <p:spTgt spid="20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FREI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6" name="Picture 10">
            <a:extLst>
              <a:ext uri="{FF2B5EF4-FFF2-40B4-BE49-F238E27FC236}">
                <a16:creationId xmlns:a16="http://schemas.microsoft.com/office/drawing/2014/main" id="{6B6F028B-4D17-4C0D-A9B1-851704A250C8}"/>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4343400" y="1828800"/>
            <a:ext cx="4495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8" name="Picture 12">
            <a:extLst>
              <a:ext uri="{FF2B5EF4-FFF2-40B4-BE49-F238E27FC236}">
                <a16:creationId xmlns:a16="http://schemas.microsoft.com/office/drawing/2014/main" id="{75BCA610-67A0-4C5E-9BC9-F725A13D5DF9}"/>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304800" y="3352800"/>
            <a:ext cx="3914775"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9" name="WordArt 13">
            <a:extLst>
              <a:ext uri="{FF2B5EF4-FFF2-40B4-BE49-F238E27FC236}">
                <a16:creationId xmlns:a16="http://schemas.microsoft.com/office/drawing/2014/main" id="{B18D300D-3EEA-4569-AFAA-FC329495BC01}"/>
              </a:ext>
            </a:extLst>
          </p:cNvPr>
          <p:cNvSpPr>
            <a:spLocks noChangeArrowheads="1" noChangeShapeType="1" noTextEdit="1"/>
          </p:cNvSpPr>
          <p:nvPr/>
        </p:nvSpPr>
        <p:spPr bwMode="auto">
          <a:xfrm>
            <a:off x="1219200" y="609600"/>
            <a:ext cx="6553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pt-BR" sz="3600" kern="10" spc="720">
                <a:solidFill>
                  <a:srgbClr val="CC0000"/>
                </a:solidFill>
                <a:effectLst>
                  <a:outerShdw dist="45791" dir="3378596" algn="ctr" rotWithShape="0">
                    <a:srgbClr val="4D4D4D"/>
                  </a:outerShdw>
                </a:effectLst>
                <a:latin typeface="Arial Black" panose="020B0A04020102020204" pitchFamily="34" charset="0"/>
              </a:rPr>
              <a:t>RIO JORDÃO</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COT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box(out)">
                                      <p:cBhvr>
                                        <p:cTn id="13" dur="500"/>
                                        <p:tgtEl>
                                          <p:spTgt spid="14346"/>
                                        </p:tgtEl>
                                      </p:cBhvr>
                                    </p:animEffect>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1027">
            <a:extLst>
              <a:ext uri="{FF2B5EF4-FFF2-40B4-BE49-F238E27FC236}">
                <a16:creationId xmlns:a16="http://schemas.microsoft.com/office/drawing/2014/main" id="{9A10F8BB-6801-4647-A945-26276207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1028">
            <a:extLst>
              <a:ext uri="{FF2B5EF4-FFF2-40B4-BE49-F238E27FC236}">
                <a16:creationId xmlns:a16="http://schemas.microsoft.com/office/drawing/2014/main" id="{74D20FB9-4C1A-4E78-BFF7-A37C0EEC7ACC}"/>
              </a:ext>
            </a:extLst>
          </p:cNvPr>
          <p:cNvSpPr txBox="1">
            <a:spLocks noChangeArrowheads="1"/>
          </p:cNvSpPr>
          <p:nvPr/>
        </p:nvSpPr>
        <p:spPr bwMode="auto">
          <a:xfrm>
            <a:off x="0" y="838200"/>
            <a:ext cx="9144000" cy="5214938"/>
          </a:xfrm>
          <a:prstGeom prst="rect">
            <a:avLst/>
          </a:prstGeom>
          <a:gradFill rotWithShape="0">
            <a:gsLst>
              <a:gs pos="0">
                <a:srgbClr val="66FFFF"/>
              </a:gs>
              <a:gs pos="50000">
                <a:srgbClr val="FFFFFF"/>
              </a:gs>
              <a:gs pos="100000">
                <a:srgbClr val="66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800">
                <a:latin typeface="Arial Black" panose="020B0A04020102020204" pitchFamily="34" charset="0"/>
              </a:rPr>
              <a:t>“BATIZADO JESUS, </a:t>
            </a:r>
            <a:r>
              <a:rPr lang="en-US" altLang="pt-BR" sz="4800">
                <a:solidFill>
                  <a:srgbClr val="FF0000"/>
                </a:solidFill>
                <a:latin typeface="Arial Black" panose="020B0A04020102020204" pitchFamily="34" charset="0"/>
              </a:rPr>
              <a:t>SAIU</a:t>
            </a:r>
            <a:r>
              <a:rPr lang="en-US" altLang="pt-BR" sz="4800">
                <a:latin typeface="Arial Black" panose="020B0A04020102020204" pitchFamily="34" charset="0"/>
              </a:rPr>
              <a:t> </a:t>
            </a:r>
            <a:r>
              <a:rPr lang="en-US" altLang="pt-BR" sz="4800">
                <a:solidFill>
                  <a:srgbClr val="FF0000"/>
                </a:solidFill>
                <a:latin typeface="Arial Black" panose="020B0A04020102020204" pitchFamily="34" charset="0"/>
              </a:rPr>
              <a:t>LOGO DA ÁGUA</a:t>
            </a:r>
            <a:r>
              <a:rPr lang="en-US" altLang="pt-BR" sz="4800">
                <a:latin typeface="Arial Black" panose="020B0A04020102020204" pitchFamily="34" charset="0"/>
              </a:rPr>
              <a:t>, E EIS QUE SE LHE ABRIRAM OS CÉUS, E VIU O ESPÍRITO DE DEUS DESCENDO COMO POMBA, VINDO SOBRE ELE.” </a:t>
            </a:r>
            <a:r>
              <a:rPr lang="en-US" altLang="pt-BR" sz="4000">
                <a:solidFill>
                  <a:schemeClr val="accent2"/>
                </a:solidFill>
                <a:latin typeface="Arial Black" panose="020B0A04020102020204" pitchFamily="34" charset="0"/>
              </a:rPr>
              <a:t>MAT. 3:16</a:t>
            </a:r>
            <a:r>
              <a:rPr lang="en-US" altLang="pt-BR" sz="4800">
                <a:latin typeface="Arial Black" panose="020B0A04020102020204" pitchFamily="34" charset="0"/>
              </a:rPr>
              <a:t> </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050">
            <a:extLst>
              <a:ext uri="{FF2B5EF4-FFF2-40B4-BE49-F238E27FC236}">
                <a16:creationId xmlns:a16="http://schemas.microsoft.com/office/drawing/2014/main" id="{3910CF79-5FA6-4823-B87F-2A8BAED3A34E}"/>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506413" y="379413"/>
            <a:ext cx="8129587" cy="6097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dir="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D046B8D-E355-45FA-B41A-DDA19C154610}"/>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990600"/>
            <a:ext cx="4800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3">
            <a:extLst>
              <a:ext uri="{FF2B5EF4-FFF2-40B4-BE49-F238E27FC236}">
                <a16:creationId xmlns:a16="http://schemas.microsoft.com/office/drawing/2014/main" id="{95E4E6AE-E007-4C5D-BE0A-AF147A3AB63B}"/>
              </a:ext>
            </a:extLst>
          </p:cNvPr>
          <p:cNvSpPr txBox="1">
            <a:spLocks noChangeArrowheads="1"/>
          </p:cNvSpPr>
          <p:nvPr/>
        </p:nvSpPr>
        <p:spPr bwMode="auto">
          <a:xfrm>
            <a:off x="381000" y="0"/>
            <a:ext cx="8763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pt-BR" sz="4800" b="1">
                <a:solidFill>
                  <a:srgbClr val="CC0000"/>
                </a:solidFill>
                <a:effectLst>
                  <a:outerShdw blurRad="38100" dist="38100" dir="2700000" algn="tl">
                    <a:srgbClr val="000000"/>
                  </a:outerShdw>
                </a:effectLst>
                <a:latin typeface="Arial Black" panose="020B0A04020102020204" pitchFamily="34" charset="0"/>
              </a:rPr>
              <a:t>MARIA BATIZOU JESUS?</a:t>
            </a:r>
            <a:endParaRPr lang="en-US" altLang="pt-BR" sz="4800" b="1"/>
          </a:p>
        </p:txBody>
      </p:sp>
      <p:sp>
        <p:nvSpPr>
          <p:cNvPr id="10244" name="Text Box 4">
            <a:extLst>
              <a:ext uri="{FF2B5EF4-FFF2-40B4-BE49-F238E27FC236}">
                <a16:creationId xmlns:a16="http://schemas.microsoft.com/office/drawing/2014/main" id="{435A9EFA-9D4D-42EB-9E53-E5FD400D2A26}"/>
              </a:ext>
            </a:extLst>
          </p:cNvPr>
          <p:cNvSpPr txBox="1">
            <a:spLocks noChangeArrowheads="1"/>
          </p:cNvSpPr>
          <p:nvPr/>
        </p:nvSpPr>
        <p:spPr bwMode="auto">
          <a:xfrm>
            <a:off x="4724400" y="1066800"/>
            <a:ext cx="4724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pt-BR" sz="4000" b="1">
                <a:solidFill>
                  <a:srgbClr val="000066"/>
                </a:solidFill>
              </a:rPr>
              <a:t>“Passados os dias da purificação deles segundo a lei de Moisés, levaram-no a Jerusalém para      o apresentarem ao Senhor”</a:t>
            </a:r>
            <a:r>
              <a:rPr lang="en-US" altLang="pt-BR" sz="4000" b="1"/>
              <a:t>    </a:t>
            </a:r>
            <a:r>
              <a:rPr lang="en-US" altLang="pt-BR" sz="3200" b="1"/>
              <a:t>Lucas 2:22</a:t>
            </a:r>
            <a:r>
              <a:rPr lang="en-US" altLang="pt-BR" sz="4000" b="1"/>
              <a:t>   </a:t>
            </a:r>
            <a:r>
              <a:rPr lang="en-US" altLang="pt-BR" sz="4400" b="1"/>
              <a:t>   </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box(out)">
                                      <p:cBhvr>
                                        <p:cTn id="7" dur="500"/>
                                        <p:tgtEl>
                                          <p:spTgt spid="1024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1E98B8D0-96F6-4446-8416-393B3EDCA88D}"/>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2" name="WordArt 4">
            <a:extLst>
              <a:ext uri="{FF2B5EF4-FFF2-40B4-BE49-F238E27FC236}">
                <a16:creationId xmlns:a16="http://schemas.microsoft.com/office/drawing/2014/main" id="{671BEB66-3382-4F0E-A668-A017ED9ABAD6}"/>
              </a:ext>
            </a:extLst>
          </p:cNvPr>
          <p:cNvSpPr>
            <a:spLocks noChangeArrowheads="1" noChangeShapeType="1" noTextEdit="1"/>
          </p:cNvSpPr>
          <p:nvPr/>
        </p:nvSpPr>
        <p:spPr bwMode="auto">
          <a:xfrm>
            <a:off x="2286000" y="2971800"/>
            <a:ext cx="4953000" cy="976313"/>
          </a:xfrm>
          <a:prstGeom prst="rect">
            <a:avLst/>
          </a:prstGeom>
        </p:spPr>
        <p:txBody>
          <a:bodyPr wrap="none" fromWordArt="1">
            <a:prstTxWarp prst="textPlain">
              <a:avLst>
                <a:gd name="adj" fmla="val 50000"/>
              </a:avLst>
            </a:prstTxWarp>
          </a:bodyPr>
          <a:lstStyle/>
          <a:p>
            <a:r>
              <a:rPr lang="pt-BR" sz="3600" i="1" kern="1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APRESENTOU</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p:tgtEl>
                                          <p:spTgt spid="43012"/>
                                        </p:tgtEl>
                                        <p:attrNameLst>
                                          <p:attrName>ppt_x</p:attrName>
                                        </p:attrNameLst>
                                      </p:cBhvr>
                                      <p:tavLst>
                                        <p:tav tm="0">
                                          <p:val>
                                            <p:strVal val="#ppt_x+#ppt_w*1.125000"/>
                                          </p:val>
                                        </p:tav>
                                        <p:tav tm="100000">
                                          <p:val>
                                            <p:strVal val="#ppt_x"/>
                                          </p:val>
                                        </p:tav>
                                      </p:tavLst>
                                    </p:anim>
                                    <p:animEffect transition="in" filter="wipe(left)">
                                      <p:cBhvr>
                                        <p:cTn id="8" dur="500"/>
                                        <p:tgtEl>
                                          <p:spTgt spid="430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8E2A638E-8006-4523-A117-10C5CA1447E4}"/>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a:extLst>
              <a:ext uri="{FF2B5EF4-FFF2-40B4-BE49-F238E27FC236}">
                <a16:creationId xmlns:a16="http://schemas.microsoft.com/office/drawing/2014/main" id="{6CA0C43E-CC25-4692-A7F9-AC5C148DB973}"/>
              </a:ext>
            </a:extLst>
          </p:cNvPr>
          <p:cNvSpPr txBox="1">
            <a:spLocks noChangeArrowheads="1"/>
          </p:cNvSpPr>
          <p:nvPr/>
        </p:nvSpPr>
        <p:spPr bwMode="auto">
          <a:xfrm>
            <a:off x="838200" y="304800"/>
            <a:ext cx="7620000" cy="641350"/>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3600">
                <a:latin typeface="Arial Black" panose="020B0A04020102020204" pitchFamily="34" charset="0"/>
              </a:rPr>
              <a:t>PASSOS PARA O BATISMO</a:t>
            </a:r>
            <a:endParaRPr lang="en-US" altLang="pt-BR"/>
          </a:p>
        </p:txBody>
      </p:sp>
      <p:sp>
        <p:nvSpPr>
          <p:cNvPr id="44036" name="Text Box 4">
            <a:extLst>
              <a:ext uri="{FF2B5EF4-FFF2-40B4-BE49-F238E27FC236}">
                <a16:creationId xmlns:a16="http://schemas.microsoft.com/office/drawing/2014/main" id="{185AE749-DDC0-4056-A05E-6ADD16EFC0A9}"/>
              </a:ext>
            </a:extLst>
          </p:cNvPr>
          <p:cNvSpPr txBox="1">
            <a:spLocks noChangeArrowheads="1"/>
          </p:cNvSpPr>
          <p:nvPr/>
        </p:nvSpPr>
        <p:spPr bwMode="auto">
          <a:xfrm>
            <a:off x="5943600" y="2133600"/>
            <a:ext cx="3200400" cy="641350"/>
          </a:xfrm>
          <a:prstGeom prst="rect">
            <a:avLst/>
          </a:prstGeom>
          <a:solidFill>
            <a:srgbClr val="33CC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3600" b="1">
                <a:solidFill>
                  <a:srgbClr val="FFFF99"/>
                </a:solidFill>
                <a:latin typeface="Arial Black" panose="020B0A04020102020204" pitchFamily="34" charset="0"/>
              </a:rPr>
              <a:t>APRENDER</a:t>
            </a:r>
            <a:endParaRPr lang="en-US" altLang="pt-BR" sz="3600" b="1">
              <a:latin typeface="Arial Black" panose="020B0A04020102020204" pitchFamily="34" charset="0"/>
            </a:endParaRPr>
          </a:p>
        </p:txBody>
      </p:sp>
      <p:sp>
        <p:nvSpPr>
          <p:cNvPr id="44037" name="Text Box 5">
            <a:extLst>
              <a:ext uri="{FF2B5EF4-FFF2-40B4-BE49-F238E27FC236}">
                <a16:creationId xmlns:a16="http://schemas.microsoft.com/office/drawing/2014/main" id="{DBF3D146-89A0-44B3-94FE-5AF65C8F4C19}"/>
              </a:ext>
            </a:extLst>
          </p:cNvPr>
          <p:cNvSpPr txBox="1">
            <a:spLocks noChangeArrowheads="1"/>
          </p:cNvSpPr>
          <p:nvPr/>
        </p:nvSpPr>
        <p:spPr bwMode="auto">
          <a:xfrm>
            <a:off x="6172200" y="3200400"/>
            <a:ext cx="2971800" cy="641350"/>
          </a:xfrm>
          <a:prstGeom prst="rect">
            <a:avLst/>
          </a:prstGeom>
          <a:solidFill>
            <a:srgbClr val="FFFF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3600">
                <a:solidFill>
                  <a:srgbClr val="0000CC"/>
                </a:solidFill>
                <a:latin typeface="Arial Black" panose="020B0A04020102020204" pitchFamily="34" charset="0"/>
              </a:rPr>
              <a:t>CRER</a:t>
            </a:r>
            <a:endParaRPr lang="en-US" altLang="pt-BR">
              <a:solidFill>
                <a:srgbClr val="0000CC"/>
              </a:solidFill>
            </a:endParaRPr>
          </a:p>
        </p:txBody>
      </p:sp>
      <p:sp>
        <p:nvSpPr>
          <p:cNvPr id="44038" name="Text Box 6">
            <a:extLst>
              <a:ext uri="{FF2B5EF4-FFF2-40B4-BE49-F238E27FC236}">
                <a16:creationId xmlns:a16="http://schemas.microsoft.com/office/drawing/2014/main" id="{80CDB538-C532-45E3-9156-E4132B2FF706}"/>
              </a:ext>
            </a:extLst>
          </p:cNvPr>
          <p:cNvSpPr txBox="1">
            <a:spLocks noChangeArrowheads="1"/>
          </p:cNvSpPr>
          <p:nvPr/>
        </p:nvSpPr>
        <p:spPr bwMode="auto">
          <a:xfrm>
            <a:off x="4572000" y="4419600"/>
            <a:ext cx="4572000" cy="579438"/>
          </a:xfrm>
          <a:prstGeom prst="rect">
            <a:avLst/>
          </a:prstGeom>
          <a:solidFill>
            <a:srgbClr val="33CC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3200">
                <a:solidFill>
                  <a:srgbClr val="FF0066"/>
                </a:solidFill>
                <a:latin typeface="Arial Black" panose="020B0A04020102020204" pitchFamily="34" charset="0"/>
              </a:rPr>
              <a:t>ARREPENDER-SE</a:t>
            </a:r>
            <a:endParaRPr lang="en-US" altLang="pt-BR"/>
          </a:p>
        </p:txBody>
      </p:sp>
      <p:sp>
        <p:nvSpPr>
          <p:cNvPr id="44039" name="Text Box 7">
            <a:extLst>
              <a:ext uri="{FF2B5EF4-FFF2-40B4-BE49-F238E27FC236}">
                <a16:creationId xmlns:a16="http://schemas.microsoft.com/office/drawing/2014/main" id="{20F5635D-F171-4C04-A7EE-1EC1C5D51079}"/>
              </a:ext>
            </a:extLst>
          </p:cNvPr>
          <p:cNvSpPr txBox="1">
            <a:spLocks noChangeArrowheads="1"/>
          </p:cNvSpPr>
          <p:nvPr/>
        </p:nvSpPr>
        <p:spPr bwMode="auto">
          <a:xfrm>
            <a:off x="6172200" y="5410200"/>
            <a:ext cx="2971800" cy="701675"/>
          </a:xfrm>
          <a:prstGeom prst="rect">
            <a:avLst/>
          </a:prstGeom>
          <a:solidFill>
            <a:srgbClr val="33CC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000">
                <a:latin typeface="Arial Black" panose="020B0A04020102020204" pitchFamily="34" charset="0"/>
              </a:rPr>
              <a:t>DECIDIR</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1+#ppt_w/2"/>
                                          </p:val>
                                        </p:tav>
                                        <p:tav tm="100000">
                                          <p:val>
                                            <p:strVal val="#ppt_x"/>
                                          </p:val>
                                        </p:tav>
                                      </p:tavLst>
                                    </p:anim>
                                    <p:anim calcmode="lin" valueType="num">
                                      <p:cBhvr additive="base">
                                        <p:cTn id="8" dur="500" fill="hold"/>
                                        <p:tgtEl>
                                          <p:spTgt spid="4403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44036"/>
                                        </p:tgtEl>
                                        <p:attrNameLst>
                                          <p:attrName>style.visibility</p:attrName>
                                        </p:attrNameLst>
                                      </p:cBhvr>
                                      <p:to>
                                        <p:strVal val="visible"/>
                                      </p:to>
                                    </p:set>
                                    <p:anim calcmode="lin" valueType="num">
                                      <p:cBhvr additive="base">
                                        <p:cTn id="13" dur="500"/>
                                        <p:tgtEl>
                                          <p:spTgt spid="44036"/>
                                        </p:tgtEl>
                                        <p:attrNameLst>
                                          <p:attrName>ppt_y</p:attrName>
                                        </p:attrNameLst>
                                      </p:cBhvr>
                                      <p:tavLst>
                                        <p:tav tm="0">
                                          <p:val>
                                            <p:strVal val="#ppt_y-#ppt_h*1.125000"/>
                                          </p:val>
                                        </p:tav>
                                        <p:tav tm="100000">
                                          <p:val>
                                            <p:strVal val="#ppt_y"/>
                                          </p:val>
                                        </p:tav>
                                      </p:tavLst>
                                    </p:anim>
                                    <p:animEffect transition="in" filter="wipe(down)">
                                      <p:cBhvr>
                                        <p:cTn id="14" dur="500"/>
                                        <p:tgtEl>
                                          <p:spTgt spid="440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44037"/>
                                        </p:tgtEl>
                                        <p:attrNameLst>
                                          <p:attrName>style.visibility</p:attrName>
                                        </p:attrNameLst>
                                      </p:cBhvr>
                                      <p:to>
                                        <p:strVal val="visible"/>
                                      </p:to>
                                    </p:set>
                                    <p:anim calcmode="lin" valueType="num">
                                      <p:cBhvr additive="base">
                                        <p:cTn id="19" dur="500"/>
                                        <p:tgtEl>
                                          <p:spTgt spid="44037"/>
                                        </p:tgtEl>
                                        <p:attrNameLst>
                                          <p:attrName>ppt_x</p:attrName>
                                        </p:attrNameLst>
                                      </p:cBhvr>
                                      <p:tavLst>
                                        <p:tav tm="0">
                                          <p:val>
                                            <p:strVal val="#ppt_x+#ppt_w*1.125000"/>
                                          </p:val>
                                        </p:tav>
                                        <p:tav tm="100000">
                                          <p:val>
                                            <p:strVal val="#ppt_x"/>
                                          </p:val>
                                        </p:tav>
                                      </p:tavLst>
                                    </p:anim>
                                    <p:animEffect transition="in" filter="wipe(left)">
                                      <p:cBhvr>
                                        <p:cTn id="20" dur="500"/>
                                        <p:tgtEl>
                                          <p:spTgt spid="440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44038"/>
                                        </p:tgtEl>
                                        <p:attrNameLst>
                                          <p:attrName>style.visibility</p:attrName>
                                        </p:attrNameLst>
                                      </p:cBhvr>
                                      <p:to>
                                        <p:strVal val="visible"/>
                                      </p:to>
                                    </p:set>
                                    <p:anim calcmode="lin" valueType="num">
                                      <p:cBhvr additive="base">
                                        <p:cTn id="25" dur="500"/>
                                        <p:tgtEl>
                                          <p:spTgt spid="44038"/>
                                        </p:tgtEl>
                                        <p:attrNameLst>
                                          <p:attrName>ppt_x</p:attrName>
                                        </p:attrNameLst>
                                      </p:cBhvr>
                                      <p:tavLst>
                                        <p:tav tm="0">
                                          <p:val>
                                            <p:strVal val="#ppt_x+#ppt_w*1.125000"/>
                                          </p:val>
                                        </p:tav>
                                        <p:tav tm="100000">
                                          <p:val>
                                            <p:strVal val="#ppt_x"/>
                                          </p:val>
                                        </p:tav>
                                      </p:tavLst>
                                    </p:anim>
                                    <p:animEffect transition="in" filter="wipe(left)">
                                      <p:cBhvr>
                                        <p:cTn id="26" dur="500"/>
                                        <p:tgtEl>
                                          <p:spTgt spid="440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4039"/>
                                        </p:tgtEl>
                                        <p:attrNameLst>
                                          <p:attrName>style.visibility</p:attrName>
                                        </p:attrNameLst>
                                      </p:cBhvr>
                                      <p:to>
                                        <p:strVal val="visible"/>
                                      </p:to>
                                    </p:set>
                                    <p:anim calcmode="lin" valueType="num">
                                      <p:cBhvr additive="base">
                                        <p:cTn id="31" dur="500"/>
                                        <p:tgtEl>
                                          <p:spTgt spid="44039"/>
                                        </p:tgtEl>
                                        <p:attrNameLst>
                                          <p:attrName>ppt_x</p:attrName>
                                        </p:attrNameLst>
                                      </p:cBhvr>
                                      <p:tavLst>
                                        <p:tav tm="0">
                                          <p:val>
                                            <p:strVal val="#ppt_x-#ppt_w*1.125000"/>
                                          </p:val>
                                        </p:tav>
                                        <p:tav tm="100000">
                                          <p:val>
                                            <p:strVal val="#ppt_x"/>
                                          </p:val>
                                        </p:tav>
                                      </p:tavLst>
                                    </p:anim>
                                    <p:animEffect transition="in" filter="wipe(right)">
                                      <p:cBhvr>
                                        <p:cTn id="3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nimBg="1" autoUpdateAnimBg="0"/>
      <p:bldP spid="44036" grpId="0" animBg="1" autoUpdateAnimBg="0"/>
      <p:bldP spid="44037" grpId="0" animBg="1" autoUpdateAnimBg="0"/>
      <p:bldP spid="44038" grpId="0" animBg="1" autoUpdateAnimBg="0"/>
      <p:bldP spid="44039"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5" name="Picture 1033">
            <a:extLst>
              <a:ext uri="{FF2B5EF4-FFF2-40B4-BE49-F238E27FC236}">
                <a16:creationId xmlns:a16="http://schemas.microsoft.com/office/drawing/2014/main" id="{203228DB-2E58-41B2-B0C2-B8B32DAF657E}"/>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Text Box 1035">
            <a:extLst>
              <a:ext uri="{FF2B5EF4-FFF2-40B4-BE49-F238E27FC236}">
                <a16:creationId xmlns:a16="http://schemas.microsoft.com/office/drawing/2014/main" id="{C103B8F7-88A3-4254-8EBE-123AF26DC376}"/>
              </a:ext>
            </a:extLst>
          </p:cNvPr>
          <p:cNvSpPr txBox="1">
            <a:spLocks noChangeArrowheads="1"/>
          </p:cNvSpPr>
          <p:nvPr/>
        </p:nvSpPr>
        <p:spPr bwMode="auto">
          <a:xfrm>
            <a:off x="228600" y="4572000"/>
            <a:ext cx="91440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pt-BR" sz="5400" b="1">
                <a:solidFill>
                  <a:srgbClr val="FF3300"/>
                </a:solidFill>
                <a:latin typeface="Arial" panose="020B0604020202020204" pitchFamily="34" charset="0"/>
              </a:rPr>
              <a:t>“Quem crer e for batizado        será salvo.”</a:t>
            </a:r>
            <a:r>
              <a:rPr lang="en-US" altLang="pt-BR" sz="4400" b="1">
                <a:solidFill>
                  <a:srgbClr val="FF9900"/>
                </a:solidFill>
              </a:rPr>
              <a:t>      </a:t>
            </a:r>
            <a:r>
              <a:rPr lang="en-US" altLang="pt-BR" sz="3600" b="1">
                <a:solidFill>
                  <a:schemeClr val="accent2"/>
                </a:solidFill>
              </a:rPr>
              <a:t>Marcos 16:16</a:t>
            </a:r>
            <a:endParaRPr lang="en-US" altLang="pt-BR" sz="4400" b="1"/>
          </a:p>
        </p:txBody>
      </p:sp>
      <p:sp>
        <p:nvSpPr>
          <p:cNvPr id="9228" name="Text Box 1036">
            <a:extLst>
              <a:ext uri="{FF2B5EF4-FFF2-40B4-BE49-F238E27FC236}">
                <a16:creationId xmlns:a16="http://schemas.microsoft.com/office/drawing/2014/main" id="{B432327E-4953-4213-9A88-D302CD4F6EA8}"/>
              </a:ext>
            </a:extLst>
          </p:cNvPr>
          <p:cNvSpPr txBox="1">
            <a:spLocks noChangeArrowheads="1"/>
          </p:cNvSpPr>
          <p:nvPr/>
        </p:nvSpPr>
        <p:spPr bwMode="auto">
          <a:xfrm>
            <a:off x="838200" y="0"/>
            <a:ext cx="8305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pt-BR" sz="5400" b="1">
                <a:solidFill>
                  <a:srgbClr val="000066"/>
                </a:solidFill>
                <a:effectLst>
                  <a:outerShdw blurRad="38100" dist="38100" dir="2700000" algn="tl">
                    <a:srgbClr val="000000"/>
                  </a:outerShdw>
                </a:effectLst>
                <a:latin typeface="Arial Black" panose="020B0A04020102020204" pitchFamily="34" charset="0"/>
              </a:rPr>
              <a:t>QUEM PODE SER ?</a:t>
            </a:r>
            <a:endParaRPr lang="en-US" altLang="pt-BR" sz="4800" b="1">
              <a:solidFill>
                <a:srgbClr val="CC0000"/>
              </a:solidFill>
              <a:effectLst>
                <a:outerShdw blurRad="38100" dist="38100" dir="2700000" algn="tl">
                  <a:srgbClr val="000000"/>
                </a:outerShdw>
              </a:effectLst>
            </a:endParaRP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228">
                                            <p:txEl>
                                              <p:pRg st="0" end="0"/>
                                            </p:txEl>
                                          </p:spTgt>
                                        </p:tgtEl>
                                        <p:attrNameLst>
                                          <p:attrName>style.visibility</p:attrName>
                                        </p:attrNameLst>
                                      </p:cBhvr>
                                      <p:to>
                                        <p:strVal val="visible"/>
                                      </p:to>
                                    </p:set>
                                    <p:animEffect transition="in" filter="box(out)">
                                      <p:cBhvr>
                                        <p:cTn id="7" dur="500"/>
                                        <p:tgtEl>
                                          <p:spTgt spid="922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27"/>
                                        </p:tgtEl>
                                        <p:attrNameLst>
                                          <p:attrName>style.visibility</p:attrName>
                                        </p:attrNameLst>
                                      </p:cBhvr>
                                      <p:to>
                                        <p:strVal val="visible"/>
                                      </p:to>
                                    </p:set>
                                    <p:anim calcmode="lin" valueType="num">
                                      <p:cBhvr additive="base">
                                        <p:cTn id="12" dur="500" fill="hold"/>
                                        <p:tgtEl>
                                          <p:spTgt spid="9227"/>
                                        </p:tgtEl>
                                        <p:attrNameLst>
                                          <p:attrName>ppt_x</p:attrName>
                                        </p:attrNameLst>
                                      </p:cBhvr>
                                      <p:tavLst>
                                        <p:tav tm="0">
                                          <p:val>
                                            <p:strVal val="#ppt_x"/>
                                          </p:val>
                                        </p:tav>
                                        <p:tav tm="100000">
                                          <p:val>
                                            <p:strVal val="#ppt_x"/>
                                          </p:val>
                                        </p:tav>
                                      </p:tavLst>
                                    </p:anim>
                                    <p:anim calcmode="lin" valueType="num">
                                      <p:cBhvr additive="base">
                                        <p:cTn id="13" dur="500" fill="hold"/>
                                        <p:tgtEl>
                                          <p:spTgt spid="9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utoUpdateAnimBg="0"/>
      <p:bldP spid="922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64CA2682-A929-4CB7-927C-7A1FCB32C686}"/>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WordArt 3">
            <a:extLst>
              <a:ext uri="{FF2B5EF4-FFF2-40B4-BE49-F238E27FC236}">
                <a16:creationId xmlns:a16="http://schemas.microsoft.com/office/drawing/2014/main" id="{04A7D1EC-2A4C-4CEA-8E83-6FD075B79E93}"/>
              </a:ext>
            </a:extLst>
          </p:cNvPr>
          <p:cNvSpPr>
            <a:spLocks noChangeArrowheads="1" noChangeShapeType="1" noTextEdit="1"/>
          </p:cNvSpPr>
          <p:nvPr/>
        </p:nvSpPr>
        <p:spPr bwMode="auto">
          <a:xfrm>
            <a:off x="914400" y="5486400"/>
            <a:ext cx="1844675" cy="595313"/>
          </a:xfrm>
          <a:prstGeom prst="rect">
            <a:avLst/>
          </a:prstGeom>
        </p:spPr>
        <p:txBody>
          <a:bodyPr wrap="none" fromWordArt="1">
            <a:prstTxWarp prst="textPlain">
              <a:avLst>
                <a:gd name="adj" fmla="val 50000"/>
              </a:avLst>
            </a:prstTxWarp>
          </a:bodyPr>
          <a:lstStyle/>
          <a:p>
            <a:r>
              <a:rPr lang="pt-BR" sz="3600" kern="10">
                <a:ln w="9525">
                  <a:solidFill>
                    <a:schemeClr val="tx1"/>
                  </a:solidFill>
                  <a:round/>
                  <a:headEnd/>
                  <a:tailEnd/>
                </a:ln>
                <a:solidFill>
                  <a:srgbClr val="FFFF00"/>
                </a:solidFill>
                <a:effectLst>
                  <a:outerShdw dist="35921" dir="2700000" algn="ctr" rotWithShape="0">
                    <a:srgbClr val="C0C0C0"/>
                  </a:outerShdw>
                </a:effectLst>
                <a:latin typeface="Impact" panose="020B0806030902050204" pitchFamily="34" charset="0"/>
              </a:rPr>
              <a:t>CRER</a:t>
            </a:r>
          </a:p>
        </p:txBody>
      </p:sp>
      <p:sp>
        <p:nvSpPr>
          <p:cNvPr id="39940" name="WordArt 4">
            <a:extLst>
              <a:ext uri="{FF2B5EF4-FFF2-40B4-BE49-F238E27FC236}">
                <a16:creationId xmlns:a16="http://schemas.microsoft.com/office/drawing/2014/main" id="{AD7EE589-23CF-4189-986B-C44B8869EBFD}"/>
              </a:ext>
            </a:extLst>
          </p:cNvPr>
          <p:cNvSpPr>
            <a:spLocks noChangeArrowheads="1" noChangeShapeType="1" noTextEdit="1"/>
          </p:cNvSpPr>
          <p:nvPr/>
        </p:nvSpPr>
        <p:spPr bwMode="auto">
          <a:xfrm>
            <a:off x="3886200" y="5486400"/>
            <a:ext cx="4495800" cy="647700"/>
          </a:xfrm>
          <a:prstGeom prst="rect">
            <a:avLst/>
          </a:prstGeom>
        </p:spPr>
        <p:txBody>
          <a:bodyPr wrap="none" fromWordArt="1">
            <a:prstTxWarp prst="textPlain">
              <a:avLst>
                <a:gd name="adj" fmla="val 50000"/>
              </a:avLst>
            </a:prstTxWarp>
          </a:bodyPr>
          <a:lstStyle/>
          <a:p>
            <a:r>
              <a:rPr lang="pt-BR" sz="3600" kern="10">
                <a:ln w="9525">
                  <a:solidFill>
                    <a:schemeClr val="tx1"/>
                  </a:solidFill>
                  <a:round/>
                  <a:headEnd/>
                  <a:tailEnd/>
                </a:ln>
                <a:solidFill>
                  <a:srgbClr val="FF3300"/>
                </a:solidFill>
                <a:effectLst>
                  <a:outerShdw dist="35921" dir="2700000" algn="ctr" rotWithShape="0">
                    <a:srgbClr val="C0C0C0"/>
                  </a:outerShdw>
                </a:effectLst>
                <a:latin typeface="Impact" panose="020B0806030902050204" pitchFamily="34" charset="0"/>
              </a:rPr>
              <a:t>ARREPENDER-SE</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linds(vertical)">
                                      <p:cBhvr>
                                        <p:cTn id="7" dur="500"/>
                                        <p:tgtEl>
                                          <p:spTgt spid="3993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9940"/>
                                        </p:tgtEl>
                                        <p:attrNameLst>
                                          <p:attrName>style.visibility</p:attrName>
                                        </p:attrNameLst>
                                      </p:cBhvr>
                                      <p:to>
                                        <p:strVal val="visible"/>
                                      </p:to>
                                    </p:set>
                                    <p:anim calcmode="lin" valueType="num">
                                      <p:cBhvr additive="base">
                                        <p:cTn id="12" dur="500"/>
                                        <p:tgtEl>
                                          <p:spTgt spid="39940"/>
                                        </p:tgtEl>
                                        <p:attrNameLst>
                                          <p:attrName>ppt_y</p:attrName>
                                        </p:attrNameLst>
                                      </p:cBhvr>
                                      <p:tavLst>
                                        <p:tav tm="0">
                                          <p:val>
                                            <p:strVal val="#ppt_y+#ppt_h*1.125000"/>
                                          </p:val>
                                        </p:tav>
                                        <p:tav tm="100000">
                                          <p:val>
                                            <p:strVal val="#ppt_y"/>
                                          </p:val>
                                        </p:tav>
                                      </p:tavLst>
                                    </p:anim>
                                    <p:animEffect transition="in" filter="wipe(up)">
                                      <p:cBhvr>
                                        <p:cTn id="13" dur="500"/>
                                        <p:tgtEl>
                                          <p:spTgt spid="39940"/>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8F017EB2-42CC-4672-999A-41825D9DC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WordArt 8">
            <a:extLst>
              <a:ext uri="{FF2B5EF4-FFF2-40B4-BE49-F238E27FC236}">
                <a16:creationId xmlns:a16="http://schemas.microsoft.com/office/drawing/2014/main" id="{692EF884-A687-4D62-8013-BC94D9607246}"/>
              </a:ext>
            </a:extLst>
          </p:cNvPr>
          <p:cNvSpPr>
            <a:spLocks noChangeArrowheads="1" noChangeShapeType="1" noTextEdit="1"/>
          </p:cNvSpPr>
          <p:nvPr/>
        </p:nvSpPr>
        <p:spPr bwMode="auto">
          <a:xfrm>
            <a:off x="3124200" y="5181600"/>
            <a:ext cx="5410200" cy="971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pt-BR" sz="3600" kern="10">
                <a:solidFill>
                  <a:srgbClr val="FF0000"/>
                </a:solidFill>
                <a:effectLst>
                  <a:outerShdw dist="35921" dir="2700000" algn="ctr" rotWithShape="0">
                    <a:srgbClr val="C0C0C0"/>
                  </a:outerShdw>
                </a:effectLst>
                <a:latin typeface="Impact" panose="020B0806030902050204" pitchFamily="34" charset="0"/>
              </a:rPr>
              <a:t>Novidade de vida</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arn(inVertical)">
                                      <p:cBhvr>
                                        <p:cTn id="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4" name="Picture 6">
            <a:extLst>
              <a:ext uri="{FF2B5EF4-FFF2-40B4-BE49-F238E27FC236}">
                <a16:creationId xmlns:a16="http://schemas.microsoft.com/office/drawing/2014/main" id="{757FCAF0-5054-4F1B-8DCF-9F71A65AF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5" name="Text Box 7">
            <a:extLst>
              <a:ext uri="{FF2B5EF4-FFF2-40B4-BE49-F238E27FC236}">
                <a16:creationId xmlns:a16="http://schemas.microsoft.com/office/drawing/2014/main" id="{55078297-EF35-4A39-9A5A-8388210F3804}"/>
              </a:ext>
            </a:extLst>
          </p:cNvPr>
          <p:cNvSpPr txBox="1">
            <a:spLocks noChangeArrowheads="1"/>
          </p:cNvSpPr>
          <p:nvPr/>
        </p:nvSpPr>
        <p:spPr bwMode="auto">
          <a:xfrm>
            <a:off x="228600" y="4114800"/>
            <a:ext cx="8534400" cy="1552575"/>
          </a:xfrm>
          <a:prstGeom prst="rect">
            <a:avLst/>
          </a:prstGeom>
          <a:gradFill rotWithShape="0">
            <a:gsLst>
              <a:gs pos="0">
                <a:srgbClr val="66FFFF"/>
              </a:gs>
              <a:gs pos="50000">
                <a:srgbClr val="FFFFFF"/>
              </a:gs>
              <a:gs pos="100000">
                <a:srgbClr val="66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a:latin typeface="Arial Black" panose="020B0A04020102020204" pitchFamily="34" charset="0"/>
              </a:rPr>
              <a:t>“ARREPENDEI-VOS, E CADA UM DE VÓS SEJA </a:t>
            </a:r>
            <a:r>
              <a:rPr lang="en-US" altLang="pt-BR">
                <a:solidFill>
                  <a:srgbClr val="FF0000"/>
                </a:solidFill>
                <a:latin typeface="Arial Black" panose="020B0A04020102020204" pitchFamily="34" charset="0"/>
              </a:rPr>
              <a:t>BATIZADO</a:t>
            </a:r>
            <a:r>
              <a:rPr lang="en-US" altLang="pt-BR">
                <a:latin typeface="Arial Black" panose="020B0A04020102020204" pitchFamily="34" charset="0"/>
              </a:rPr>
              <a:t> EM NOME DE JESUS CRISTO PARA </a:t>
            </a:r>
            <a:r>
              <a:rPr lang="en-US" altLang="pt-BR">
                <a:solidFill>
                  <a:srgbClr val="FF0000"/>
                </a:solidFill>
                <a:latin typeface="Arial Black" panose="020B0A04020102020204" pitchFamily="34" charset="0"/>
              </a:rPr>
              <a:t>REMISSÃO</a:t>
            </a:r>
            <a:r>
              <a:rPr lang="en-US" altLang="pt-BR">
                <a:latin typeface="Arial Black" panose="020B0A04020102020204" pitchFamily="34" charset="0"/>
              </a:rPr>
              <a:t> DOS VOSSOS PECADOS, RECEBEREIS O DOM DO ESPÍRITO SANTO.”       </a:t>
            </a:r>
            <a:r>
              <a:rPr lang="en-US" altLang="pt-BR">
                <a:solidFill>
                  <a:srgbClr val="0000FF"/>
                </a:solidFill>
                <a:latin typeface="Arial Black" panose="020B0A04020102020204" pitchFamily="34" charset="0"/>
              </a:rPr>
              <a:t>Atos 2:38</a:t>
            </a:r>
            <a:r>
              <a:rPr lang="en-US" altLang="pt-BR">
                <a:latin typeface="Arial Black" panose="020B0A04020102020204" pitchFamily="34" charset="0"/>
              </a:rPr>
              <a:t> </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box(out)">
                                      <p:cBhvr>
                                        <p:cTn id="7" dur="500"/>
                                        <p:tgtEl>
                                          <p:spTgt spid="2253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49E4828-6F49-4452-989D-84BA5A94CC0F}"/>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a:extLst>
              <a:ext uri="{FF2B5EF4-FFF2-40B4-BE49-F238E27FC236}">
                <a16:creationId xmlns:a16="http://schemas.microsoft.com/office/drawing/2014/main" id="{651D9714-6527-4C98-9903-DD0A8D1F806B}"/>
              </a:ext>
            </a:extLst>
          </p:cNvPr>
          <p:cNvSpPr txBox="1">
            <a:spLocks noChangeArrowheads="1"/>
          </p:cNvSpPr>
          <p:nvPr/>
        </p:nvSpPr>
        <p:spPr bwMode="auto">
          <a:xfrm>
            <a:off x="1752600" y="4495800"/>
            <a:ext cx="5638800" cy="701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pt-BR" sz="4000">
                <a:latin typeface="Arial" panose="020B0604020202020204" pitchFamily="34" charset="0"/>
              </a:rPr>
              <a:t> </a:t>
            </a:r>
            <a:r>
              <a:rPr lang="en-US" altLang="pt-BR" sz="4000" b="1">
                <a:latin typeface="Arial" panose="020B0604020202020204" pitchFamily="34" charset="0"/>
              </a:rPr>
              <a:t>ÚLTIMAS PALAVRAS</a:t>
            </a:r>
            <a:endParaRPr lang="en-US" altLang="pt-BR" sz="4000">
              <a:latin typeface="Arial" panose="020B0604020202020204" pitchFamily="34" charset="0"/>
            </a:endParaRPr>
          </a:p>
        </p:txBody>
      </p:sp>
    </p:spTree>
  </p:cSld>
  <p:clrMapOvr>
    <a:masterClrMapping/>
  </p:clrMapOvr>
  <p:transition spd="slow">
    <p:pull dir="rd"/>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3D787031-A959-4747-A8C2-E8D5ECD4F5C1}"/>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3">
            <a:extLst>
              <a:ext uri="{FF2B5EF4-FFF2-40B4-BE49-F238E27FC236}">
                <a16:creationId xmlns:a16="http://schemas.microsoft.com/office/drawing/2014/main" id="{C29C3F02-A421-4BAD-B9BC-6D76091E61C3}"/>
              </a:ext>
            </a:extLst>
          </p:cNvPr>
          <p:cNvSpPr txBox="1">
            <a:spLocks noChangeArrowheads="1"/>
          </p:cNvSpPr>
          <p:nvPr/>
        </p:nvSpPr>
        <p:spPr bwMode="auto">
          <a:xfrm>
            <a:off x="457200" y="3733800"/>
            <a:ext cx="8001000" cy="2530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000" b="1">
                <a:latin typeface="Arial" panose="020B0604020202020204" pitchFamily="34" charset="0"/>
              </a:rPr>
              <a:t>“PORQUE TODOS QUANTOS FÔSTES BATIZADOS EM CRISTO JÁ VOS REVESTISTES DE CRISTO.”  GÁL. 3:27</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out)">
                                      <p:cBhvr>
                                        <p:cTn id="7" dur="500"/>
                                        <p:tgtEl>
                                          <p:spTgt spid="4915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1026">
            <a:extLst>
              <a:ext uri="{FF2B5EF4-FFF2-40B4-BE49-F238E27FC236}">
                <a16:creationId xmlns:a16="http://schemas.microsoft.com/office/drawing/2014/main" id="{FA6EBF86-7E21-41A3-AD8C-97AB21E1C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4" name="WordArt 1028">
            <a:extLst>
              <a:ext uri="{FF2B5EF4-FFF2-40B4-BE49-F238E27FC236}">
                <a16:creationId xmlns:a16="http://schemas.microsoft.com/office/drawing/2014/main" id="{B9539EA8-80B0-4642-884D-5B2FE4F15D9F}"/>
              </a:ext>
            </a:extLst>
          </p:cNvPr>
          <p:cNvSpPr>
            <a:spLocks noChangeArrowheads="1" noChangeShapeType="1" noTextEdit="1"/>
          </p:cNvSpPr>
          <p:nvPr/>
        </p:nvSpPr>
        <p:spPr bwMode="auto">
          <a:xfrm>
            <a:off x="3733800" y="1371600"/>
            <a:ext cx="5105400" cy="762000"/>
          </a:xfrm>
          <a:prstGeom prst="rect">
            <a:avLst/>
          </a:prstGeom>
        </p:spPr>
        <p:txBody>
          <a:bodyPr wrap="none" fromWordArt="1">
            <a:prstTxWarp prst="textPlain">
              <a:avLst>
                <a:gd name="adj" fmla="val 50000"/>
              </a:avLst>
            </a:prstTxWarp>
          </a:bodyPr>
          <a:lstStyle/>
          <a:p>
            <a:r>
              <a:rPr lang="pt-BR" sz="3600" kern="10">
                <a:ln w="9525">
                  <a:solidFill>
                    <a:srgbClr val="FFFF00"/>
                  </a:solidFill>
                  <a:round/>
                  <a:headEnd/>
                  <a:tailEnd/>
                </a:ln>
                <a:solidFill>
                  <a:srgbClr val="FF0000"/>
                </a:solidFill>
                <a:effectLst>
                  <a:outerShdw dist="35921" dir="2700000" algn="ctr" rotWithShape="0">
                    <a:srgbClr val="C0C0C0"/>
                  </a:outerShdw>
                </a:effectLst>
                <a:latin typeface="Impact" panose="020B0806030902050204" pitchFamily="34" charset="0"/>
              </a:rPr>
              <a:t>FELIPE E O EUNUCO</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p:tgtEl>
                                          <p:spTgt spid="35844"/>
                                        </p:tgtEl>
                                        <p:attrNameLst>
                                          <p:attrName>ppt_y</p:attrName>
                                        </p:attrNameLst>
                                      </p:cBhvr>
                                      <p:tavLst>
                                        <p:tav tm="0">
                                          <p:val>
                                            <p:strVal val="#ppt_y+#ppt_h*1.125000"/>
                                          </p:val>
                                        </p:tav>
                                        <p:tav tm="100000">
                                          <p:val>
                                            <p:strVal val="#ppt_y"/>
                                          </p:val>
                                        </p:tav>
                                      </p:tavLst>
                                    </p:anim>
                                    <p:animEffect transition="in" filter="wipe(up)">
                                      <p:cBhvr>
                                        <p:cTn id="8"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9905ADBB-03EC-4BF9-AEE4-117FDC945551}"/>
              </a:ext>
            </a:extLst>
          </p:cNvPr>
          <p:cNvSpPr txBox="1">
            <a:spLocks noChangeArrowheads="1"/>
          </p:cNvSpPr>
          <p:nvPr/>
        </p:nvSpPr>
        <p:spPr bwMode="auto">
          <a:xfrm>
            <a:off x="0" y="66675"/>
            <a:ext cx="9144000" cy="6791325"/>
          </a:xfrm>
          <a:prstGeom prst="rect">
            <a:avLst/>
          </a:prstGeom>
          <a:gradFill rotWithShape="0">
            <a:gsLst>
              <a:gs pos="0">
                <a:srgbClr val="FFFF00"/>
              </a:gs>
              <a:gs pos="50000">
                <a:srgbClr val="FFFFFF"/>
              </a:gs>
              <a:gs pos="100000">
                <a:srgbClr val="FFFF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400">
                <a:latin typeface="Arial Black" panose="020B0A04020102020204" pitchFamily="34" charset="0"/>
              </a:rPr>
              <a:t>“Seguindo eles caminho fora, chegando a certo lugar onde havia água, disse o eunuco: Eis aqui água; que impede que eu seja batizado? É lícito, se crês de todo o coração. E, respondendo ele, disse: Creio que Jesus Cristo é o Filho de Deus.” At.8:36,37</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B54D9614-73BB-4A76-BC3F-1269E0673089}"/>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3">
            <a:extLst>
              <a:ext uri="{FF2B5EF4-FFF2-40B4-BE49-F238E27FC236}">
                <a16:creationId xmlns:a16="http://schemas.microsoft.com/office/drawing/2014/main" id="{3803A9C5-3ACA-4541-9C62-820EB013C589}"/>
              </a:ext>
            </a:extLst>
          </p:cNvPr>
          <p:cNvSpPr txBox="1">
            <a:spLocks noChangeArrowheads="1"/>
          </p:cNvSpPr>
          <p:nvPr/>
        </p:nvSpPr>
        <p:spPr bwMode="auto">
          <a:xfrm>
            <a:off x="2895600" y="2590800"/>
            <a:ext cx="5943600" cy="3929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400">
                <a:solidFill>
                  <a:srgbClr val="0000CC"/>
                </a:solidFill>
                <a:latin typeface="Arial Black" panose="020B0A04020102020204" pitchFamily="34" charset="0"/>
              </a:rPr>
              <a:t>“Então, mandou parar o carro, ambos desceram à água, e Filipe batizou o eunuco.” </a:t>
            </a:r>
            <a:r>
              <a:rPr lang="en-US" altLang="pt-BR" sz="3200">
                <a:solidFill>
                  <a:srgbClr val="FF0000"/>
                </a:solidFill>
                <a:latin typeface="Arial Black" panose="020B0A04020102020204" pitchFamily="34" charset="0"/>
              </a:rPr>
              <a:t>At. 8: 38</a:t>
            </a:r>
            <a:endParaRPr lang="en-US" altLang="pt-BR" sz="4400">
              <a:latin typeface="Arial Black" panose="020B0A04020102020204" pitchFamily="34" charset="0"/>
            </a:endParaRP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ox(out)">
                                      <p:cBhvr>
                                        <p:cTn id="7" dur="500"/>
                                        <p:tgtEl>
                                          <p:spTgt spid="3686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EAFE953-50AD-4B17-B651-B8C5479922A6}"/>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dir="rd"/>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9" name="Text Box 5">
            <a:extLst>
              <a:ext uri="{FF2B5EF4-FFF2-40B4-BE49-F238E27FC236}">
                <a16:creationId xmlns:a16="http://schemas.microsoft.com/office/drawing/2014/main" id="{736EC69C-41F6-47BD-8434-358F5F41B56B}"/>
              </a:ext>
            </a:extLst>
          </p:cNvPr>
          <p:cNvSpPr txBox="1">
            <a:spLocks noChangeArrowheads="1"/>
          </p:cNvSpPr>
          <p:nvPr/>
        </p:nvSpPr>
        <p:spPr bwMode="auto">
          <a:xfrm>
            <a:off x="0" y="60325"/>
            <a:ext cx="9144000"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000" b="1"/>
              <a:t>“OU NÃO SABEIS QUE TODOS QUANTOS FOMOS BATIZADOS EM CRISTO JESUS FOMOS BATIZADOS NA SUA MORTE? DE SORTE QUE FOMOS SEPULTADOS COM ELE PELO BATISMO NA MORTE, PARA QUE, COMO CRISTO RESSURGIU DENTRE OS MORTOS, PELA GLÓRIA DO PAI, ASSIM ANDEMOS NÓS TAMBÉM EM NOVIDADE DE VIDA.” </a:t>
            </a:r>
            <a:r>
              <a:rPr lang="en-US" altLang="pt-BR" b="1"/>
              <a:t>ROM.6:3,4</a:t>
            </a:r>
            <a:endParaRPr lang="en-US" altLang="pt-BR" sz="4000" b="1"/>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animEffect transition="in" filter="box(out)">
                                      <p:cBhvr>
                                        <p:cTn id="7" dur="500"/>
                                        <p:tgtEl>
                                          <p:spTgt spid="4198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A102FF3D-6F40-4F7F-9D48-F2417D759EE5}"/>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B3DCA4E8-058E-44E2-A416-0DA99B5B8484}"/>
              </a:ext>
            </a:extLst>
          </p:cNvPr>
          <p:cNvSpPr txBox="1">
            <a:spLocks noChangeArrowheads="1"/>
          </p:cNvSpPr>
          <p:nvPr/>
        </p:nvSpPr>
        <p:spPr bwMode="auto">
          <a:xfrm>
            <a:off x="457200" y="609600"/>
            <a:ext cx="8153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000" b="1">
                <a:solidFill>
                  <a:srgbClr val="000099"/>
                </a:solidFill>
                <a:latin typeface="Arial" panose="020B0604020202020204" pitchFamily="34" charset="0"/>
              </a:rPr>
              <a:t>“SEPULTADOS COM ELE, NO BATISMO, NELE TAMBÉM RESSUSCITASTES PELA FÉ NO PODER DE DEUS, QUE O RESSUSCITOU DOS MORTOS.”</a:t>
            </a:r>
            <a:r>
              <a:rPr lang="en-US" altLang="pt-BR" sz="4000" b="1">
                <a:latin typeface="Arial" panose="020B0604020202020204" pitchFamily="34" charset="0"/>
              </a:rPr>
              <a:t>  COLOSSENSES 2:12</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animEffect transition="in" filter="box(out)">
                                      <p:cBhvr>
                                        <p:cTn id="7" dur="500"/>
                                        <p:tgtEl>
                                          <p:spTgt spid="4710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5" name="Picture 5">
            <a:extLst>
              <a:ext uri="{FF2B5EF4-FFF2-40B4-BE49-F238E27FC236}">
                <a16:creationId xmlns:a16="http://schemas.microsoft.com/office/drawing/2014/main" id="{D6F19AA7-49D6-4700-A6ED-BB265A73E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379413"/>
            <a:ext cx="8129587" cy="6097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dir="rd"/>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3C0BFBD0-6921-4DAF-A96F-4055DF39A104}"/>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a:extLst>
              <a:ext uri="{FF2B5EF4-FFF2-40B4-BE49-F238E27FC236}">
                <a16:creationId xmlns:a16="http://schemas.microsoft.com/office/drawing/2014/main" id="{0B66A509-14E4-4691-BA13-95A23CA6EFF5}"/>
              </a:ext>
            </a:extLst>
          </p:cNvPr>
          <p:cNvSpPr txBox="1">
            <a:spLocks noChangeArrowheads="1"/>
          </p:cNvSpPr>
          <p:nvPr/>
        </p:nvSpPr>
        <p:spPr bwMode="auto">
          <a:xfrm>
            <a:off x="685800" y="2971800"/>
            <a:ext cx="7848600" cy="3749675"/>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000" b="1">
                <a:latin typeface="Arial" panose="020B0604020202020204" pitchFamily="34" charset="0"/>
              </a:rPr>
              <a:t>“E AGORA POR QUE TE DEMORAS? LEVANTA-TE, E BATIZA-TE, E LAVA OS TEUS PECADOS, INVOCANDO O NOME DO SENHOR”         ATOS 22:16</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ox(out)">
                                      <p:cBhvr>
                                        <p:cTn id="7" dur="500"/>
                                        <p:tgtEl>
                                          <p:spTgt spid="4505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5AFBAF4D-3C6A-4027-A01A-58C60F7E28CD}"/>
              </a:ext>
            </a:extLst>
          </p:cNvPr>
          <p:cNvSpPr txBox="1">
            <a:spLocks noChangeArrowheads="1"/>
          </p:cNvSpPr>
          <p:nvPr/>
        </p:nvSpPr>
        <p:spPr bwMode="auto">
          <a:xfrm>
            <a:off x="914400" y="533400"/>
            <a:ext cx="76200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a:p>
            <a:pPr algn="l">
              <a:spcBef>
                <a:spcPct val="50000"/>
              </a:spcBef>
            </a:pPr>
            <a:endParaRPr lang="en-US" altLang="pt-BR">
              <a:latin typeface="Times New Roman" panose="02020603050405020304" pitchFamily="18" charset="0"/>
            </a:endParaRPr>
          </a:p>
        </p:txBody>
      </p:sp>
      <p:sp>
        <p:nvSpPr>
          <p:cNvPr id="3081" name="Text Box 9">
            <a:extLst>
              <a:ext uri="{FF2B5EF4-FFF2-40B4-BE49-F238E27FC236}">
                <a16:creationId xmlns:a16="http://schemas.microsoft.com/office/drawing/2014/main" id="{C9C70F7A-B64F-42B8-BA49-02B96CEC0328}"/>
              </a:ext>
            </a:extLst>
          </p:cNvPr>
          <p:cNvSpPr txBox="1">
            <a:spLocks noChangeArrowheads="1"/>
          </p:cNvSpPr>
          <p:nvPr/>
        </p:nvSpPr>
        <p:spPr bwMode="auto">
          <a:xfrm>
            <a:off x="0" y="0"/>
            <a:ext cx="91440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p:txBody>
      </p:sp>
      <p:sp>
        <p:nvSpPr>
          <p:cNvPr id="3082" name="Text Box 10">
            <a:extLst>
              <a:ext uri="{FF2B5EF4-FFF2-40B4-BE49-F238E27FC236}">
                <a16:creationId xmlns:a16="http://schemas.microsoft.com/office/drawing/2014/main" id="{2CAA820A-A801-433E-B608-5FB7690FC473}"/>
              </a:ext>
            </a:extLst>
          </p:cNvPr>
          <p:cNvSpPr txBox="1">
            <a:spLocks noChangeArrowheads="1"/>
          </p:cNvSpPr>
          <p:nvPr/>
        </p:nvSpPr>
        <p:spPr bwMode="auto">
          <a:xfrm>
            <a:off x="0" y="0"/>
            <a:ext cx="91440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p:txBody>
      </p:sp>
      <p:sp>
        <p:nvSpPr>
          <p:cNvPr id="3084" name="Text Box 12">
            <a:extLst>
              <a:ext uri="{FF2B5EF4-FFF2-40B4-BE49-F238E27FC236}">
                <a16:creationId xmlns:a16="http://schemas.microsoft.com/office/drawing/2014/main" id="{E6DCE764-672F-4495-8859-42C35EDC7EB9}"/>
              </a:ext>
            </a:extLst>
          </p:cNvPr>
          <p:cNvSpPr txBox="1">
            <a:spLocks noChangeArrowheads="1"/>
          </p:cNvSpPr>
          <p:nvPr/>
        </p:nvSpPr>
        <p:spPr bwMode="auto">
          <a:xfrm>
            <a:off x="0" y="0"/>
            <a:ext cx="9144000"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800">
                <a:solidFill>
                  <a:srgbClr val="FFFF00"/>
                </a:solidFill>
              </a:rPr>
              <a:t> AS ÚLTIMAS PALAVRAS DE JESUS</a:t>
            </a:r>
            <a:endParaRPr lang="en-US" altLang="pt-BR" sz="4800">
              <a:latin typeface="Arial Black" panose="020B0A04020102020204" pitchFamily="34" charset="0"/>
            </a:endParaRPr>
          </a:p>
          <a:p>
            <a:pPr>
              <a:spcBef>
                <a:spcPct val="50000"/>
              </a:spcBef>
            </a:pPr>
            <a:r>
              <a:rPr lang="en-US" altLang="pt-BR" sz="4000" b="1">
                <a:solidFill>
                  <a:schemeClr val="bg1"/>
                </a:solidFill>
              </a:rPr>
              <a:t>“ PORTANTO, IDE E FAZEI DISCÍPULOS DE TODOS OS POVOS, </a:t>
            </a:r>
            <a:r>
              <a:rPr lang="en-US" altLang="pt-BR" sz="4000" b="1">
                <a:solidFill>
                  <a:srgbClr val="FF0000"/>
                </a:solidFill>
              </a:rPr>
              <a:t>BATIZANDO-OS</a:t>
            </a:r>
            <a:r>
              <a:rPr lang="en-US" altLang="pt-BR" sz="4000" b="1">
                <a:solidFill>
                  <a:schemeClr val="bg1"/>
                </a:solidFill>
              </a:rPr>
              <a:t> EM NOME DO  PAI E DO FILHO E DO ESPÍRITO SANTO, ENSINANDO-OS A GUARDAR TODAS AS COISAS QUE EU VOS TENHO MANDADO.”</a:t>
            </a:r>
            <a:r>
              <a:rPr lang="en-US" altLang="pt-BR" sz="4400" b="1">
                <a:solidFill>
                  <a:schemeClr val="bg1"/>
                </a:solidFill>
              </a:rPr>
              <a:t>   </a:t>
            </a:r>
            <a:r>
              <a:rPr lang="en-US" altLang="pt-BR" sz="4400" b="1">
                <a:solidFill>
                  <a:schemeClr val="accent1"/>
                </a:solidFill>
              </a:rPr>
              <a:t>Mateus 28:19,20</a:t>
            </a:r>
            <a:endParaRPr lang="en-US" altLang="pt-BR" sz="4800"/>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84">
                                            <p:txEl>
                                              <p:pRg st="0" end="0"/>
                                            </p:txEl>
                                          </p:spTgt>
                                        </p:tgtEl>
                                        <p:attrNameLst>
                                          <p:attrName>style.visibility</p:attrName>
                                        </p:attrNameLst>
                                      </p:cBhvr>
                                      <p:to>
                                        <p:strVal val="visible"/>
                                      </p:to>
                                    </p:set>
                                    <p:animEffect transition="in" filter="box(out)">
                                      <p:cBhvr>
                                        <p:cTn id="7" dur="500"/>
                                        <p:tgtEl>
                                          <p:spTgt spid="30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84">
                                            <p:txEl>
                                              <p:pRg st="1" end="1"/>
                                            </p:txEl>
                                          </p:spTgt>
                                        </p:tgtEl>
                                        <p:attrNameLst>
                                          <p:attrName>style.visibility</p:attrName>
                                        </p:attrNameLst>
                                      </p:cBhvr>
                                      <p:to>
                                        <p:strVal val="visible"/>
                                      </p:to>
                                    </p:set>
                                    <p:animEffect transition="in" filter="box(out)">
                                      <p:cBhvr>
                                        <p:cTn id="12" dur="500"/>
                                        <p:tgtEl>
                                          <p:spTgt spid="308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EA9DA020-2BD8-486C-ACB3-E4BBC9410189}"/>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752600" y="0"/>
            <a:ext cx="5715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Text Box 4">
            <a:extLst>
              <a:ext uri="{FF2B5EF4-FFF2-40B4-BE49-F238E27FC236}">
                <a16:creationId xmlns:a16="http://schemas.microsoft.com/office/drawing/2014/main" id="{4D11635C-3116-4A21-94A5-27B8A2309EAB}"/>
              </a:ext>
            </a:extLst>
          </p:cNvPr>
          <p:cNvSpPr txBox="1">
            <a:spLocks noChangeArrowheads="1"/>
          </p:cNvSpPr>
          <p:nvPr/>
        </p:nvSpPr>
        <p:spPr bwMode="auto">
          <a:xfrm>
            <a:off x="1981200" y="4568825"/>
            <a:ext cx="5105400" cy="2289175"/>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i="1">
                <a:solidFill>
                  <a:srgbClr val="CC0000"/>
                </a:solidFill>
                <a:effectLst>
                  <a:outerShdw blurRad="38100" dist="38100" dir="2700000" algn="tl">
                    <a:srgbClr val="000000"/>
                  </a:outerShdw>
                </a:effectLst>
                <a:latin typeface="Arial" panose="020B0604020202020204" pitchFamily="34" charset="0"/>
              </a:rPr>
              <a:t>“Hoje, se ouvirdes a sua voz, não endureçais o vosso coração...”</a:t>
            </a:r>
            <a:r>
              <a:rPr lang="pt-BR" altLang="pt-BR" sz="3600" b="1" i="1">
                <a:latin typeface="Arial" panose="020B0604020202020204" pitchFamily="34" charset="0"/>
              </a:rPr>
              <a:t> </a:t>
            </a:r>
            <a:r>
              <a:rPr lang="pt-BR" altLang="pt-BR" b="1" i="1">
                <a:solidFill>
                  <a:srgbClr val="000066"/>
                </a:solidFill>
                <a:latin typeface="Arial" panose="020B0604020202020204" pitchFamily="34" charset="0"/>
              </a:rPr>
              <a:t>Hebreus 3:7</a:t>
            </a:r>
            <a:endParaRPr lang="pt-BR" altLang="pt-BR" sz="3600" b="1" i="1">
              <a:solidFill>
                <a:srgbClr val="000066"/>
              </a:solidFill>
              <a:latin typeface="Arial" panose="020B0604020202020204" pitchFamily="34" charset="0"/>
            </a:endParaRPr>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500" fill="hold"/>
                                        <p:tgtEl>
                                          <p:spTgt spid="59396"/>
                                        </p:tgtEl>
                                        <p:attrNameLst>
                                          <p:attrName>ppt_x</p:attrName>
                                        </p:attrNameLst>
                                      </p:cBhvr>
                                      <p:tavLst>
                                        <p:tav tm="0">
                                          <p:val>
                                            <p:strVal val="#ppt_x+#ppt_w/2"/>
                                          </p:val>
                                        </p:tav>
                                        <p:tav tm="100000">
                                          <p:val>
                                            <p:strVal val="#ppt_x"/>
                                          </p:val>
                                        </p:tav>
                                      </p:tavLst>
                                    </p:anim>
                                    <p:anim calcmode="lin" valueType="num">
                                      <p:cBhvr>
                                        <p:cTn id="8" dur="500" fill="hold"/>
                                        <p:tgtEl>
                                          <p:spTgt spid="59396"/>
                                        </p:tgtEl>
                                        <p:attrNameLst>
                                          <p:attrName>ppt_y</p:attrName>
                                        </p:attrNameLst>
                                      </p:cBhvr>
                                      <p:tavLst>
                                        <p:tav tm="0">
                                          <p:val>
                                            <p:strVal val="#ppt_y"/>
                                          </p:val>
                                        </p:tav>
                                        <p:tav tm="100000">
                                          <p:val>
                                            <p:strVal val="#ppt_y"/>
                                          </p:val>
                                        </p:tav>
                                      </p:tavLst>
                                    </p:anim>
                                    <p:anim calcmode="lin" valueType="num">
                                      <p:cBhvr>
                                        <p:cTn id="9" dur="500" fill="hold"/>
                                        <p:tgtEl>
                                          <p:spTgt spid="59396"/>
                                        </p:tgtEl>
                                        <p:attrNameLst>
                                          <p:attrName>ppt_w</p:attrName>
                                        </p:attrNameLst>
                                      </p:cBhvr>
                                      <p:tavLst>
                                        <p:tav tm="0">
                                          <p:val>
                                            <p:fltVal val="0"/>
                                          </p:val>
                                        </p:tav>
                                        <p:tav tm="100000">
                                          <p:val>
                                            <p:strVal val="#ppt_w"/>
                                          </p:val>
                                        </p:tav>
                                      </p:tavLst>
                                    </p:anim>
                                    <p:anim calcmode="lin" valueType="num">
                                      <p:cBhvr>
                                        <p:cTn id="10" dur="500" fill="hold"/>
                                        <p:tgtEl>
                                          <p:spTgt spid="593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1" name="Picture 2051">
            <a:extLst>
              <a:ext uri="{FF2B5EF4-FFF2-40B4-BE49-F238E27FC236}">
                <a16:creationId xmlns:a16="http://schemas.microsoft.com/office/drawing/2014/main" id="{BEDA4B2C-ABDD-4371-9EF2-28A2045F71BA}"/>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WordArt 2052">
            <a:extLst>
              <a:ext uri="{FF2B5EF4-FFF2-40B4-BE49-F238E27FC236}">
                <a16:creationId xmlns:a16="http://schemas.microsoft.com/office/drawing/2014/main" id="{7A85E3C1-978C-414C-92C1-748EE40CCBEC}"/>
              </a:ext>
            </a:extLst>
          </p:cNvPr>
          <p:cNvSpPr>
            <a:spLocks noChangeArrowheads="1" noChangeShapeType="1" noTextEdit="1"/>
          </p:cNvSpPr>
          <p:nvPr/>
        </p:nvSpPr>
        <p:spPr bwMode="auto">
          <a:xfrm>
            <a:off x="1676400" y="838200"/>
            <a:ext cx="6248400" cy="1008063"/>
          </a:xfrm>
          <a:prstGeom prst="rect">
            <a:avLst/>
          </a:prstGeom>
        </p:spPr>
        <p:txBody>
          <a:bodyPr wrap="none" fromWordArt="1">
            <a:prstTxWarp prst="textPlain">
              <a:avLst>
                <a:gd name="adj" fmla="val 50000"/>
              </a:avLst>
            </a:prstTxWarp>
          </a:bodyPr>
          <a:lstStyle/>
          <a:p>
            <a:r>
              <a:rPr lang="pt-BR" sz="3600" kern="10" spc="720">
                <a:ln w="9525">
                  <a:solidFill>
                    <a:schemeClr val="tx1"/>
                  </a:solidFill>
                  <a:round/>
                  <a:headEnd/>
                  <a:tailEnd/>
                </a:ln>
                <a:solidFill>
                  <a:schemeClr val="bg1"/>
                </a:solidFill>
                <a:effectLst>
                  <a:outerShdw dist="45791" dir="3378596" algn="ctr" rotWithShape="0">
                    <a:srgbClr val="4D4D4D"/>
                  </a:outerShdw>
                </a:effectLst>
                <a:latin typeface="Arial Black" panose="020B0A04020102020204" pitchFamily="34" charset="0"/>
              </a:rPr>
              <a:t>BATISMO</a:t>
            </a:r>
          </a:p>
        </p:txBody>
      </p:sp>
      <p:sp>
        <p:nvSpPr>
          <p:cNvPr id="17413" name="WordArt 2053">
            <a:extLst>
              <a:ext uri="{FF2B5EF4-FFF2-40B4-BE49-F238E27FC236}">
                <a16:creationId xmlns:a16="http://schemas.microsoft.com/office/drawing/2014/main" id="{951C093F-BA8E-4139-BCAD-17A5A66E61F5}"/>
              </a:ext>
            </a:extLst>
          </p:cNvPr>
          <p:cNvSpPr>
            <a:spLocks noChangeArrowheads="1" noChangeShapeType="1" noTextEdit="1"/>
          </p:cNvSpPr>
          <p:nvPr/>
        </p:nvSpPr>
        <p:spPr bwMode="auto">
          <a:xfrm>
            <a:off x="2514600" y="5715000"/>
            <a:ext cx="5943600" cy="747713"/>
          </a:xfrm>
          <a:prstGeom prst="rect">
            <a:avLst/>
          </a:prstGeom>
        </p:spPr>
        <p:txBody>
          <a:bodyPr wrap="none" fromWordArt="1">
            <a:prstTxWarp prst="textPlain">
              <a:avLst>
                <a:gd name="adj" fmla="val 50000"/>
              </a:avLst>
            </a:prstTxWarp>
          </a:bodyPr>
          <a:lstStyle/>
          <a:p>
            <a:r>
              <a:rPr lang="pt-BR" sz="3600" kern="10">
                <a:ln w="9525">
                  <a:solidFill>
                    <a:schemeClr val="tx1"/>
                  </a:solidFill>
                  <a:round/>
                  <a:headEnd/>
                  <a:tailEnd/>
                </a:ln>
                <a:solidFill>
                  <a:srgbClr val="66FFFF"/>
                </a:solidFill>
                <a:effectLst>
                  <a:outerShdw dist="35921" dir="2700000" algn="ctr" rotWithShape="0">
                    <a:srgbClr val="C0C0C0"/>
                  </a:outerShdw>
                </a:effectLst>
                <a:latin typeface="Impact" panose="020B0806030902050204" pitchFamily="34" charset="0"/>
              </a:rPr>
              <a:t>80 VEZES NO NOVO TEST.</a:t>
            </a:r>
          </a:p>
        </p:txBody>
      </p:sp>
    </p:spTree>
  </p:cSld>
  <p:clrMapOvr>
    <a:masterClrMapping/>
  </p:clrMapOvr>
  <p:transition spd="slow">
    <p:pull dir="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1026">
            <a:extLst>
              <a:ext uri="{FF2B5EF4-FFF2-40B4-BE49-F238E27FC236}">
                <a16:creationId xmlns:a16="http://schemas.microsoft.com/office/drawing/2014/main" id="{29678A88-7BB0-4E65-9A60-1C02EC2EC1A2}"/>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1027">
            <a:extLst>
              <a:ext uri="{FF2B5EF4-FFF2-40B4-BE49-F238E27FC236}">
                <a16:creationId xmlns:a16="http://schemas.microsoft.com/office/drawing/2014/main" id="{F5135E1F-BDB7-4006-B189-48E883F63019}"/>
              </a:ext>
            </a:extLst>
          </p:cNvPr>
          <p:cNvSpPr txBox="1">
            <a:spLocks noChangeArrowheads="1"/>
          </p:cNvSpPr>
          <p:nvPr/>
        </p:nvSpPr>
        <p:spPr bwMode="auto">
          <a:xfrm>
            <a:off x="304800" y="914400"/>
            <a:ext cx="8534400" cy="4208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pt-BR" sz="9600" b="1" i="1">
                <a:solidFill>
                  <a:srgbClr val="800000"/>
                </a:solidFill>
                <a:latin typeface="Symbol" panose="05050102010706020507" pitchFamily="18" charset="2"/>
              </a:rPr>
              <a:t>baptizw :</a:t>
            </a:r>
            <a:r>
              <a:rPr lang="en-US" altLang="pt-BR" sz="9600" b="1" i="1">
                <a:latin typeface="Arial" panose="020B0604020202020204" pitchFamily="34" charset="0"/>
              </a:rPr>
              <a:t> </a:t>
            </a:r>
            <a:r>
              <a:rPr lang="en-US" altLang="pt-BR" sz="6600" b="1" i="1">
                <a:latin typeface="Arial" panose="020B0604020202020204" pitchFamily="34" charset="0"/>
              </a:rPr>
              <a:t>BAPTIZO</a:t>
            </a:r>
            <a:r>
              <a:rPr lang="en-US" altLang="pt-BR" sz="7200" b="1" i="1">
                <a:latin typeface="Arial" panose="020B0604020202020204" pitchFamily="34" charset="0"/>
              </a:rPr>
              <a:t>      </a:t>
            </a:r>
          </a:p>
          <a:p>
            <a:pPr algn="l">
              <a:spcBef>
                <a:spcPct val="50000"/>
              </a:spcBef>
            </a:pPr>
            <a:r>
              <a:rPr lang="en-US" altLang="pt-BR" sz="7200" b="1" i="1">
                <a:latin typeface="Arial" panose="020B0604020202020204" pitchFamily="34" charset="0"/>
              </a:rPr>
              <a:t>Mergulhar, imergir</a:t>
            </a:r>
            <a:endParaRPr lang="en-US" altLang="pt-BR" sz="4400">
              <a:latin typeface="Symbol" panose="05050102010706020507" pitchFamily="18" charset="2"/>
            </a:endParaRP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out)">
                                      <p:cBhvr>
                                        <p:cTn id="7" dur="500"/>
                                        <p:tgtEl>
                                          <p:spTgt spid="1843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DD918F96-FD79-4A0E-B57A-41E2B0BBD519}"/>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WordArt 3">
            <a:extLst>
              <a:ext uri="{FF2B5EF4-FFF2-40B4-BE49-F238E27FC236}">
                <a16:creationId xmlns:a16="http://schemas.microsoft.com/office/drawing/2014/main" id="{7F1F58A9-C8E8-4D2B-842D-7D30CE3C8C59}"/>
              </a:ext>
            </a:extLst>
          </p:cNvPr>
          <p:cNvSpPr>
            <a:spLocks noChangeArrowheads="1" noChangeShapeType="1" noTextEdit="1"/>
          </p:cNvSpPr>
          <p:nvPr/>
        </p:nvSpPr>
        <p:spPr bwMode="auto">
          <a:xfrm>
            <a:off x="1981200" y="304800"/>
            <a:ext cx="54864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pt-BR" sz="3600" kern="10">
                <a:ln w="9525">
                  <a:solidFill>
                    <a:srgbClr val="000000"/>
                  </a:solidFill>
                  <a:round/>
                  <a:headEnd/>
                  <a:tailEnd/>
                </a:ln>
                <a:solidFill>
                  <a:srgbClr val="FFFFFF"/>
                </a:solidFill>
                <a:latin typeface="Arial Black" panose="020B0A04020102020204" pitchFamily="34" charset="0"/>
              </a:rPr>
              <a:t>IMERSÃO</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1+#ppt_w/2"/>
                                          </p:val>
                                        </p:tav>
                                        <p:tav tm="100000">
                                          <p:val>
                                            <p:strVal val="#ppt_x"/>
                                          </p:val>
                                        </p:tav>
                                      </p:tavLst>
                                    </p:anim>
                                    <p:anim calcmode="lin" valueType="num">
                                      <p:cBhvr additive="base">
                                        <p:cTn id="8" dur="500" fill="hold"/>
                                        <p:tgtEl>
                                          <p:spTgt spid="276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CO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DC602B28-0E1C-4FAC-B8DE-A267F3FD37F7}"/>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5" name="WordArt 5">
            <a:extLst>
              <a:ext uri="{FF2B5EF4-FFF2-40B4-BE49-F238E27FC236}">
                <a16:creationId xmlns:a16="http://schemas.microsoft.com/office/drawing/2014/main" id="{F0EC342E-E502-42F2-91CA-FEE0F522B762}"/>
              </a:ext>
            </a:extLst>
          </p:cNvPr>
          <p:cNvSpPr>
            <a:spLocks noChangeArrowheads="1" noChangeShapeType="1" noTextEdit="1"/>
          </p:cNvSpPr>
          <p:nvPr/>
        </p:nvSpPr>
        <p:spPr bwMode="auto">
          <a:xfrm>
            <a:off x="2286000" y="838200"/>
            <a:ext cx="4114800" cy="571500"/>
          </a:xfrm>
          <a:prstGeom prst="rect">
            <a:avLst/>
          </a:prstGeom>
        </p:spPr>
        <p:txBody>
          <a:bodyPr wrap="none" fromWordArt="1">
            <a:prstTxWarp prst="textPlain">
              <a:avLst>
                <a:gd name="adj" fmla="val 50000"/>
              </a:avLst>
            </a:prstTxWarp>
          </a:bodyPr>
          <a:lstStyle/>
          <a:p>
            <a:r>
              <a:rPr lang="pt-BR" sz="3600" i="1" kern="10">
                <a:ln w="9525">
                  <a:solidFill>
                    <a:srgbClr val="000000"/>
                  </a:solidFill>
                  <a:round/>
                  <a:headEnd/>
                  <a:tailEnd/>
                </a:ln>
                <a:solidFill>
                  <a:srgbClr val="FFFF00"/>
                </a:solidFill>
                <a:effectLst>
                  <a:outerShdw dist="35921" dir="2700000" algn="ctr" rotWithShape="0">
                    <a:srgbClr val="808080"/>
                  </a:outerShdw>
                </a:effectLst>
                <a:latin typeface="Arial Black" panose="020B0A04020102020204" pitchFamily="34" charset="0"/>
              </a:rPr>
              <a:t>EXEMPLO</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box(out)">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664F8F48-D152-4F32-A46A-BAB4AF56B654}"/>
              </a:ext>
            </a:extLst>
          </p:cNvPr>
          <p:cNvSpPr txBox="1">
            <a:spLocks noChangeArrowheads="1"/>
          </p:cNvSpPr>
          <p:nvPr/>
        </p:nvSpPr>
        <p:spPr bwMode="auto">
          <a:xfrm>
            <a:off x="533400" y="838200"/>
            <a:ext cx="8077200" cy="436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800" b="1">
                <a:solidFill>
                  <a:srgbClr val="000099"/>
                </a:solidFill>
                <a:latin typeface="Arial" panose="020B0604020202020204" pitchFamily="34" charset="0"/>
              </a:rPr>
              <a:t>“ENTÃO VEIO JESUS DA GALILÉIA TER COM JOÃO, JUNTO DO JORDÃO, PARA SER BATIZADO POR ELE”</a:t>
            </a:r>
            <a:r>
              <a:rPr lang="en-US" altLang="pt-BR" sz="4000" b="1">
                <a:latin typeface="Arial" panose="020B0604020202020204" pitchFamily="34" charset="0"/>
              </a:rPr>
              <a:t>               Mateus 3:13</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4" name="Picture 10">
            <a:extLst>
              <a:ext uri="{FF2B5EF4-FFF2-40B4-BE49-F238E27FC236}">
                <a16:creationId xmlns:a16="http://schemas.microsoft.com/office/drawing/2014/main" id="{5C2B4B7A-0F72-4BF8-89D4-73B397DCAA10}"/>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533400" y="0"/>
            <a:ext cx="80772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7" name="Text Box 13">
            <a:extLst>
              <a:ext uri="{FF2B5EF4-FFF2-40B4-BE49-F238E27FC236}">
                <a16:creationId xmlns:a16="http://schemas.microsoft.com/office/drawing/2014/main" id="{B9CB550F-CCE4-4513-9754-6A286A5C7843}"/>
              </a:ext>
            </a:extLst>
          </p:cNvPr>
          <p:cNvSpPr txBox="1">
            <a:spLocks noChangeArrowheads="1"/>
          </p:cNvSpPr>
          <p:nvPr/>
        </p:nvSpPr>
        <p:spPr bwMode="auto">
          <a:xfrm>
            <a:off x="0" y="0"/>
            <a:ext cx="533400" cy="7029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p:txBody>
      </p:sp>
      <p:sp>
        <p:nvSpPr>
          <p:cNvPr id="6158" name="Text Box 14">
            <a:extLst>
              <a:ext uri="{FF2B5EF4-FFF2-40B4-BE49-F238E27FC236}">
                <a16:creationId xmlns:a16="http://schemas.microsoft.com/office/drawing/2014/main" id="{0B98FADD-B4E0-44D0-82C7-E8DFA5E504ED}"/>
              </a:ext>
            </a:extLst>
          </p:cNvPr>
          <p:cNvSpPr txBox="1">
            <a:spLocks noChangeArrowheads="1"/>
          </p:cNvSpPr>
          <p:nvPr/>
        </p:nvSpPr>
        <p:spPr bwMode="auto">
          <a:xfrm>
            <a:off x="8610600" y="0"/>
            <a:ext cx="533400" cy="7029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a:p>
            <a:pPr algn="l">
              <a:spcBef>
                <a:spcPct val="50000"/>
              </a:spcBef>
            </a:pPr>
            <a:endParaRPr lang="en-US" altLang="pt-BR"/>
          </a:p>
        </p:txBody>
      </p:sp>
    </p:spTree>
  </p:cSld>
  <p:clrMapOvr>
    <a:masterClrMapping/>
  </p:clrMapOvr>
  <p:transition spd="slow">
    <p:pull dir="rd"/>
  </p:transition>
</p:sld>
</file>

<file path=ppt/theme/theme1.xml><?xml version="1.0" encoding="utf-8"?>
<a:theme xmlns:a="http://schemas.openxmlformats.org/drawingml/2006/main" name="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pt-BR" sz="24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pt-BR" sz="24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443</Words>
  <Application>Microsoft Office PowerPoint</Application>
  <PresentationFormat>Apresentação na tela (4:3)</PresentationFormat>
  <Paragraphs>89</Paragraphs>
  <Slides>30</Slides>
  <Notes>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30</vt:i4>
      </vt:variant>
    </vt:vector>
  </HeadingPairs>
  <TitlesOfParts>
    <vt:vector size="37" baseType="lpstr">
      <vt:lpstr>Comic Sans MS</vt:lpstr>
      <vt:lpstr>Impact</vt:lpstr>
      <vt:lpstr>Times New Roman</vt:lpstr>
      <vt:lpstr>Arial</vt:lpstr>
      <vt:lpstr>Arial Black</vt:lpstr>
      <vt:lpstr>Symbol</vt:lpstr>
      <vt:lpstr>Estrutura padrão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Batismo Bíblico</dc:title>
  <dc:subject>FAMÍLIA FELIZ</dc:subject>
  <dc:creator>4TONS - Pr. Marcelo Augusto de Carvalho; Armando Setembrino Nascimento</dc:creator>
  <cp:keywords>www.4tons.com.br</cp:keywords>
  <dc:description>COMÉRCIO PROIBIDO. USO PESSOAL</dc:description>
  <cp:lastModifiedBy>UCB - Marcelo Augusto de Carvalho</cp:lastModifiedBy>
  <cp:revision>50</cp:revision>
  <dcterms:created xsi:type="dcterms:W3CDTF">1998-09-21T22:09:40Z</dcterms:created>
  <dcterms:modified xsi:type="dcterms:W3CDTF">2021-01-07T08:41:25Z</dcterms:modified>
  <cp:category>EVANGELISMO</cp:category>
</cp:coreProperties>
</file>