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9" r:id="rId2"/>
    <p:sldId id="260" r:id="rId3"/>
    <p:sldId id="267" r:id="rId4"/>
    <p:sldId id="278" r:id="rId5"/>
    <p:sldId id="263" r:id="rId6"/>
    <p:sldId id="276" r:id="rId7"/>
    <p:sldId id="288" r:id="rId8"/>
    <p:sldId id="280" r:id="rId9"/>
    <p:sldId id="282" r:id="rId10"/>
    <p:sldId id="285" r:id="rId11"/>
    <p:sldId id="283" r:id="rId12"/>
    <p:sldId id="264" r:id="rId13"/>
    <p:sldId id="287" r:id="rId14"/>
    <p:sldId id="291" r:id="rId15"/>
    <p:sldId id="290" r:id="rId16"/>
    <p:sldId id="257" r:id="rId17"/>
    <p:sldId id="268" r:id="rId18"/>
    <p:sldId id="293" r:id="rId19"/>
    <p:sldId id="261" r:id="rId20"/>
    <p:sldId id="295" r:id="rId21"/>
    <p:sldId id="292" r:id="rId22"/>
    <p:sldId id="275" r:id="rId23"/>
    <p:sldId id="284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FFFF00"/>
    <a:srgbClr val="008000"/>
    <a:srgbClr val="66FF33"/>
    <a:srgbClr val="FF0000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ED897-BFFE-4A04-B910-57A1E087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A82D3-C7D9-4539-80F2-22EF2A4C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27FC5-DD98-4CDF-BF55-25278512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276182-B780-44FE-A935-C329BEA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26B3CD-1163-484B-A183-8703E034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B51FE-91D8-4D76-AAC8-0F879F5349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24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A8178-9A31-4CE1-8CA8-E205D5D7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0294E0-9E6C-4991-AE45-5E3BC32D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40F955-8AF9-458C-BA7D-999C904D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A6966-AD14-40B9-B939-129EF5DF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9C6C27-4842-48B0-B686-8E041392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0DD8-3994-4A26-89AA-F5C1365C6D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69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44E7DE-F1C5-43A9-A53C-DD61F90C7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A230F0-572E-4326-9285-B2EC6DF9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020D8-F0B8-4049-97A0-CE98D3B7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10616-70C5-4A60-8447-7F0BB85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34F04-B69B-4105-AA92-1183D7D6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F5F3A-DC12-4E02-AF04-C1278DF995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215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292D1-7AB8-43D1-BEA9-2F3936DA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4BA7BB-5DC7-46BB-B589-5CEC1D4D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6F684-494C-460A-9B57-C5A5B4B1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762F6-E5EF-4F83-8514-A382C782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422200-BBA4-4215-B029-DB19777A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AFFB0-E855-463D-BE95-CACEBA5494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654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DB166-3E0D-4C94-A68B-E83B29F5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37B451-1288-45ED-8D77-E98AFC22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535AE-8D77-4D55-8120-5000BA63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F36536-C712-4196-A880-27896651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BC45D3-4B52-41EB-8BCF-DA130C0C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200E-55E2-4E5F-B5D1-47E2D54EE4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933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98988-64C0-4788-B718-453D66A5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6F686-EF88-4E65-85D4-FE6968B2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BD882F-CC7B-4F40-BDE2-B50C90654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F538DC-5D12-403F-98B1-0E27DEB0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6C437-FE01-405D-9A93-E7AEA558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A53C0D-F956-42CE-A0F5-2D88E7E8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E8584-2CD2-4EE8-B748-90B368B229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4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58179-CEF0-46B4-8219-DF095045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7CBF6C-55B6-4EC4-A065-125F306A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FA5FE5-7949-438B-8DD5-7521D733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6C769-0D65-4FB6-9811-C64201038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0E024B-2086-45ED-BAB2-470840A3E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867354-CE64-443A-B3A4-D994B942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188AA6-B0AA-414E-A3E5-5A286899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175094-2756-4C87-BA7E-A299BFBF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AE56-A00A-4B55-A19A-19FA25BE9D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6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EAE6B-44F3-41A6-BFDF-B3DAC11A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CA0687C-8C97-4934-AD89-71845701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FDA3E3-2E84-45E8-82B8-BF4CEE9D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AEB914-DCFE-447C-B869-8A2FD702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3686-F225-4DBD-BC02-0AD8CF14A7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87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806C90-3A0B-4FD2-8725-32BEB36C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CAD3F0-656B-4A6A-889A-7F00E30C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77FC87-BBD0-409A-9485-B99153AF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8147-A262-4C57-8B25-7121E3F885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57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39C61-6F22-436D-B651-870F84F8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1C08F-6438-4BFC-A245-DF45DF17F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A480A-76D3-4367-9A4F-E8B53886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1580AB-E3F1-4D44-A3B4-653DF81B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76DC33-82F8-4CD0-B0FE-207A7AD1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43953-B32B-4DB1-A9E8-AD065C52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E82C5-CAB3-451C-9CB3-460199B272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9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AC11F-BE29-44F8-9220-6798DF99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77B4F8-9B15-40C1-AE25-40A85E73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445B12-3F03-4335-807D-6ADD41EE3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C2E4A-AE46-47FE-889B-A466F005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87F975-3541-4B71-84CD-DA8C143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577151-B2B4-4C7A-9E53-B95743C7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32E6E-5018-400E-9917-83AE990CFE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771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23ED7F-0EB5-422C-A4EC-FF4834159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EF6DB0-2520-4EA6-8622-03C27AC26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45C1C7-89A3-4726-BFD6-08C244B719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7D3448-42F3-4E7F-B483-AF7654F7E4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AE1CE3-26D3-4EF5-B259-B194EABE86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B5CB20-468A-4424-87DC-F89348C1DE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>
            <a:extLst>
              <a:ext uri="{FF2B5EF4-FFF2-40B4-BE49-F238E27FC236}">
                <a16:creationId xmlns:a16="http://schemas.microsoft.com/office/drawing/2014/main" id="{1B13BE17-F42A-48F9-BC0F-B9CE2F4C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8001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6600"/>
          </a:p>
        </p:txBody>
      </p:sp>
      <p:sp>
        <p:nvSpPr>
          <p:cNvPr id="25604" name="WordArt 1028">
            <a:extLst>
              <a:ext uri="{FF2B5EF4-FFF2-40B4-BE49-F238E27FC236}">
                <a16:creationId xmlns:a16="http://schemas.microsoft.com/office/drawing/2014/main" id="{12C8891E-681B-40F7-91D5-50D1CE5848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610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A pergunta que Deus não pode responder</a:t>
            </a:r>
          </a:p>
        </p:txBody>
      </p:sp>
      <p:sp>
        <p:nvSpPr>
          <p:cNvPr id="25606" name="WordArt 1030">
            <a:extLst>
              <a:ext uri="{FF2B5EF4-FFF2-40B4-BE49-F238E27FC236}">
                <a16:creationId xmlns:a16="http://schemas.microsoft.com/office/drawing/2014/main" id="{03456C22-939B-45EA-A5A1-B0E651D02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657600"/>
            <a:ext cx="11303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1026">
            <a:extLst>
              <a:ext uri="{FF2B5EF4-FFF2-40B4-BE49-F238E27FC236}">
                <a16:creationId xmlns:a16="http://schemas.microsoft.com/office/drawing/2014/main" id="{D5CC9150-4323-423F-937A-E1934486D2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934200" cy="1165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Foi por amar você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extLst>
              <a:ext uri="{FF2B5EF4-FFF2-40B4-BE49-F238E27FC236}">
                <a16:creationId xmlns:a16="http://schemas.microsoft.com/office/drawing/2014/main" id="{F3BD342E-7181-4ACF-BDD3-36926B1B02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2296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Foi para aliviar teu fardo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1E83ACF-1EC3-444B-BCA0-EF2A3CFB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4">
            <a:extLst>
              <a:ext uri="{FF2B5EF4-FFF2-40B4-BE49-F238E27FC236}">
                <a16:creationId xmlns:a16="http://schemas.microsoft.com/office/drawing/2014/main" id="{1F165863-E0EC-4BBA-AD74-2320281F89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228850" y="2838450"/>
            <a:ext cx="6172200" cy="1104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para perdoar você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0A410ED-E4E7-449B-939C-49283350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WordArt 3">
            <a:extLst>
              <a:ext uri="{FF2B5EF4-FFF2-40B4-BE49-F238E27FC236}">
                <a16:creationId xmlns:a16="http://schemas.microsoft.com/office/drawing/2014/main" id="{5485C3B7-1AD5-4167-BC79-8BEEA722BA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657600"/>
            <a:ext cx="7231063" cy="1484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Que resposta você dará?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extLst>
              <a:ext uri="{FF2B5EF4-FFF2-40B4-BE49-F238E27FC236}">
                <a16:creationId xmlns:a16="http://schemas.microsoft.com/office/drawing/2014/main" id="{471855E3-70C7-4DA0-9B8C-D832E5749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91440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Que farei de Jesus chamado Cristo?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402FA21-91EC-4707-BD16-A629D61D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WordArt 6">
            <a:extLst>
              <a:ext uri="{FF2B5EF4-FFF2-40B4-BE49-F238E27FC236}">
                <a16:creationId xmlns:a16="http://schemas.microsoft.com/office/drawing/2014/main" id="{838C0ABD-F8CE-4B42-AE72-F2C8C90405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787650"/>
            <a:ext cx="6248400" cy="1860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 Bíblia nos diz o que fazer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E90295E-E350-467F-908F-4BBF493F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>
            <a:extLst>
              <a:ext uri="{FF2B5EF4-FFF2-40B4-BE49-F238E27FC236}">
                <a16:creationId xmlns:a16="http://schemas.microsoft.com/office/drawing/2014/main" id="{D6F61C80-0707-4EA1-936B-7A4F9D55E5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46482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 panose="020B0A04020102020204" pitchFamily="34" charset="0"/>
              </a:rPr>
              <a:t>MEU GUIA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C766DBB-55B0-4F6B-BEEE-ADFFABF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WordArt 5">
            <a:extLst>
              <a:ext uri="{FF2B5EF4-FFF2-40B4-BE49-F238E27FC236}">
                <a16:creationId xmlns:a16="http://schemas.microsoft.com/office/drawing/2014/main" id="{509B15F9-1778-4BF9-9EAE-E8777F0385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962400"/>
            <a:ext cx="4724400" cy="1285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MEU SOCORRO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82E2EE3-9D4F-412D-A6B3-EE05FCB2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WordArt 3">
            <a:extLst>
              <a:ext uri="{FF2B5EF4-FFF2-40B4-BE49-F238E27FC236}">
                <a16:creationId xmlns:a16="http://schemas.microsoft.com/office/drawing/2014/main" id="{887DD378-041E-43C2-A6CE-F2BAF31088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4419600"/>
            <a:ext cx="4191000" cy="1708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MEU AMIGO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38174E3-F861-4B3C-B7AB-24A18527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>
            <a:extLst>
              <a:ext uri="{FF2B5EF4-FFF2-40B4-BE49-F238E27FC236}">
                <a16:creationId xmlns:a16="http://schemas.microsoft.com/office/drawing/2014/main" id="{82B8E26B-2ED8-42A8-B9CC-8AD4657CD3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733800"/>
            <a:ext cx="44196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MEU SENHOR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5286FFD-075C-49ED-B004-83CC956E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164286FB-B4D7-4DB3-9697-3A66838F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</a:rPr>
              <a:t>HAVERIA PERGUNTA DIFÍCIL PARA CRISTO ?</a:t>
            </a:r>
            <a:endParaRPr lang="en-US" altLang="pt-BR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D3C08208-BFF5-4AF8-B51E-CEC0F287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WordArt 5">
            <a:extLst>
              <a:ext uri="{FF2B5EF4-FFF2-40B4-BE49-F238E27FC236}">
                <a16:creationId xmlns:a16="http://schemas.microsoft.com/office/drawing/2014/main" id="{00E90094-46C8-41FF-9B88-001B10B23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5486400"/>
            <a:ext cx="4038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MEU CRIADOR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1A9BB32-EAA4-4BA8-B92B-8D480CF2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WordArt 3">
            <a:extLst>
              <a:ext uri="{FF2B5EF4-FFF2-40B4-BE49-F238E27FC236}">
                <a16:creationId xmlns:a16="http://schemas.microsoft.com/office/drawing/2014/main" id="{43F77320-F5E0-43F3-A2E1-1E59995BA7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4419600"/>
            <a:ext cx="48006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MEU SALVADOR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A7FDDEE-F943-4613-8A9F-DF53B8DE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WordArt 6">
            <a:extLst>
              <a:ext uri="{FF2B5EF4-FFF2-40B4-BE49-F238E27FC236}">
                <a16:creationId xmlns:a16="http://schemas.microsoft.com/office/drawing/2014/main" id="{0ED6E005-8BF9-40DC-B6FB-76AD450F0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657600"/>
            <a:ext cx="7772400" cy="1936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Dá-me filho meu o teu coração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4BC8C83D-EC1C-4F42-850B-E3CF0B9F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Impact" panose="020B0806030902050204" pitchFamily="34" charset="0"/>
              </a:rPr>
              <a:t>QUE FAREI DE JESUS CHAMADO CRISTO</a:t>
            </a:r>
            <a:endParaRPr lang="en-US" altLang="pt-BR" sz="360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WordArt 3">
            <a:extLst>
              <a:ext uri="{FF2B5EF4-FFF2-40B4-BE49-F238E27FC236}">
                <a16:creationId xmlns:a16="http://schemas.microsoft.com/office/drawing/2014/main" id="{A2C97E30-74D3-498A-AC64-8B0A7450FD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0" y="4495800"/>
            <a:ext cx="762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>
            <a:extLst>
              <a:ext uri="{FF2B5EF4-FFF2-40B4-BE49-F238E27FC236}">
                <a16:creationId xmlns:a16="http://schemas.microsoft.com/office/drawing/2014/main" id="{721D9FDA-343C-42DB-99F0-72E060CC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1030">
            <a:extLst>
              <a:ext uri="{FF2B5EF4-FFF2-40B4-BE49-F238E27FC236}">
                <a16:creationId xmlns:a16="http://schemas.microsoft.com/office/drawing/2014/main" id="{B6E952B8-EF94-428D-BD97-6ED8B8CD3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2133600"/>
            <a:ext cx="304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Jesus é</a:t>
            </a:r>
          </a:p>
        </p:txBody>
      </p:sp>
      <p:sp>
        <p:nvSpPr>
          <p:cNvPr id="13319" name="WordArt 1031">
            <a:extLst>
              <a:ext uri="{FF2B5EF4-FFF2-40B4-BE49-F238E27FC236}">
                <a16:creationId xmlns:a16="http://schemas.microsoft.com/office/drawing/2014/main" id="{2D26EA21-055A-42D4-B7DF-6F116C68A9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3581400"/>
            <a:ext cx="3276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 resposta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018FDF4-ACDE-4623-A27F-936E701B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8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WordArt 3">
            <a:extLst>
              <a:ext uri="{FF2B5EF4-FFF2-40B4-BE49-F238E27FC236}">
                <a16:creationId xmlns:a16="http://schemas.microsoft.com/office/drawing/2014/main" id="{834C012C-BB16-4C96-84CA-971DA2F1D3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905000" y="2971800"/>
            <a:ext cx="51054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PERGUNTAS</a:t>
            </a:r>
          </a:p>
        </p:txBody>
      </p:sp>
      <p:sp>
        <p:nvSpPr>
          <p:cNvPr id="24580" name="WordArt 4">
            <a:extLst>
              <a:ext uri="{FF2B5EF4-FFF2-40B4-BE49-F238E27FC236}">
                <a16:creationId xmlns:a16="http://schemas.microsoft.com/office/drawing/2014/main" id="{63853436-83E6-4747-A1C6-926A89C392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91200" y="2971800"/>
            <a:ext cx="51054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INFANTIS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5A1064C-28F0-4F5C-96BF-0811F4E0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WordArt 5">
            <a:extLst>
              <a:ext uri="{FF2B5EF4-FFF2-40B4-BE49-F238E27FC236}">
                <a16:creationId xmlns:a16="http://schemas.microsoft.com/office/drawing/2014/main" id="{B621DC5B-07A3-495A-8288-9DB8BF2A99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953000"/>
            <a:ext cx="82296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Essa pergunta Eu não posso responder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84B084F-0848-4781-B556-3FC0F4B1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WordArt 4">
            <a:extLst>
              <a:ext uri="{FF2B5EF4-FFF2-40B4-BE49-F238E27FC236}">
                <a16:creationId xmlns:a16="http://schemas.microsoft.com/office/drawing/2014/main" id="{2436D062-B98D-4A70-9E52-04B919C72A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800600"/>
            <a:ext cx="70675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Essa pergunta está na Bíblia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001BA12A-2C78-478A-8AB8-84BB3462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WordArt 4">
            <a:extLst>
              <a:ext uri="{FF2B5EF4-FFF2-40B4-BE49-F238E27FC236}">
                <a16:creationId xmlns:a16="http://schemas.microsoft.com/office/drawing/2014/main" id="{95F15774-905A-48E1-AF6B-4F2634DA9F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63246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Que resposta você dará?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extLst>
              <a:ext uri="{FF2B5EF4-FFF2-40B4-BE49-F238E27FC236}">
                <a16:creationId xmlns:a16="http://schemas.microsoft.com/office/drawing/2014/main" id="{48819D76-FC4C-4820-9DCC-849CB90521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5410200"/>
            <a:ext cx="563880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Feita por Pilatos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>
            <a:extLst>
              <a:ext uri="{FF2B5EF4-FFF2-40B4-BE49-F238E27FC236}">
                <a16:creationId xmlns:a16="http://schemas.microsoft.com/office/drawing/2014/main" id="{15116EBE-F71D-4000-A336-09B8F00FD3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8001000" cy="2017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Que farei de Jesus chamado Cristo?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102</Words>
  <Application>Microsoft Office PowerPoint</Application>
  <PresentationFormat>Apresentação na tela (4:3)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Comic Sans MS</vt:lpstr>
      <vt:lpstr>Arial Narrow</vt:lpstr>
      <vt:lpstr>Impact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Pergunta que Deus não pode responder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40</cp:revision>
  <dcterms:created xsi:type="dcterms:W3CDTF">1980-04-24T04:10:16Z</dcterms:created>
  <dcterms:modified xsi:type="dcterms:W3CDTF">2021-01-07T08:41:41Z</dcterms:modified>
  <cp:category>EVANGELISMO</cp:category>
</cp:coreProperties>
</file>