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268" r:id="rId15"/>
    <p:sldId id="269" r:id="rId16"/>
    <p:sldId id="270" r:id="rId17"/>
    <p:sldId id="271" r:id="rId18"/>
    <p:sldId id="273" r:id="rId19"/>
    <p:sldId id="277" r:id="rId20"/>
    <p:sldId id="275" r:id="rId21"/>
    <p:sldId id="276" r:id="rId22"/>
    <p:sldId id="274" r:id="rId23"/>
    <p:sldId id="278" r:id="rId24"/>
    <p:sldId id="279" r:id="rId25"/>
    <p:sldId id="272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305" r:id="rId35"/>
    <p:sldId id="291" r:id="rId36"/>
    <p:sldId id="292" r:id="rId37"/>
    <p:sldId id="293" r:id="rId38"/>
    <p:sldId id="294" r:id="rId39"/>
    <p:sldId id="299" r:id="rId40"/>
    <p:sldId id="296" r:id="rId41"/>
    <p:sldId id="298" r:id="rId42"/>
    <p:sldId id="303" r:id="rId43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38" d="100"/>
          <a:sy n="38" d="100"/>
        </p:scale>
        <p:origin x="5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8BFD2-D382-5511-BC5B-5D6953462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B9A87-6090-7130-BA64-C8EE7EA17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BA487-AFA3-ED27-FF4F-5C32BD6C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F76898-7BFF-5317-C007-3185F100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F078E3-FAEC-3CD8-FCBB-502CC894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2B0FB-930C-4773-81C5-69CFA2073D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53360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7A307-7AB1-C0FF-A532-F62C89C7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DBE59F-1559-4B51-2356-8438E48CA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8CB35-B6B5-1720-7E53-9DBD7CA6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5587E4-5EFF-1EE2-8F84-BF38F260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3FF999-B079-FB7E-29B4-823B1073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4EB4-0941-4F8F-91A8-3CBA0B045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26813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784D70-B792-D0A9-1B20-E0F67C6DC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17DD9-A299-3E49-E354-F96CF8DE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1A879-D5A9-4A0B-AA6D-94394E06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3793B-D52E-2792-BE45-F4BED221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160AD-A632-132C-A661-2AD3B7C6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030B-AB5D-47C8-9D10-892CF75F8B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82640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7E7C2-D2B8-732C-9238-85F2A689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D8B107-0198-489A-88CF-4EAAD3B5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F1D7F8-DD9E-1EA8-F8A5-CD3E970D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06526-B273-7FBE-01A8-6C766F2C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7C8F3-5756-4D2F-DCAF-A1E99499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018E9-3E41-4C29-8831-8ED958D6A7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08870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A81F8-8F2C-60B1-C109-9760F8AA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8DE60-8260-FD69-AC1B-0E3F4C16A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5FEB1-07DA-1867-92D7-C543145B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BCAAFD-E0AA-7834-0C88-ED38D958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87495B-3FB0-EE6E-F5E6-5DF539E1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03E98-12B9-4A5A-93F0-0F210862C8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48526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081E9-54BC-4A96-FA12-3112AAB4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D1ACE-FE73-3E23-FA31-A76A0271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8728BA-8EC3-0E0A-7FF5-A46D5D45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275BC5-0A9E-26EE-C9C5-C9F3B297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50FF82-5536-0C8A-1E30-5E98164B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891E4-D6F1-E95C-2A6F-21C5C34D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B3AE3-93A4-4E60-9729-BD6A70E0F9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54163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8FC90-DB20-E702-18E3-7B440C45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C09F98-2271-51B6-ECA8-7FE64FE30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F6CDED-38D9-7AFF-767A-E4E513969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9F8179-7A48-1C8D-7E69-077E26F59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43A3E1-3D66-CDC2-39DB-9C419CF63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1A9673-D375-2C5D-3EBA-F748178A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4BF004-71B4-264B-94C9-8220EA95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549AA3-D0FB-E3A3-B9B5-AA1A7316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0AA8-D5C3-441C-97F4-93366F7C0A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48139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50F53-962D-0ABD-6CF7-80EF74B9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9E0373-F13B-FB22-F3F3-4CF25367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70C0EA-A316-26EB-763D-0645FFC8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177465-19C1-BFEF-E105-5524719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DC609-AF1C-4B07-9A60-1A7DB4A314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04279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983655-96B7-7146-549C-E4C89F68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8894C3-DD9A-C039-A113-8A405F4B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C93FE5-5B10-C64C-8BE2-B61F915E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D1D9F-06EC-4E27-967F-4C2C062B6A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37935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13A3A-2816-8116-B30C-DB97FBFD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A6DF96-0231-F3A8-C181-542F771C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4E8322-4B6E-D90F-B5AF-FCB3739D3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BBABE6-FC0E-698D-F333-8EE97DFF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7A5ED8-8332-E92F-A0F9-7F0FEC2E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BEFF5C-1C91-CDB3-B056-88DED53F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E232-C8B0-4397-B6EA-7FEFFDFBB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32326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37B-42B6-0E1F-0425-6CDD5D4B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3C68A1-A63F-372F-E225-9BF54043B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4BC921-C8BF-4D9D-3735-D2A391E93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E36D83-3A9E-8235-913A-52D3382E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CC33A4-1CAC-854D-F330-8E344D38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C69557-CF4E-EF41-B828-C25DA45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EBE2-9FC7-48E9-93B4-7AF94F23D8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253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CE7943-2C56-8898-2597-327E3210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6DC35C-75E4-07CC-A48B-2AC0A42A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591754-129D-21B8-9839-8E1479A9D7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50C2DF-E38C-C383-6BD0-9AB93F957D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1D06FB-69D9-C751-33A3-8B3ACD67CF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FAFEA1E-E1E7-4809-82B6-AD6982925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>
            <a:extLst>
              <a:ext uri="{FF2B5EF4-FFF2-40B4-BE49-F238E27FC236}">
                <a16:creationId xmlns:a16="http://schemas.microsoft.com/office/drawing/2014/main" id="{90037096-EACD-2B26-0287-E17E7FDB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>
            <a:extLst>
              <a:ext uri="{FF2B5EF4-FFF2-40B4-BE49-F238E27FC236}">
                <a16:creationId xmlns:a16="http://schemas.microsoft.com/office/drawing/2014/main" id="{600FB99F-2ADA-8F2F-3E6F-6006AC48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48021"/>
          <a:stretch>
            <a:fillRect/>
          </a:stretch>
        </p:blipFill>
        <p:spPr bwMode="auto">
          <a:xfrm>
            <a:off x="0" y="765175"/>
            <a:ext cx="4932363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ext Box 2">
            <a:extLst>
              <a:ext uri="{FF2B5EF4-FFF2-40B4-BE49-F238E27FC236}">
                <a16:creationId xmlns:a16="http://schemas.microsoft.com/office/drawing/2014/main" id="{DF03E00A-FC16-1B86-1CD0-6453E026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613"/>
            <a:ext cx="8991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Satanás fomenta rebelião contra o Autor de todo bem.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CB3FA3B-8A6F-9833-B538-9F98C428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324100"/>
            <a:ext cx="3990975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O conflito tomou dimensões cósmicas e se transferiu para a terra.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>
            <a:extLst>
              <a:ext uri="{FF2B5EF4-FFF2-40B4-BE49-F238E27FC236}">
                <a16:creationId xmlns:a16="http://schemas.microsoft.com/office/drawing/2014/main" id="{315F6D27-8BA1-F144-5F5D-EAD1C320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>
            <a:extLst>
              <a:ext uri="{FF2B5EF4-FFF2-40B4-BE49-F238E27FC236}">
                <a16:creationId xmlns:a16="http://schemas.microsoft.com/office/drawing/2014/main" id="{458F8FE2-53CA-25AC-F675-C05CDE44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2">
            <a:extLst>
              <a:ext uri="{FF2B5EF4-FFF2-40B4-BE49-F238E27FC236}">
                <a16:creationId xmlns:a16="http://schemas.microsoft.com/office/drawing/2014/main" id="{F63E70D1-31E7-828F-977A-8F596B13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74638"/>
            <a:ext cx="908208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Satanás engana Eva, e esta arrasta a Adão para longe de Deus.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>
            <a:extLst>
              <a:ext uri="{FF2B5EF4-FFF2-40B4-BE49-F238E27FC236}">
                <a16:creationId xmlns:a16="http://schemas.microsoft.com/office/drawing/2014/main" id="{1E422181-5A61-D716-B328-93F64162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Text Box 2">
            <a:extLst>
              <a:ext uri="{FF2B5EF4-FFF2-40B4-BE49-F238E27FC236}">
                <a16:creationId xmlns:a16="http://schemas.microsoft.com/office/drawing/2014/main" id="{09CE4586-63C7-8BBB-CAE3-BA02D585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67995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Seria difícil negar a existência da dor do sofrimento e do mal, portanto, o “Apocalipse” desmascara o grande traidor.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47" name="Picture 27">
            <a:extLst>
              <a:ext uri="{FF2B5EF4-FFF2-40B4-BE49-F238E27FC236}">
                <a16:creationId xmlns:a16="http://schemas.microsoft.com/office/drawing/2014/main" id="{4CB2DD54-9632-26DF-EA42-C92E2F6D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6" name="Picture 26">
            <a:extLst>
              <a:ext uri="{FF2B5EF4-FFF2-40B4-BE49-F238E27FC236}">
                <a16:creationId xmlns:a16="http://schemas.microsoft.com/office/drawing/2014/main" id="{D8BA2050-77C5-5F68-6A4F-3E6D285E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9" name="Text Box 19">
            <a:extLst>
              <a:ext uri="{FF2B5EF4-FFF2-40B4-BE49-F238E27FC236}">
                <a16:creationId xmlns:a16="http://schemas.microsoft.com/office/drawing/2014/main" id="{7D25166D-56FC-9375-F971-B4DFFDDE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arquiinimigo identificado no Apocalipse</a:t>
            </a:r>
          </a:p>
        </p:txBody>
      </p:sp>
      <p:sp>
        <p:nvSpPr>
          <p:cNvPr id="107542" name="Text Box 22">
            <a:extLst>
              <a:ext uri="{FF2B5EF4-FFF2-40B4-BE49-F238E27FC236}">
                <a16:creationId xmlns:a16="http://schemas.microsoft.com/office/drawing/2014/main" id="{46F2C6FA-2C78-C0AA-6D8C-B04A4A95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196975"/>
            <a:ext cx="27368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Satanás é mencionado 55 vezes no Apocalipse</a:t>
            </a:r>
          </a:p>
        </p:txBody>
      </p:sp>
      <p:sp>
        <p:nvSpPr>
          <p:cNvPr id="107545" name="Text Box 25">
            <a:extLst>
              <a:ext uri="{FF2B5EF4-FFF2-40B4-BE49-F238E27FC236}">
                <a16:creationId xmlns:a16="http://schemas.microsoft.com/office/drawing/2014/main" id="{589CFE99-3593-CDF6-7367-401A15CA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14925"/>
            <a:ext cx="9144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Em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Apocalipse 12:7-10</a:t>
            </a:r>
            <a:r>
              <a:rPr lang="pt-BR" altLang="pt-BR">
                <a:latin typeface="Arial" panose="020B0604020202020204" pitchFamily="34" charset="0"/>
              </a:rPr>
              <a:t> menciona pelo menos 5 nomes diferentes pelos quais o profeta o identifica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1230311A-6057-E2B2-673A-44A4AFC2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1150"/>
            <a:ext cx="5113337" cy="607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“Houve peleja no céu. Miguel e os seus anjos pelejaram contra o dragão. Também pelejaram o dragão e seus anjos;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todavia,  não prevaleceram; nem mais se achou no céu o lugar deles.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 foi expulso o grande dragão, a antiga serpente, chamada diabo e Satanás, o sedutor de todo mundo, sim, foi atirado para a terra, e, com ele, os seus anjos.</a:t>
            </a:r>
          </a:p>
        </p:txBody>
      </p:sp>
      <p:pic>
        <p:nvPicPr>
          <p:cNvPr id="73739" name="Picture 11">
            <a:extLst>
              <a:ext uri="{FF2B5EF4-FFF2-40B4-BE49-F238E27FC236}">
                <a16:creationId xmlns:a16="http://schemas.microsoft.com/office/drawing/2014/main" id="{CE393EC7-0F16-5140-BEDB-4BC86B93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 bwMode="auto">
          <a:xfrm>
            <a:off x="5148263" y="0"/>
            <a:ext cx="399573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>
            <a:extLst>
              <a:ext uri="{FF2B5EF4-FFF2-40B4-BE49-F238E27FC236}">
                <a16:creationId xmlns:a16="http://schemas.microsoft.com/office/drawing/2014/main" id="{E620742B-85DB-AB06-ADCF-EDF4D190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Text Box 2">
            <a:extLst>
              <a:ext uri="{FF2B5EF4-FFF2-40B4-BE49-F238E27FC236}">
                <a16:creationId xmlns:a16="http://schemas.microsoft.com/office/drawing/2014/main" id="{0C2EFE1F-F5A8-1CF1-BA7A-F5014B9F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89375"/>
            <a:ext cx="8569325" cy="2924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700">
                <a:latin typeface="Arial" panose="020B0604020202020204" pitchFamily="34" charset="0"/>
              </a:rPr>
              <a:t>Então, ouvi grande voz do céu, proclamando: Agora, veio a salvação, o poder, o reino do nosso Deus, e a autoridade do seu Cristo, pois foi expulso o acusador de nossos irmãos, o mesmo que os acusava de dia e de noite, diante do nosso Deus.”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12:7-10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5" name="Picture 19">
            <a:extLst>
              <a:ext uri="{FF2B5EF4-FFF2-40B4-BE49-F238E27FC236}">
                <a16:creationId xmlns:a16="http://schemas.microsoft.com/office/drawing/2014/main" id="{3F361CCB-CC9C-51BD-B8B0-F4AEA1AA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Text Box 2">
            <a:extLst>
              <a:ext uri="{FF2B5EF4-FFF2-40B4-BE49-F238E27FC236}">
                <a16:creationId xmlns:a16="http://schemas.microsoft.com/office/drawing/2014/main" id="{5A53A76D-BD12-BB85-72D5-76E6FB16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1609725"/>
            <a:ext cx="20891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1°)</a:t>
            </a:r>
            <a:r>
              <a:rPr lang="pt-BR" altLang="pt-BR">
                <a:latin typeface="Arial" panose="020B0604020202020204" pitchFamily="34" charset="0"/>
              </a:rPr>
              <a:t> Dragão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92FFE4D4-4D52-82BB-6E98-577D6C45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2571750"/>
            <a:ext cx="380206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2°)</a:t>
            </a:r>
            <a:r>
              <a:rPr lang="pt-BR" altLang="pt-BR">
                <a:latin typeface="Arial" panose="020B0604020202020204" pitchFamily="34" charset="0"/>
              </a:rPr>
              <a:t> Antiga Serpente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45A07064-2874-090C-EB0E-36E7259A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486150"/>
            <a:ext cx="18176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3°)</a:t>
            </a:r>
            <a:r>
              <a:rPr lang="pt-BR" altLang="pt-BR">
                <a:latin typeface="Arial" panose="020B0604020202020204" pitchFamily="34" charset="0"/>
              </a:rPr>
              <a:t> Diabo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CA63364C-95D3-B389-6B24-B6B11DD3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4383088"/>
            <a:ext cx="224631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4°)</a:t>
            </a:r>
            <a:r>
              <a:rPr lang="pt-BR" altLang="pt-BR">
                <a:latin typeface="Arial" panose="020B0604020202020204" pitchFamily="34" charset="0"/>
              </a:rPr>
              <a:t> Satanás</a:t>
            </a: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322E77A5-3E42-9119-14B8-34726262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5297488"/>
            <a:ext cx="25622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5°)</a:t>
            </a:r>
            <a:r>
              <a:rPr lang="pt-BR" altLang="pt-BR">
                <a:latin typeface="Arial" panose="020B0604020202020204" pitchFamily="34" charset="0"/>
              </a:rPr>
              <a:t> Acusador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8" name="Picture 18">
            <a:extLst>
              <a:ext uri="{FF2B5EF4-FFF2-40B4-BE49-F238E27FC236}">
                <a16:creationId xmlns:a16="http://schemas.microsoft.com/office/drawing/2014/main" id="{BD65F5A2-9C39-67D9-04F8-0FC1E49B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7" name="Picture 17">
            <a:extLst>
              <a:ext uri="{FF2B5EF4-FFF2-40B4-BE49-F238E27FC236}">
                <a16:creationId xmlns:a16="http://schemas.microsoft.com/office/drawing/2014/main" id="{D58C9C71-4B9F-89D2-60CF-DAED5521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1402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Text Box 2">
            <a:extLst>
              <a:ext uri="{FF2B5EF4-FFF2-40B4-BE49-F238E27FC236}">
                <a16:creationId xmlns:a16="http://schemas.microsoft.com/office/drawing/2014/main" id="{43AFF14E-8B76-E53A-E05F-43E8EE16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O profeta Ezequiel apresenta Satanás na figura do rei de Tiro.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A1F4EA07-E5C2-2C56-7F5C-8387AAF2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45125"/>
            <a:ext cx="62706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Vemos através deste texto que: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738D6374-D0C2-D07A-D842-ACFBE0E6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300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Era perfeito - Deus não o criou como é na atualidade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C2412B26-CE74-5FB7-1C73-03E820CFC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1196975"/>
            <a:ext cx="4679950" cy="3875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latin typeface="Arial" panose="020B0604020202020204" pitchFamily="34" charset="0"/>
              </a:rPr>
              <a:t>“Perfeito eras nos teus caminhos, desde o dia em que foste criado até que se achou iniqüidade em ti.”</a:t>
            </a:r>
          </a:p>
          <a:p>
            <a:pPr algn="r"/>
            <a:r>
              <a:rPr lang="pt-BR" altLang="pt-BR">
                <a:solidFill>
                  <a:srgbClr val="FF6600"/>
                </a:solidFill>
                <a:latin typeface="Arial" panose="020B0604020202020204" pitchFamily="34" charset="0"/>
              </a:rPr>
              <a:t>Ezequiel 28:15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>
            <a:extLst>
              <a:ext uri="{FF2B5EF4-FFF2-40B4-BE49-F238E27FC236}">
                <a16:creationId xmlns:a16="http://schemas.microsoft.com/office/drawing/2014/main" id="{768088FF-3063-267F-E068-521B7DF6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8BB303AE-C218-0888-289B-43F7B67C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37084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id="{7A807DDD-889C-4EE1-6B0B-C66F70BB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0"/>
            <a:ext cx="914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Nos versos 16 e 17 descrevem sua auto corrupção.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F9ECDD39-E8BB-05AB-6E10-CEA5C187D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96975"/>
            <a:ext cx="5795963" cy="556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“Na multiplicação do teu comércio, se encheu o teu interior de violência, e pecaste; pelo que te lançarei, profanado, fora do monte de Deus e te farei perecer, ó querubim da guarda, em meio ao brilho das pedras.</a:t>
            </a:r>
            <a:br>
              <a:rPr lang="pt-BR" altLang="pt-BR" sz="2400">
                <a:latin typeface="Arial" panose="020B0604020202020204" pitchFamily="34" charset="0"/>
              </a:rPr>
            </a:br>
            <a:r>
              <a:rPr lang="pt-BR" altLang="pt-BR" sz="2400">
                <a:latin typeface="Arial" panose="020B0604020202020204" pitchFamily="34" charset="0"/>
              </a:rPr>
              <a:t>Elevou-se o teu coração por causa da tua formosura, corrompeste a tua sabedoria por causa do teu resplendor; lancei-te por terra,  diante dos reis te pus, para que te contemplem.” </a:t>
            </a:r>
          </a:p>
          <a:p>
            <a:pPr algn="l"/>
            <a:endParaRPr lang="en-US" altLang="pt-BR" sz="2400">
              <a:latin typeface="Arial" panose="020B0604020202020204" pitchFamily="34" charset="0"/>
            </a:endParaRPr>
          </a:p>
          <a:p>
            <a:pPr algn="l"/>
            <a:endParaRPr lang="pt-BR" altLang="pt-BR" sz="2400">
              <a:latin typeface="Arial" panose="020B0604020202020204" pitchFamily="34" charset="0"/>
            </a:endParaRPr>
          </a:p>
          <a:p>
            <a:pPr algn="l"/>
            <a:r>
              <a:rPr lang="pt-BR" altLang="pt-BR" sz="2400">
                <a:latin typeface="Arial" panose="020B0604020202020204" pitchFamily="34" charset="0"/>
              </a:rPr>
              <a:t>                                  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Ezequiel 28:16 e 7</a:t>
            </a:r>
            <a:r>
              <a:rPr lang="pt-BR" altLang="pt-BR" sz="2400">
                <a:latin typeface="Arial" panose="020B0604020202020204" pitchFamily="34" charset="0"/>
              </a:rPr>
              <a:t>                               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4" name="Picture 10">
            <a:extLst>
              <a:ext uri="{FF2B5EF4-FFF2-40B4-BE49-F238E27FC236}">
                <a16:creationId xmlns:a16="http://schemas.microsoft.com/office/drawing/2014/main" id="{3C7A0B9C-11A6-9593-AA99-0EDA23391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Text Box 2">
            <a:extLst>
              <a:ext uri="{FF2B5EF4-FFF2-40B4-BE49-F238E27FC236}">
                <a16:creationId xmlns:a16="http://schemas.microsoft.com/office/drawing/2014/main" id="{1AF3120B-7A84-CD8E-4753-10C85844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6200"/>
            <a:ext cx="72009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profeta Isaías sob o símbolo do rei da Babilônia descreve a intenção de Lúcifer ser igual a Deus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DB875C77-1EA2-DAB0-578A-583FE0EE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9613"/>
            <a:ext cx="4105275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“Como caíste do céu, ó estrela da manhã, filha da alva! Como foste lançado por terra, tu que debilitavas as nações!</a:t>
            </a:r>
            <a:br>
              <a:rPr lang="pt-BR" altLang="pt-BR" sz="2400">
                <a:latin typeface="Arial" panose="020B0604020202020204" pitchFamily="34" charset="0"/>
              </a:rPr>
            </a:br>
            <a:r>
              <a:rPr lang="pt-BR" altLang="pt-BR" sz="2400">
                <a:latin typeface="Arial" panose="020B0604020202020204" pitchFamily="34" charset="0"/>
              </a:rPr>
              <a:t>Tu dizias no teu coração: Eu subirei ao céu; acima das estrelas de Deus exaltarei o meu trono, e no monte da congregação me assentarei, nas extremidades do Norte.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id="{5CC708F4-3B6B-4F1C-73A2-7F91FD36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/>
          <a:stretch>
            <a:fillRect/>
          </a:stretch>
        </p:blipFill>
        <p:spPr bwMode="auto">
          <a:xfrm>
            <a:off x="539750" y="40481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D33637FD-5AFC-505C-CC18-7B90C1BD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76962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Subirei acima das mais altas nuvens e serei semelhante ao Altíssimo.”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Isaías 13:12-14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BD1A27A3-D93C-40F1-0EB7-507A30F4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54613"/>
            <a:ext cx="60912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Aqui inicia a rebelião cósmica.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3" name="Picture 13">
            <a:extLst>
              <a:ext uri="{FF2B5EF4-FFF2-40B4-BE49-F238E27FC236}">
                <a16:creationId xmlns:a16="http://schemas.microsoft.com/office/drawing/2014/main" id="{7F38A412-76E9-6723-50E8-B801ED85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7199648F-2D58-CD46-5B3E-037E1CA1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Quem Satanás arrasta em sua rebelião?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6F17A7FC-7AEC-A904-0262-AE24692A4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8785225" cy="405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“Houve peleja no Céu. Miguel e os seus anjos pelejaram contra o dragão. Também pelejaram o dragão e os seus anjos; todavia, não prevaleceram; nem mais se achou no céu o lugar deles. E foi expulso o grande dragão, a antiga serpente, que se chama diabo e Satanás, o sedutor todo o mundo, sim, foi atirado para a terra, e, com ele,os seus anjos.”     </a:t>
            </a:r>
          </a:p>
          <a:p>
            <a:pPr algn="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12:7-9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1" name="Picture 19">
            <a:extLst>
              <a:ext uri="{FF2B5EF4-FFF2-40B4-BE49-F238E27FC236}">
                <a16:creationId xmlns:a16="http://schemas.microsoft.com/office/drawing/2014/main" id="{46BD4568-D8BE-0CCF-51EA-6D57A69D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0" name="Picture 18">
            <a:extLst>
              <a:ext uri="{FF2B5EF4-FFF2-40B4-BE49-F238E27FC236}">
                <a16:creationId xmlns:a16="http://schemas.microsoft.com/office/drawing/2014/main" id="{DF0F5BBC-E3FB-03B5-DC2D-ABC5F015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b="5902"/>
          <a:stretch>
            <a:fillRect/>
          </a:stretch>
        </p:blipFill>
        <p:spPr bwMode="auto">
          <a:xfrm>
            <a:off x="5327650" y="765175"/>
            <a:ext cx="3852863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Text Box 2">
            <a:extLst>
              <a:ext uri="{FF2B5EF4-FFF2-40B4-BE49-F238E27FC236}">
                <a16:creationId xmlns:a16="http://schemas.microsoft.com/office/drawing/2014/main" id="{CA575B0B-A9E1-5BC2-E608-934B91A8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738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Quantos anjos caíram com Satanás?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6763FDA6-D263-3FDE-1995-CA2A75E4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809625"/>
            <a:ext cx="5186363" cy="5948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“Viu-se, também, outro sinal no céu, e eis um dragão, grande, vermelho,  com sete cabeças, dez chifres e, nas cabeças, sete diademas. A sua cauda arrastava a terça parte das estrelas do céu, as quais lançou para a terra; e o dragão se deteve em frente da mulher que estava para dar à luz, a fim de lhe devorar o filho quando nascesse.”</a:t>
            </a:r>
          </a:p>
          <a:p>
            <a:pPr algn="l"/>
            <a:endParaRPr lang="pt-BR" altLang="pt-BR" sz="2000"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12:3 e 4</a:t>
            </a:r>
            <a:r>
              <a:rPr lang="pt-BR" altLang="pt-BR" sz="2800">
                <a:latin typeface="Arial" panose="020B0604020202020204" pitchFamily="34" charset="0"/>
              </a:rPr>
              <a:t>                           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9" name="Picture 11">
            <a:extLst>
              <a:ext uri="{FF2B5EF4-FFF2-40B4-BE49-F238E27FC236}">
                <a16:creationId xmlns:a16="http://schemas.microsoft.com/office/drawing/2014/main" id="{8E989003-0786-BB00-7718-6A0D054A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Text Box 2">
            <a:extLst>
              <a:ext uri="{FF2B5EF4-FFF2-40B4-BE49-F238E27FC236}">
                <a16:creationId xmlns:a16="http://schemas.microsoft.com/office/drawing/2014/main" id="{26CC409F-C1F6-6126-041F-7C588956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2000"/>
            <a:ext cx="83534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“Estrelas em Apocalipse significa Anjos”</a:t>
            </a: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54B158EF-A214-A097-5453-61A4F46D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74813"/>
            <a:ext cx="5184775" cy="4418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“Quanto ao mistério das sete estrelas que viste na minha mão direita e aos sete candeeiros de ouro, as sete estrelas são os anjos das sete igrejas, e os sete candeeiros são as sete igrejas.”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1:20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4" name="Picture 12">
            <a:extLst>
              <a:ext uri="{FF2B5EF4-FFF2-40B4-BE49-F238E27FC236}">
                <a16:creationId xmlns:a16="http://schemas.microsoft.com/office/drawing/2014/main" id="{7A1C8738-198B-69E1-F1CE-1096D0DE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id="{5AF2F10C-AB6D-878F-2640-4CD64005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135937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Judas 6, confirma que não só Satanás, mas os outros anjos se rebelaram e foram expulsos do céu.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789AEFAD-4590-0F3D-51C5-491AA9CA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7993063" cy="295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“E a anjos, os que não guardaram o seu estado original,  mas abandonaram o seu próprio domicílio, ele tem guardado sob trevas, em algemas eternas, para o juízo do grande Dia;”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Judas 6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>
            <a:extLst>
              <a:ext uri="{FF2B5EF4-FFF2-40B4-BE49-F238E27FC236}">
                <a16:creationId xmlns:a16="http://schemas.microsoft.com/office/drawing/2014/main" id="{8F6C66B4-1D91-F995-5769-762418A7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Text Box 2">
            <a:extLst>
              <a:ext uri="{FF2B5EF4-FFF2-40B4-BE49-F238E27FC236}">
                <a16:creationId xmlns:a16="http://schemas.microsoft.com/office/drawing/2014/main" id="{199098D3-9741-DCE4-CBA1-42A723C9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692150"/>
            <a:ext cx="4321175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O conflito se transporta para o planeta Terra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1" name="Picture 15">
            <a:extLst>
              <a:ext uri="{FF2B5EF4-FFF2-40B4-BE49-F238E27FC236}">
                <a16:creationId xmlns:a16="http://schemas.microsoft.com/office/drawing/2014/main" id="{82151F76-2853-921C-8400-544A814D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Text Box 2">
            <a:extLst>
              <a:ext uri="{FF2B5EF4-FFF2-40B4-BE49-F238E27FC236}">
                <a16:creationId xmlns:a16="http://schemas.microsoft.com/office/drawing/2014/main" id="{E2B63E2D-A5AB-FBC9-9487-73964327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975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Satanás usa a serpente e com ela sua estratégia é lançada.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1AC3487-F743-457E-935E-69F679D3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1052513"/>
            <a:ext cx="4897437" cy="566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“Mas receio que, assim como a serpente enganou a Eva com a sua astúcia, assim também seja corrompida a vossa mente e se aparte da simplicidade e pureza de- vidas a Cristo.” </a:t>
            </a:r>
          </a:p>
          <a:p>
            <a:pPr algn="l">
              <a:spcBef>
                <a:spcPct val="50000"/>
              </a:spcBef>
            </a:pPr>
            <a:endParaRPr lang="pt-BR" altLang="pt-BR" sz="280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II Coríntios 11:3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8157DCA1-085C-DCD3-7FD6-A9FB5BC1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11888"/>
            <a:ext cx="53641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“Engano”, “Mentira”, “Usurpação”</a:t>
            </a:r>
          </a:p>
        </p:txBody>
      </p:sp>
      <p:pic>
        <p:nvPicPr>
          <p:cNvPr id="86032" name="Picture 16">
            <a:extLst>
              <a:ext uri="{FF2B5EF4-FFF2-40B4-BE49-F238E27FC236}">
                <a16:creationId xmlns:a16="http://schemas.microsoft.com/office/drawing/2014/main" id="{8B21A6FE-DC16-6E63-E874-BC0C875A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4284662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0" name="Picture 10">
            <a:extLst>
              <a:ext uri="{FF2B5EF4-FFF2-40B4-BE49-F238E27FC236}">
                <a16:creationId xmlns:a16="http://schemas.microsoft.com/office/drawing/2014/main" id="{61F937D4-4E7A-5B5C-991A-1E55C205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Text Box 2">
            <a:extLst>
              <a:ext uri="{FF2B5EF4-FFF2-40B4-BE49-F238E27FC236}">
                <a16:creationId xmlns:a16="http://schemas.microsoft.com/office/drawing/2014/main" id="{E84202FD-8B3D-47C9-DE84-3CB58F2C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130175"/>
            <a:ext cx="7543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Hoje, quais são os dois mais sutis de Satanás?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0508C2D3-8CCB-F098-33A2-A5EBBEA5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73238"/>
            <a:ext cx="4392613" cy="4727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“E não é de admirar, porque o próprio Satanás se transforma em anjo de luz. Não é muito, pois, que os seus próprios ministros se transformem em ministros de justiça; e o fim deles será conforme as suas obras.”</a:t>
            </a: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II Coríntios 11:14 e 15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8" name="Picture 14">
            <a:extLst>
              <a:ext uri="{FF2B5EF4-FFF2-40B4-BE49-F238E27FC236}">
                <a16:creationId xmlns:a16="http://schemas.microsoft.com/office/drawing/2014/main" id="{94825B51-8507-3236-B1A3-A1C1B88C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7" name="Picture 13">
            <a:extLst>
              <a:ext uri="{FF2B5EF4-FFF2-40B4-BE49-F238E27FC236}">
                <a16:creationId xmlns:a16="http://schemas.microsoft.com/office/drawing/2014/main" id="{094412EE-18EF-FBAE-E2F0-28ABEC4C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076825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Text Box 2">
            <a:extLst>
              <a:ext uri="{FF2B5EF4-FFF2-40B4-BE49-F238E27FC236}">
                <a16:creationId xmlns:a16="http://schemas.microsoft.com/office/drawing/2014/main" id="{B289C5AA-E6EF-68CC-18BA-7C7D5AA0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38263"/>
            <a:ext cx="4572000" cy="425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4200">
                <a:latin typeface="Arial" panose="020B0604020202020204" pitchFamily="34" charset="0"/>
              </a:rPr>
              <a:t>Se transforma em anjo de luz.</a:t>
            </a:r>
          </a:p>
          <a:p>
            <a:pPr algn="l">
              <a:spcBef>
                <a:spcPct val="50000"/>
              </a:spcBef>
            </a:pPr>
            <a:r>
              <a:rPr lang="pt-BR" altLang="pt-BR" sz="4200">
                <a:latin typeface="Arial" panose="020B0604020202020204" pitchFamily="34" charset="0"/>
              </a:rPr>
              <a:t>Seus ministros se transformam em ministros de justiça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5" name="Picture 7">
            <a:extLst>
              <a:ext uri="{FF2B5EF4-FFF2-40B4-BE49-F238E27FC236}">
                <a16:creationId xmlns:a16="http://schemas.microsoft.com/office/drawing/2014/main" id="{592ABBC8-EA04-D78B-DD30-AB79F997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Text Box 2">
            <a:extLst>
              <a:ext uri="{FF2B5EF4-FFF2-40B4-BE49-F238E27FC236}">
                <a16:creationId xmlns:a16="http://schemas.microsoft.com/office/drawing/2014/main" id="{09471CBF-CC28-D0B2-7A0A-4BEC8BB9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3608388"/>
            <a:ext cx="5257800" cy="2773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Os homens não estão interessados de onde vem os milagres.</a:t>
            </a:r>
          </a:p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A humanidade esta desesperada.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>
            <a:extLst>
              <a:ext uri="{FF2B5EF4-FFF2-40B4-BE49-F238E27FC236}">
                <a16:creationId xmlns:a16="http://schemas.microsoft.com/office/drawing/2014/main" id="{B6D5AD3E-EAB7-FE14-0B76-3D25D969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1" name="Picture 11">
            <a:extLst>
              <a:ext uri="{FF2B5EF4-FFF2-40B4-BE49-F238E27FC236}">
                <a16:creationId xmlns:a16="http://schemas.microsoft.com/office/drawing/2014/main" id="{49A73D09-4F8B-0C00-3C0A-D01F4042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2" name="Picture 12">
            <a:extLst>
              <a:ext uri="{FF2B5EF4-FFF2-40B4-BE49-F238E27FC236}">
                <a16:creationId xmlns:a16="http://schemas.microsoft.com/office/drawing/2014/main" id="{CBD548F0-85E8-3A2D-DCA8-7B83655E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6613"/>
            <a:ext cx="6096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2" name="Text Box 2">
            <a:extLst>
              <a:ext uri="{FF2B5EF4-FFF2-40B4-BE49-F238E27FC236}">
                <a16:creationId xmlns:a16="http://schemas.microsoft.com/office/drawing/2014/main" id="{A6F1922C-3CE9-DA82-70BF-26CDE982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57175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Pode Satanás fazer realmente milagres?</a:t>
            </a: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6A584DBE-2BD7-ADC2-43EE-500EDC8C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1238"/>
            <a:ext cx="4608513" cy="5783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“Então, vi sair da boca do dragão, da boca da besta e da boca do falso profeta três espíritos imundos semelhantes a rãs, porque eles são espíritos de demônios, operadores de sinais, e se dirigem aos reis do mundo inteiro com o fim de ajuntá-los para a peleja do grande Dia do Deus Todo-poderoso.”</a:t>
            </a:r>
          </a:p>
          <a:p>
            <a:pPr algn="l"/>
            <a:endParaRPr lang="en-US" altLang="pt-BR" sz="2400">
              <a:latin typeface="Arial" panose="020B0604020202020204" pitchFamily="34" charset="0"/>
            </a:endParaRPr>
          </a:p>
          <a:p>
            <a:pPr algn="l"/>
            <a:endParaRPr lang="en-US" altLang="pt-BR" sz="1800">
              <a:latin typeface="Arial" panose="020B0604020202020204" pitchFamily="34" charset="0"/>
            </a:endParaRPr>
          </a:p>
          <a:p>
            <a:pPr algn="l"/>
            <a:endParaRPr lang="pt-BR" altLang="pt-BR" sz="2000"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15:13 e 14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5" name="Picture 11">
            <a:extLst>
              <a:ext uri="{FF2B5EF4-FFF2-40B4-BE49-F238E27FC236}">
                <a16:creationId xmlns:a16="http://schemas.microsoft.com/office/drawing/2014/main" id="{09EEA2CC-9BAB-8655-16E8-125E469A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Text Box 2">
            <a:extLst>
              <a:ext uri="{FF2B5EF4-FFF2-40B4-BE49-F238E27FC236}">
                <a16:creationId xmlns:a16="http://schemas.microsoft.com/office/drawing/2014/main" id="{F934A3B0-BEEC-9A01-4BB5-42693EC8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33375"/>
            <a:ext cx="51847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“Espírito de Demônio, operadores de sinais”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514B7AC5-6C53-E946-33C2-0BEFC840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3671888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“Porque surgirão falsos cristos e falsos profetas operando grandes sinais e prodígios para enganar, se possível, os próprios eleitos.”   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Mateus 24:24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>
            <a:extLst>
              <a:ext uri="{FF2B5EF4-FFF2-40B4-BE49-F238E27FC236}">
                <a16:creationId xmlns:a16="http://schemas.microsoft.com/office/drawing/2014/main" id="{0326B4D6-057F-D24B-7797-CC37161F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E17584FB-2A14-9696-3E1D-0B360225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6913563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>
            <a:extLst>
              <a:ext uri="{FF2B5EF4-FFF2-40B4-BE49-F238E27FC236}">
                <a16:creationId xmlns:a16="http://schemas.microsoft.com/office/drawing/2014/main" id="{5BD533D9-2D08-893C-A510-3F518104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47E1CD5B-6C2F-705E-9B97-7C1A5AEE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8507"/>
          <a:stretch>
            <a:fillRect/>
          </a:stretch>
        </p:blipFill>
        <p:spPr bwMode="auto">
          <a:xfrm>
            <a:off x="1692275" y="981075"/>
            <a:ext cx="55435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2" name="Picture 18">
            <a:extLst>
              <a:ext uri="{FF2B5EF4-FFF2-40B4-BE49-F238E27FC236}">
                <a16:creationId xmlns:a16="http://schemas.microsoft.com/office/drawing/2014/main" id="{4B614C53-ADF8-F4EE-D563-6F7DE6F7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7" name="Text Box 13">
            <a:extLst>
              <a:ext uri="{FF2B5EF4-FFF2-40B4-BE49-F238E27FC236}">
                <a16:creationId xmlns:a16="http://schemas.microsoft.com/office/drawing/2014/main" id="{B89FFC00-93B3-7BAA-6122-9CC58BBE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5888"/>
            <a:ext cx="4249737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Satanás é sutil em seus enganos ao ponto de usar a própria Escritura Sagrada.</a:t>
            </a:r>
            <a:endParaRPr lang="pt-BR" altLang="pt-BR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678" name="Rectangle 14">
            <a:extLst>
              <a:ext uri="{FF2B5EF4-FFF2-40B4-BE49-F238E27FC236}">
                <a16:creationId xmlns:a16="http://schemas.microsoft.com/office/drawing/2014/main" id="{3C7F0307-001D-B6DF-ADE1-D1CC60823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3816350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Muitos movimentos religiosos </a:t>
            </a:r>
          </a:p>
          <a:p>
            <a:pPr algn="l"/>
            <a:r>
              <a:rPr lang="pt-BR" altLang="pt-BR" sz="2800">
                <a:latin typeface="Arial" panose="020B0604020202020204" pitchFamily="34" charset="0"/>
              </a:rPr>
              <a:t>dizem ter a Bíblia como seu guia, </a:t>
            </a:r>
          </a:p>
          <a:p>
            <a:pPr algn="l"/>
            <a:r>
              <a:rPr lang="pt-BR" altLang="pt-BR" sz="2800">
                <a:latin typeface="Arial" panose="020B0604020202020204" pitchFamily="34" charset="0"/>
              </a:rPr>
              <a:t>seria isso verdade?</a:t>
            </a:r>
          </a:p>
        </p:txBody>
      </p:sp>
      <p:sp>
        <p:nvSpPr>
          <p:cNvPr id="113679" name="Rectangle 15">
            <a:extLst>
              <a:ext uri="{FF2B5EF4-FFF2-40B4-BE49-F238E27FC236}">
                <a16:creationId xmlns:a16="http://schemas.microsoft.com/office/drawing/2014/main" id="{4233E0A1-DBB1-AC53-D8D3-84186DBF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068638"/>
            <a:ext cx="2484437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Como nos protegermos destes </a:t>
            </a:r>
          </a:p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ministros de Satanás?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3" name="Picture 13">
            <a:extLst>
              <a:ext uri="{FF2B5EF4-FFF2-40B4-BE49-F238E27FC236}">
                <a16:creationId xmlns:a16="http://schemas.microsoft.com/office/drawing/2014/main" id="{C07BFB33-A1E7-3928-23E3-B33F44B1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3802" b="1726"/>
          <a:stretch>
            <a:fillRect/>
          </a:stretch>
        </p:blipFill>
        <p:spPr bwMode="auto">
          <a:xfrm>
            <a:off x="4605338" y="476250"/>
            <a:ext cx="453866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Text Box 2">
            <a:extLst>
              <a:ext uri="{FF2B5EF4-FFF2-40B4-BE49-F238E27FC236}">
                <a16:creationId xmlns:a16="http://schemas.microsoft.com/office/drawing/2014/main" id="{700E11F2-0C31-AD3B-ACA2-668151B54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4787900" cy="64420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95000"/>
              </a:lnSpc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“Nem todo o que me diz: Senhor, Senhor! entrará no reino dos céus, mas aquele que faz a vontade de meu Pai, que está nos céus. Muitos, naquele dia, hão de dizer-me: Senhor, Senhor! Porventura, não temos nós profetizado  em teu nome, e em teu nome não expelimos demônios, e em teu nome não fizemos muitos milagres?</a:t>
            </a:r>
            <a:b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Então, lhes direi explicitamente: Nunca vos conheci. Apartai-vos de mim, os que praticais a iniqüidade.”</a:t>
            </a:r>
          </a:p>
          <a:p>
            <a:pPr algn="l">
              <a:lnSpc>
                <a:spcPct val="95000"/>
              </a:lnSpc>
            </a:pPr>
            <a:endParaRPr lang="en-US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95000"/>
              </a:lnSpc>
            </a:pPr>
            <a:endParaRPr lang="pt-BR" altLang="pt-BR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Mateus 7:21-23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>
            <a:extLst>
              <a:ext uri="{FF2B5EF4-FFF2-40B4-BE49-F238E27FC236}">
                <a16:creationId xmlns:a16="http://schemas.microsoft.com/office/drawing/2014/main" id="{DDFEB78E-E562-FE61-9A5C-09C909D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Text Box 2">
            <a:extLst>
              <a:ext uri="{FF2B5EF4-FFF2-40B4-BE49-F238E27FC236}">
                <a16:creationId xmlns:a16="http://schemas.microsoft.com/office/drawing/2014/main" id="{8D46F313-F605-3B4F-BBE6-C9EE3BFC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4175125" cy="3881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“À lei e ao testemunho! Se eles não falarem desta maneira, jamais verão a alva.”</a:t>
            </a:r>
          </a:p>
          <a:p>
            <a:pPr algn="r">
              <a:lnSpc>
                <a:spcPct val="90000"/>
              </a:lnSpc>
            </a:pPr>
            <a:r>
              <a:rPr lang="pt-BR" altLang="pt-BR" sz="3600">
                <a:latin typeface="Arial" panose="020B0604020202020204" pitchFamily="34" charset="0"/>
              </a:rPr>
              <a:t>Isaías 8:20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9" name="Picture 11">
            <a:extLst>
              <a:ext uri="{FF2B5EF4-FFF2-40B4-BE49-F238E27FC236}">
                <a16:creationId xmlns:a16="http://schemas.microsoft.com/office/drawing/2014/main" id="{7F00DA50-076D-8900-8B6B-68AD4D30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Text Box 2">
            <a:extLst>
              <a:ext uri="{FF2B5EF4-FFF2-40B4-BE49-F238E27FC236}">
                <a16:creationId xmlns:a16="http://schemas.microsoft.com/office/drawing/2014/main" id="{EF7BA2CD-DB19-2D69-E7DA-D8FD6A25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6781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Contra quem Satanás está irado?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65F191BB-408A-6BFD-2E65-A7EDF45EC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5270500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pt-BR" altLang="pt-BR">
                <a:latin typeface="Arial" panose="020B0604020202020204" pitchFamily="34" charset="0"/>
              </a:rPr>
              <a:t>“Irou-se o dragão contra a mulher e foi pelejar com os restantes da sua descendência, os que  guardam os mandamentos de Deus e têm o testemunho de Jesus; e se pôs em pé sobre a areia do mar.”</a:t>
            </a:r>
          </a:p>
          <a:p>
            <a:pPr algn="r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12:17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>
            <a:extLst>
              <a:ext uri="{FF2B5EF4-FFF2-40B4-BE49-F238E27FC236}">
                <a16:creationId xmlns:a16="http://schemas.microsoft.com/office/drawing/2014/main" id="{7912909C-4296-89B0-9361-C24415FD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Text Box 2">
            <a:extLst>
              <a:ext uri="{FF2B5EF4-FFF2-40B4-BE49-F238E27FC236}">
                <a16:creationId xmlns:a16="http://schemas.microsoft.com/office/drawing/2014/main" id="{0ADE4C3F-1769-EEB9-6DB4-04BF8F06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65275"/>
            <a:ext cx="6480175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O segredo infalível para vencer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1031">
            <a:extLst>
              <a:ext uri="{FF2B5EF4-FFF2-40B4-BE49-F238E27FC236}">
                <a16:creationId xmlns:a16="http://schemas.microsoft.com/office/drawing/2014/main" id="{4D80B235-2CEA-5F56-737F-15C17B07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1029">
            <a:extLst>
              <a:ext uri="{FF2B5EF4-FFF2-40B4-BE49-F238E27FC236}">
                <a16:creationId xmlns:a16="http://schemas.microsoft.com/office/drawing/2014/main" id="{EAC52D21-60AD-4B77-CD0F-BD81C64F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3743325" cy="568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“Eles, pois,  o venceram por causa do sangue do Cordeiro e por causa  da palavra do  testemunho que deram e, mesmo em face da morte, não amaram a própria vida.”</a:t>
            </a:r>
          </a:p>
          <a:p>
            <a:pPr algn="r">
              <a:lnSpc>
                <a:spcPct val="90000"/>
              </a:lnSpc>
            </a:pPr>
            <a:endParaRPr lang="pt-BR" altLang="pt-BR" sz="2800">
              <a:latin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pt-BR" altLang="pt-BR" sz="2800">
                <a:latin typeface="Arial" panose="020B0604020202020204" pitchFamily="34" charset="0"/>
              </a:rPr>
              <a:t>Apocalipse 12:11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7" name="Picture 9">
            <a:extLst>
              <a:ext uri="{FF2B5EF4-FFF2-40B4-BE49-F238E27FC236}">
                <a16:creationId xmlns:a16="http://schemas.microsoft.com/office/drawing/2014/main" id="{168BB876-72C1-B0D9-0E3F-5CE2D5E9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Text Box 2">
            <a:extLst>
              <a:ext uri="{FF2B5EF4-FFF2-40B4-BE49-F238E27FC236}">
                <a16:creationId xmlns:a16="http://schemas.microsoft.com/office/drawing/2014/main" id="{D64EA6E7-25A8-4654-BC60-ECB9EEAE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Não podemos negar a realidade de um conflito entre poderes antagônicos em nosso planeta.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C82C8B5B-D76B-7CBF-F964-6691A3B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18213"/>
            <a:ext cx="57785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Por um lado, a amor de Deus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5" name="Picture 15">
            <a:extLst>
              <a:ext uri="{FF2B5EF4-FFF2-40B4-BE49-F238E27FC236}">
                <a16:creationId xmlns:a16="http://schemas.microsoft.com/office/drawing/2014/main" id="{33E6E146-8A7F-5C92-0F56-58F923C8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2" name="Text Box 12">
            <a:extLst>
              <a:ext uri="{FF2B5EF4-FFF2-40B4-BE49-F238E27FC236}">
                <a16:creationId xmlns:a16="http://schemas.microsoft.com/office/drawing/2014/main" id="{9E4D043D-A596-A7A2-6CD5-8CDCD2DEC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3700"/>
            <a:ext cx="4319588" cy="569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Satanás que não pode fazer nada diante de Cristo</a:t>
            </a:r>
          </a:p>
          <a:p>
            <a:pPr algn="l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Jesus o venceu no monte da tentação</a:t>
            </a:r>
          </a:p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Venceu na cruz bradando, “Está consumado”</a:t>
            </a:r>
          </a:p>
          <a:p>
            <a:pPr algn="l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Venceu no sepulcro. Cristo ressuscitado.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8" name="Picture 10">
            <a:extLst>
              <a:ext uri="{FF2B5EF4-FFF2-40B4-BE49-F238E27FC236}">
                <a16:creationId xmlns:a16="http://schemas.microsoft.com/office/drawing/2014/main" id="{9038CF71-DEA2-D085-1EF8-DF62ADCA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1513"/>
            <a:ext cx="4859337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7" name="Picture 9">
            <a:extLst>
              <a:ext uri="{FF2B5EF4-FFF2-40B4-BE49-F238E27FC236}">
                <a16:creationId xmlns:a16="http://schemas.microsoft.com/office/drawing/2014/main" id="{32647B8D-BB38-D4DF-7A2A-27A3D47F7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624"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Text Box 2">
            <a:extLst>
              <a:ext uri="{FF2B5EF4-FFF2-40B4-BE49-F238E27FC236}">
                <a16:creationId xmlns:a16="http://schemas.microsoft.com/office/drawing/2014/main" id="{A5EF1F7D-3F15-BFF3-718A-C2FCB0C9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789363"/>
            <a:ext cx="5003800" cy="2833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Venceu finalmente no “final dos tempos”.</a:t>
            </a:r>
          </a:p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“...não se levantará por duas vezes a angústia”</a:t>
            </a:r>
          </a:p>
          <a:p>
            <a:pPr algn="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Naum 1:9</a:t>
            </a:r>
          </a:p>
        </p:txBody>
      </p:sp>
      <p:sp>
        <p:nvSpPr>
          <p:cNvPr id="104459" name="Text Box 11">
            <a:extLst>
              <a:ext uri="{FF2B5EF4-FFF2-40B4-BE49-F238E27FC236}">
                <a16:creationId xmlns:a16="http://schemas.microsoft.com/office/drawing/2014/main" id="{A11BF2F4-B119-DDBA-07BD-D5EE2515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739775"/>
            <a:ext cx="4643438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Vence toda vez que um filho lhe pede auxílio.</a:t>
            </a:r>
          </a:p>
          <a:p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>
            <a:extLst>
              <a:ext uri="{FF2B5EF4-FFF2-40B4-BE49-F238E27FC236}">
                <a16:creationId xmlns:a16="http://schemas.microsoft.com/office/drawing/2014/main" id="{BBF28EC7-681A-F645-B2DA-B1D2A84B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Text Box 2">
            <a:extLst>
              <a:ext uri="{FF2B5EF4-FFF2-40B4-BE49-F238E27FC236}">
                <a16:creationId xmlns:a16="http://schemas.microsoft.com/office/drawing/2014/main" id="{D467B8FE-9AEB-6973-5C82-068FB229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1550"/>
            <a:ext cx="9144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“Deus é amor, está escrito sobre cada botão que desabrocha...”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>
            <a:extLst>
              <a:ext uri="{FF2B5EF4-FFF2-40B4-BE49-F238E27FC236}">
                <a16:creationId xmlns:a16="http://schemas.microsoft.com/office/drawing/2014/main" id="{249687B2-2502-E76E-8CC2-9DD52675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id="{13FD38F1-FB89-6C6D-E61E-0B546A30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97475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“...os amáveis passarinhos...”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>
            <a:extLst>
              <a:ext uri="{FF2B5EF4-FFF2-40B4-BE49-F238E27FC236}">
                <a16:creationId xmlns:a16="http://schemas.microsoft.com/office/drawing/2014/main" id="{E1843048-366D-F4A5-1874-9A9586A5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Text Box 2">
            <a:extLst>
              <a:ext uri="{FF2B5EF4-FFF2-40B4-BE49-F238E27FC236}">
                <a16:creationId xmlns:a16="http://schemas.microsoft.com/office/drawing/2014/main" id="{B4FC2586-87B1-47C1-F74C-C6CFE7E4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89188"/>
            <a:ext cx="8569325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4800">
                <a:latin typeface="Arial" panose="020B0604020202020204" pitchFamily="34" charset="0"/>
              </a:rPr>
              <a:t>“...as altaneiras árvores...”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>
            <a:extLst>
              <a:ext uri="{FF2B5EF4-FFF2-40B4-BE49-F238E27FC236}">
                <a16:creationId xmlns:a16="http://schemas.microsoft.com/office/drawing/2014/main" id="{DB877285-1091-FF36-50C1-873E1444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Text Box 2">
            <a:extLst>
              <a:ext uri="{FF2B5EF4-FFF2-40B4-BE49-F238E27FC236}">
                <a16:creationId xmlns:a16="http://schemas.microsoft.com/office/drawing/2014/main" id="{9D1583B0-7A02-24CA-E165-6BE7B2AA8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49725"/>
            <a:ext cx="8686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“...todos testificam do desejo de Deus em tornar seus filhos felizes...”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4" name="Picture 16">
            <a:extLst>
              <a:ext uri="{FF2B5EF4-FFF2-40B4-BE49-F238E27FC236}">
                <a16:creationId xmlns:a16="http://schemas.microsoft.com/office/drawing/2014/main" id="{AF4D5F79-7CC0-6645-ECB4-D3B356FC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id="{2DA2B1D8-603C-B82E-87CB-A3DA4EC2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2563"/>
            <a:ext cx="599122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Por outro lado temos: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F41AFC95-8813-297F-883A-1C76B57B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473200"/>
            <a:ext cx="2687637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Injustiças</a:t>
            </a:r>
          </a:p>
          <a:p>
            <a:pPr algn="l"/>
            <a:r>
              <a:rPr lang="pt-BR" altLang="pt-BR">
                <a:latin typeface="Arial" panose="020B0604020202020204" pitchFamily="34" charset="0"/>
              </a:rPr>
              <a:t>Crimes</a:t>
            </a:r>
          </a:p>
          <a:p>
            <a:pPr algn="l"/>
            <a:r>
              <a:rPr lang="pt-BR" altLang="pt-BR">
                <a:latin typeface="Arial" panose="020B0604020202020204" pitchFamily="34" charset="0"/>
              </a:rPr>
              <a:t>Calamidades</a:t>
            </a:r>
          </a:p>
          <a:p>
            <a:pPr algn="l"/>
            <a:r>
              <a:rPr lang="pt-BR" altLang="pt-BR">
                <a:latin typeface="Arial" panose="020B0604020202020204" pitchFamily="34" charset="0"/>
              </a:rPr>
              <a:t>Pestes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4DCC0E36-C33F-9665-1D50-0EA0EEE9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86363"/>
            <a:ext cx="8702675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Que nos falam da realidade do mal em nosso planeta, implantado pelo inimigo de Deus.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1444</Words>
  <Application>Microsoft Office PowerPoint</Application>
  <PresentationFormat>Apresentação na tela (4:3)</PresentationFormat>
  <Paragraphs>104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Times New Roman</vt:lpstr>
      <vt:lpstr>Arial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Grande Traidor Desmascarado Pelo Apocalipse</dc:title>
  <dc:subject>Apocalipse</dc:subject>
  <dc:creator>Pr. Ari Celso Cidral</dc:creator>
  <dc:description>Edição: Dilenio Enderle</dc:description>
  <cp:lastModifiedBy>Pr. Marcelo Carvalho</cp:lastModifiedBy>
  <cp:revision>527</cp:revision>
  <dcterms:created xsi:type="dcterms:W3CDTF">2001-10-03T00:03:19Z</dcterms:created>
  <dcterms:modified xsi:type="dcterms:W3CDTF">2022-05-19T08:48:14Z</dcterms:modified>
</cp:coreProperties>
</file>