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86" r:id="rId3"/>
    <p:sldId id="257" r:id="rId4"/>
    <p:sldId id="258" r:id="rId5"/>
    <p:sldId id="259" r:id="rId6"/>
    <p:sldId id="260" r:id="rId7"/>
    <p:sldId id="261" r:id="rId8"/>
    <p:sldId id="262" r:id="rId9"/>
    <p:sldId id="263" r:id="rId10"/>
    <p:sldId id="264" r:id="rId11"/>
    <p:sldId id="265" r:id="rId12"/>
    <p:sldId id="266" r:id="rId13"/>
    <p:sldId id="267" r:id="rId14"/>
    <p:sldId id="273" r:id="rId15"/>
    <p:sldId id="288" r:id="rId16"/>
    <p:sldId id="289" r:id="rId17"/>
    <p:sldId id="268" r:id="rId18"/>
    <p:sldId id="269" r:id="rId19"/>
    <p:sldId id="270" r:id="rId20"/>
    <p:sldId id="271" r:id="rId21"/>
    <p:sldId id="274" r:id="rId22"/>
    <p:sldId id="275" r:id="rId23"/>
    <p:sldId id="276" r:id="rId24"/>
    <p:sldId id="277" r:id="rId25"/>
    <p:sldId id="278" r:id="rId26"/>
    <p:sldId id="279" r:id="rId27"/>
    <p:sldId id="280" r:id="rId28"/>
    <p:sldId id="290" r:id="rId29"/>
    <p:sldId id="281" r:id="rId30"/>
    <p:sldId id="282" r:id="rId31"/>
    <p:sldId id="287" r:id="rId32"/>
  </p:sldIdLst>
  <p:sldSz cx="9144000" cy="6858000" type="screen4x3"/>
  <p:notesSz cx="6858000" cy="9144000"/>
  <p:defaultTextStyle>
    <a:defPPr>
      <a:defRPr lang="pt-BR"/>
    </a:defPPr>
    <a:lvl1pPr algn="l" rtl="0" fontAlgn="base">
      <a:spcBef>
        <a:spcPct val="0"/>
      </a:spcBef>
      <a:spcAft>
        <a:spcPct val="0"/>
      </a:spcAft>
      <a:defRPr sz="3200" b="1" kern="1200">
        <a:solidFill>
          <a:srgbClr val="FFFF00"/>
        </a:solidFill>
        <a:latin typeface="Souvenir Lt BT" pitchFamily="18" charset="0"/>
        <a:ea typeface="+mn-ea"/>
        <a:cs typeface="+mn-cs"/>
      </a:defRPr>
    </a:lvl1pPr>
    <a:lvl2pPr marL="457200" algn="l" rtl="0" fontAlgn="base">
      <a:spcBef>
        <a:spcPct val="0"/>
      </a:spcBef>
      <a:spcAft>
        <a:spcPct val="0"/>
      </a:spcAft>
      <a:defRPr sz="3200" b="1" kern="1200">
        <a:solidFill>
          <a:srgbClr val="FFFF00"/>
        </a:solidFill>
        <a:latin typeface="Souvenir Lt BT" pitchFamily="18" charset="0"/>
        <a:ea typeface="+mn-ea"/>
        <a:cs typeface="+mn-cs"/>
      </a:defRPr>
    </a:lvl2pPr>
    <a:lvl3pPr marL="914400" algn="l" rtl="0" fontAlgn="base">
      <a:spcBef>
        <a:spcPct val="0"/>
      </a:spcBef>
      <a:spcAft>
        <a:spcPct val="0"/>
      </a:spcAft>
      <a:defRPr sz="3200" b="1" kern="1200">
        <a:solidFill>
          <a:srgbClr val="FFFF00"/>
        </a:solidFill>
        <a:latin typeface="Souvenir Lt BT" pitchFamily="18" charset="0"/>
        <a:ea typeface="+mn-ea"/>
        <a:cs typeface="+mn-cs"/>
      </a:defRPr>
    </a:lvl3pPr>
    <a:lvl4pPr marL="1371600" algn="l" rtl="0" fontAlgn="base">
      <a:spcBef>
        <a:spcPct val="0"/>
      </a:spcBef>
      <a:spcAft>
        <a:spcPct val="0"/>
      </a:spcAft>
      <a:defRPr sz="3200" b="1" kern="1200">
        <a:solidFill>
          <a:srgbClr val="FFFF00"/>
        </a:solidFill>
        <a:latin typeface="Souvenir Lt BT" pitchFamily="18" charset="0"/>
        <a:ea typeface="+mn-ea"/>
        <a:cs typeface="+mn-cs"/>
      </a:defRPr>
    </a:lvl4pPr>
    <a:lvl5pPr marL="1828800" algn="l" rtl="0" fontAlgn="base">
      <a:spcBef>
        <a:spcPct val="0"/>
      </a:spcBef>
      <a:spcAft>
        <a:spcPct val="0"/>
      </a:spcAft>
      <a:defRPr sz="3200" b="1" kern="1200">
        <a:solidFill>
          <a:srgbClr val="FFFF00"/>
        </a:solidFill>
        <a:latin typeface="Souvenir Lt BT" pitchFamily="18" charset="0"/>
        <a:ea typeface="+mn-ea"/>
        <a:cs typeface="+mn-cs"/>
      </a:defRPr>
    </a:lvl5pPr>
    <a:lvl6pPr marL="2286000" algn="l" defTabSz="914400" rtl="0" eaLnBrk="1" latinLnBrk="0" hangingPunct="1">
      <a:defRPr sz="3200" b="1" kern="1200">
        <a:solidFill>
          <a:srgbClr val="FFFF00"/>
        </a:solidFill>
        <a:latin typeface="Souvenir Lt BT" pitchFamily="18" charset="0"/>
        <a:ea typeface="+mn-ea"/>
        <a:cs typeface="+mn-cs"/>
      </a:defRPr>
    </a:lvl6pPr>
    <a:lvl7pPr marL="2743200" algn="l" defTabSz="914400" rtl="0" eaLnBrk="1" latinLnBrk="0" hangingPunct="1">
      <a:defRPr sz="3200" b="1" kern="1200">
        <a:solidFill>
          <a:srgbClr val="FFFF00"/>
        </a:solidFill>
        <a:latin typeface="Souvenir Lt BT" pitchFamily="18" charset="0"/>
        <a:ea typeface="+mn-ea"/>
        <a:cs typeface="+mn-cs"/>
      </a:defRPr>
    </a:lvl7pPr>
    <a:lvl8pPr marL="3200400" algn="l" defTabSz="914400" rtl="0" eaLnBrk="1" latinLnBrk="0" hangingPunct="1">
      <a:defRPr sz="3200" b="1" kern="1200">
        <a:solidFill>
          <a:srgbClr val="FFFF00"/>
        </a:solidFill>
        <a:latin typeface="Souvenir Lt BT" pitchFamily="18" charset="0"/>
        <a:ea typeface="+mn-ea"/>
        <a:cs typeface="+mn-cs"/>
      </a:defRPr>
    </a:lvl8pPr>
    <a:lvl9pPr marL="3657600" algn="l" defTabSz="914400" rtl="0" eaLnBrk="1" latinLnBrk="0" hangingPunct="1">
      <a:defRPr sz="3200" b="1" kern="1200">
        <a:solidFill>
          <a:srgbClr val="FFFF00"/>
        </a:solidFill>
        <a:latin typeface="Souvenir Lt BT"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0000CC"/>
    <a:srgbClr val="000099"/>
    <a:srgbClr val="000000"/>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17" autoAdjust="0"/>
    <p:restoredTop sz="94660"/>
  </p:normalViewPr>
  <p:slideViewPr>
    <p:cSldViewPr>
      <p:cViewPr varScale="1">
        <p:scale>
          <a:sx n="38" d="100"/>
          <a:sy n="38" d="100"/>
        </p:scale>
        <p:origin x="1248"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C7823-4C2D-5DE2-94DB-0D0DF0658D2E}"/>
              </a:ext>
            </a:extLst>
          </p:cNvPr>
          <p:cNvSpPr>
            <a:spLocks noGrp="1"/>
          </p:cNvSpPr>
          <p:nvPr>
            <p:ph type="ctrTitle"/>
          </p:nvPr>
        </p:nvSpPr>
        <p:spPr>
          <a:xfrm>
            <a:off x="1143000" y="1122363"/>
            <a:ext cx="6858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FF3D05DD-AD1E-52CC-79B0-7815FC4D887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704E7E74-6EB6-529D-F629-9ADC783B4AAC}"/>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AFF404CE-F9DA-4CAE-E3E7-42163D979D3D}"/>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CA5A33C5-27EA-7B1F-53BC-E2F8F08C9E44}"/>
              </a:ext>
            </a:extLst>
          </p:cNvPr>
          <p:cNvSpPr>
            <a:spLocks noGrp="1"/>
          </p:cNvSpPr>
          <p:nvPr>
            <p:ph type="sldNum" sz="quarter" idx="12"/>
          </p:nvPr>
        </p:nvSpPr>
        <p:spPr/>
        <p:txBody>
          <a:bodyPr/>
          <a:lstStyle>
            <a:lvl1pPr>
              <a:defRPr/>
            </a:lvl1pPr>
          </a:lstStyle>
          <a:p>
            <a:fld id="{A0F58980-2E03-48AF-9265-009746F73CDA}" type="slidenum">
              <a:rPr lang="pt-BR" altLang="pt-BR"/>
              <a:pPr/>
              <a:t>‹nº›</a:t>
            </a:fld>
            <a:endParaRPr lang="pt-BR" altLang="pt-BR"/>
          </a:p>
        </p:txBody>
      </p:sp>
    </p:spTree>
    <p:extLst>
      <p:ext uri="{BB962C8B-B14F-4D97-AF65-F5344CB8AC3E}">
        <p14:creationId xmlns:p14="http://schemas.microsoft.com/office/powerpoint/2010/main" val="427473342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40AD9-7A75-FEB4-5D20-FA9817EF3D2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DE17320E-EC4E-00AA-344F-3B6AD26B1EA3}"/>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E66AC31-8606-33BB-3725-1A31C7C4D0AA}"/>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666326B3-1052-0958-0860-408C6464E19F}"/>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7660AACA-E497-2E78-FB34-111B93144B38}"/>
              </a:ext>
            </a:extLst>
          </p:cNvPr>
          <p:cNvSpPr>
            <a:spLocks noGrp="1"/>
          </p:cNvSpPr>
          <p:nvPr>
            <p:ph type="sldNum" sz="quarter" idx="12"/>
          </p:nvPr>
        </p:nvSpPr>
        <p:spPr/>
        <p:txBody>
          <a:bodyPr/>
          <a:lstStyle>
            <a:lvl1pPr>
              <a:defRPr/>
            </a:lvl1pPr>
          </a:lstStyle>
          <a:p>
            <a:fld id="{EE69BA4C-08BA-49AD-BBBE-FC4EBDB82009}" type="slidenum">
              <a:rPr lang="pt-BR" altLang="pt-BR"/>
              <a:pPr/>
              <a:t>‹nº›</a:t>
            </a:fld>
            <a:endParaRPr lang="pt-BR" altLang="pt-BR"/>
          </a:p>
        </p:txBody>
      </p:sp>
    </p:spTree>
    <p:extLst>
      <p:ext uri="{BB962C8B-B14F-4D97-AF65-F5344CB8AC3E}">
        <p14:creationId xmlns:p14="http://schemas.microsoft.com/office/powerpoint/2010/main" val="226050915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EE56CC8-0E92-AD78-8D6B-9913C8A40FCC}"/>
              </a:ext>
            </a:extLst>
          </p:cNvPr>
          <p:cNvSpPr>
            <a:spLocks noGrp="1"/>
          </p:cNvSpPr>
          <p:nvPr>
            <p:ph type="title" orient="vert"/>
          </p:nvPr>
        </p:nvSpPr>
        <p:spPr>
          <a:xfrm>
            <a:off x="6515100" y="609600"/>
            <a:ext cx="1943100" cy="5486400"/>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043BE64-ACBD-2D0C-31C7-19499341055B}"/>
              </a:ext>
            </a:extLst>
          </p:cNvPr>
          <p:cNvSpPr>
            <a:spLocks noGrp="1"/>
          </p:cNvSpPr>
          <p:nvPr>
            <p:ph type="body" orient="vert" idx="1"/>
          </p:nvPr>
        </p:nvSpPr>
        <p:spPr>
          <a:xfrm>
            <a:off x="685800" y="609600"/>
            <a:ext cx="5676900" cy="548640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BF7F57B-2926-5629-7D12-26D09537E6C4}"/>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97BB25E3-575F-BC8B-A6C7-D44D6CCDDDB2}"/>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FD64D329-DF98-BECD-F949-C579A2E0D156}"/>
              </a:ext>
            </a:extLst>
          </p:cNvPr>
          <p:cNvSpPr>
            <a:spLocks noGrp="1"/>
          </p:cNvSpPr>
          <p:nvPr>
            <p:ph type="sldNum" sz="quarter" idx="12"/>
          </p:nvPr>
        </p:nvSpPr>
        <p:spPr/>
        <p:txBody>
          <a:bodyPr/>
          <a:lstStyle>
            <a:lvl1pPr>
              <a:defRPr/>
            </a:lvl1pPr>
          </a:lstStyle>
          <a:p>
            <a:fld id="{758435BF-003C-4973-99D4-AB75B7FAED0B}" type="slidenum">
              <a:rPr lang="pt-BR" altLang="pt-BR"/>
              <a:pPr/>
              <a:t>‹nº›</a:t>
            </a:fld>
            <a:endParaRPr lang="pt-BR" altLang="pt-BR"/>
          </a:p>
        </p:txBody>
      </p:sp>
    </p:spTree>
    <p:extLst>
      <p:ext uri="{BB962C8B-B14F-4D97-AF65-F5344CB8AC3E}">
        <p14:creationId xmlns:p14="http://schemas.microsoft.com/office/powerpoint/2010/main" val="63329206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0DE87-B548-C927-FA38-9CBD06D5D22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D852FA0-563A-6968-7EEC-044C4616DFFB}"/>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CBAD75E-A207-64B9-C1C6-9EE9DADC347D}"/>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374ADA6D-577A-9ADA-127D-2B0AC64A30C7}"/>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5B0A7769-2C4E-5E6C-B647-F945EE77BD2B}"/>
              </a:ext>
            </a:extLst>
          </p:cNvPr>
          <p:cNvSpPr>
            <a:spLocks noGrp="1"/>
          </p:cNvSpPr>
          <p:nvPr>
            <p:ph type="sldNum" sz="quarter" idx="12"/>
          </p:nvPr>
        </p:nvSpPr>
        <p:spPr/>
        <p:txBody>
          <a:bodyPr/>
          <a:lstStyle>
            <a:lvl1pPr>
              <a:defRPr/>
            </a:lvl1pPr>
          </a:lstStyle>
          <a:p>
            <a:fld id="{EB36ADE1-C8CE-4F1A-BB3B-C1430599D5AE}" type="slidenum">
              <a:rPr lang="pt-BR" altLang="pt-BR"/>
              <a:pPr/>
              <a:t>‹nº›</a:t>
            </a:fld>
            <a:endParaRPr lang="pt-BR" altLang="pt-BR"/>
          </a:p>
        </p:txBody>
      </p:sp>
    </p:spTree>
    <p:extLst>
      <p:ext uri="{BB962C8B-B14F-4D97-AF65-F5344CB8AC3E}">
        <p14:creationId xmlns:p14="http://schemas.microsoft.com/office/powerpoint/2010/main" val="47651020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CAE161-EFCA-0100-89D1-0324F662F951}"/>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5B4F68AF-7B1D-C2AA-A420-62DD87B4218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85FD0517-2661-355D-F4B1-54C0F851DFC6}"/>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EF2623C7-F4A9-F9C5-7136-6BCCD15E3320}"/>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C58B524A-7D49-EC3C-743E-64D60DFB220C}"/>
              </a:ext>
            </a:extLst>
          </p:cNvPr>
          <p:cNvSpPr>
            <a:spLocks noGrp="1"/>
          </p:cNvSpPr>
          <p:nvPr>
            <p:ph type="sldNum" sz="quarter" idx="12"/>
          </p:nvPr>
        </p:nvSpPr>
        <p:spPr/>
        <p:txBody>
          <a:bodyPr/>
          <a:lstStyle>
            <a:lvl1pPr>
              <a:defRPr/>
            </a:lvl1pPr>
          </a:lstStyle>
          <a:p>
            <a:fld id="{D714151D-6F39-4EFC-83E8-B9DC24CF9E5E}" type="slidenum">
              <a:rPr lang="pt-BR" altLang="pt-BR"/>
              <a:pPr/>
              <a:t>‹nº›</a:t>
            </a:fld>
            <a:endParaRPr lang="pt-BR" altLang="pt-BR"/>
          </a:p>
        </p:txBody>
      </p:sp>
    </p:spTree>
    <p:extLst>
      <p:ext uri="{BB962C8B-B14F-4D97-AF65-F5344CB8AC3E}">
        <p14:creationId xmlns:p14="http://schemas.microsoft.com/office/powerpoint/2010/main" val="30652829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2AE97A-B401-49BA-CC86-CE839A7C983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764AE2D7-4A0A-227B-9BE4-D731817351C1}"/>
              </a:ext>
            </a:extLst>
          </p:cNvPr>
          <p:cNvSpPr>
            <a:spLocks noGrp="1"/>
          </p:cNvSpPr>
          <p:nvPr>
            <p:ph sz="half" idx="1"/>
          </p:nvPr>
        </p:nvSpPr>
        <p:spPr>
          <a:xfrm>
            <a:off x="685800" y="1981200"/>
            <a:ext cx="3810000" cy="4114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6D04C727-9156-39E7-8680-CAA3FFAE750A}"/>
              </a:ext>
            </a:extLst>
          </p:cNvPr>
          <p:cNvSpPr>
            <a:spLocks noGrp="1"/>
          </p:cNvSpPr>
          <p:nvPr>
            <p:ph sz="half" idx="2"/>
          </p:nvPr>
        </p:nvSpPr>
        <p:spPr>
          <a:xfrm>
            <a:off x="4648200" y="1981200"/>
            <a:ext cx="3810000" cy="4114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5B2F156D-3F54-E9CF-F81F-A6CE3D0D8E73}"/>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22F1DBFA-F5D5-C55A-C239-076B75C264B9}"/>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41A73C6D-14FF-581A-5287-2C2DA7A5287D}"/>
              </a:ext>
            </a:extLst>
          </p:cNvPr>
          <p:cNvSpPr>
            <a:spLocks noGrp="1"/>
          </p:cNvSpPr>
          <p:nvPr>
            <p:ph type="sldNum" sz="quarter" idx="12"/>
          </p:nvPr>
        </p:nvSpPr>
        <p:spPr/>
        <p:txBody>
          <a:bodyPr/>
          <a:lstStyle>
            <a:lvl1pPr>
              <a:defRPr/>
            </a:lvl1pPr>
          </a:lstStyle>
          <a:p>
            <a:fld id="{82780551-462A-40DF-A449-29D416C7F1FC}" type="slidenum">
              <a:rPr lang="pt-BR" altLang="pt-BR"/>
              <a:pPr/>
              <a:t>‹nº›</a:t>
            </a:fld>
            <a:endParaRPr lang="pt-BR" altLang="pt-BR"/>
          </a:p>
        </p:txBody>
      </p:sp>
    </p:spTree>
    <p:extLst>
      <p:ext uri="{BB962C8B-B14F-4D97-AF65-F5344CB8AC3E}">
        <p14:creationId xmlns:p14="http://schemas.microsoft.com/office/powerpoint/2010/main" val="347477875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947AA5-C4AF-9561-3DFD-158809C5EA8A}"/>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C45C2511-A359-7CB8-B1FC-885BE489681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E76132B8-F500-98DC-D375-5979FEA19637}"/>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3642AF80-B66F-C545-DC63-ED8C3D481F5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F4E124B4-66B7-8214-81DC-73A33ADFE52A}"/>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A99963ED-9044-2F04-3BB8-E3A21214D4FD}"/>
              </a:ext>
            </a:extLst>
          </p:cNvPr>
          <p:cNvSpPr>
            <a:spLocks noGrp="1"/>
          </p:cNvSpPr>
          <p:nvPr>
            <p:ph type="dt" sz="half" idx="10"/>
          </p:nvPr>
        </p:nvSpPr>
        <p:spPr/>
        <p:txBody>
          <a:bodyPr/>
          <a:lstStyle>
            <a:lvl1pPr>
              <a:defRPr/>
            </a:lvl1pPr>
          </a:lstStyle>
          <a:p>
            <a:endParaRPr lang="pt-BR" altLang="pt-BR"/>
          </a:p>
        </p:txBody>
      </p:sp>
      <p:sp>
        <p:nvSpPr>
          <p:cNvPr id="8" name="Espaço Reservado para Rodapé 7">
            <a:extLst>
              <a:ext uri="{FF2B5EF4-FFF2-40B4-BE49-F238E27FC236}">
                <a16:creationId xmlns:a16="http://schemas.microsoft.com/office/drawing/2014/main" id="{1ED68CC5-6DCF-2087-88EA-04E398C815FE}"/>
              </a:ext>
            </a:extLst>
          </p:cNvPr>
          <p:cNvSpPr>
            <a:spLocks noGrp="1"/>
          </p:cNvSpPr>
          <p:nvPr>
            <p:ph type="ftr" sz="quarter" idx="11"/>
          </p:nvPr>
        </p:nvSpPr>
        <p:spPr/>
        <p:txBody>
          <a:bodyPr/>
          <a:lstStyle>
            <a:lvl1pPr>
              <a:defRPr/>
            </a:lvl1pPr>
          </a:lstStyle>
          <a:p>
            <a:endParaRPr lang="pt-BR" altLang="pt-BR"/>
          </a:p>
        </p:txBody>
      </p:sp>
      <p:sp>
        <p:nvSpPr>
          <p:cNvPr id="9" name="Espaço Reservado para Número de Slide 8">
            <a:extLst>
              <a:ext uri="{FF2B5EF4-FFF2-40B4-BE49-F238E27FC236}">
                <a16:creationId xmlns:a16="http://schemas.microsoft.com/office/drawing/2014/main" id="{9DEE9910-6D9A-D203-F23C-A42E26210A97}"/>
              </a:ext>
            </a:extLst>
          </p:cNvPr>
          <p:cNvSpPr>
            <a:spLocks noGrp="1"/>
          </p:cNvSpPr>
          <p:nvPr>
            <p:ph type="sldNum" sz="quarter" idx="12"/>
          </p:nvPr>
        </p:nvSpPr>
        <p:spPr/>
        <p:txBody>
          <a:bodyPr/>
          <a:lstStyle>
            <a:lvl1pPr>
              <a:defRPr/>
            </a:lvl1pPr>
          </a:lstStyle>
          <a:p>
            <a:fld id="{89C8A5A6-1240-42BB-A996-38BD055E8446}" type="slidenum">
              <a:rPr lang="pt-BR" altLang="pt-BR"/>
              <a:pPr/>
              <a:t>‹nº›</a:t>
            </a:fld>
            <a:endParaRPr lang="pt-BR" altLang="pt-BR"/>
          </a:p>
        </p:txBody>
      </p:sp>
    </p:spTree>
    <p:extLst>
      <p:ext uri="{BB962C8B-B14F-4D97-AF65-F5344CB8AC3E}">
        <p14:creationId xmlns:p14="http://schemas.microsoft.com/office/powerpoint/2010/main" val="93957181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52A2C4-14A4-259B-23FA-FAF6ECBE2651}"/>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88B6E7C1-7AD1-97FB-95DC-9A14F6399240}"/>
              </a:ext>
            </a:extLst>
          </p:cNvPr>
          <p:cNvSpPr>
            <a:spLocks noGrp="1"/>
          </p:cNvSpPr>
          <p:nvPr>
            <p:ph type="dt" sz="half" idx="10"/>
          </p:nvPr>
        </p:nvSpPr>
        <p:spPr/>
        <p:txBody>
          <a:bodyPr/>
          <a:lstStyle>
            <a:lvl1pPr>
              <a:defRPr/>
            </a:lvl1pPr>
          </a:lstStyle>
          <a:p>
            <a:endParaRPr lang="pt-BR" altLang="pt-BR"/>
          </a:p>
        </p:txBody>
      </p:sp>
      <p:sp>
        <p:nvSpPr>
          <p:cNvPr id="4" name="Espaço Reservado para Rodapé 3">
            <a:extLst>
              <a:ext uri="{FF2B5EF4-FFF2-40B4-BE49-F238E27FC236}">
                <a16:creationId xmlns:a16="http://schemas.microsoft.com/office/drawing/2014/main" id="{B97DFDB3-A9DE-0048-C8E5-66E8218EE933}"/>
              </a:ext>
            </a:extLst>
          </p:cNvPr>
          <p:cNvSpPr>
            <a:spLocks noGrp="1"/>
          </p:cNvSpPr>
          <p:nvPr>
            <p:ph type="ftr" sz="quarter" idx="11"/>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00968552-96D1-7ABA-B6E5-71BBA42FD4B9}"/>
              </a:ext>
            </a:extLst>
          </p:cNvPr>
          <p:cNvSpPr>
            <a:spLocks noGrp="1"/>
          </p:cNvSpPr>
          <p:nvPr>
            <p:ph type="sldNum" sz="quarter" idx="12"/>
          </p:nvPr>
        </p:nvSpPr>
        <p:spPr/>
        <p:txBody>
          <a:bodyPr/>
          <a:lstStyle>
            <a:lvl1pPr>
              <a:defRPr/>
            </a:lvl1pPr>
          </a:lstStyle>
          <a:p>
            <a:fld id="{3CC96B74-2312-4D9D-95C1-CD939B0B7240}" type="slidenum">
              <a:rPr lang="pt-BR" altLang="pt-BR"/>
              <a:pPr/>
              <a:t>‹nº›</a:t>
            </a:fld>
            <a:endParaRPr lang="pt-BR" altLang="pt-BR"/>
          </a:p>
        </p:txBody>
      </p:sp>
    </p:spTree>
    <p:extLst>
      <p:ext uri="{BB962C8B-B14F-4D97-AF65-F5344CB8AC3E}">
        <p14:creationId xmlns:p14="http://schemas.microsoft.com/office/powerpoint/2010/main" val="354859027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B9CC51FB-1ABE-6DDC-8103-FD56D1B6DE7E}"/>
              </a:ext>
            </a:extLst>
          </p:cNvPr>
          <p:cNvSpPr>
            <a:spLocks noGrp="1"/>
          </p:cNvSpPr>
          <p:nvPr>
            <p:ph type="dt" sz="half" idx="10"/>
          </p:nvPr>
        </p:nvSpPr>
        <p:spPr/>
        <p:txBody>
          <a:bodyPr/>
          <a:lstStyle>
            <a:lvl1pPr>
              <a:defRPr/>
            </a:lvl1pPr>
          </a:lstStyle>
          <a:p>
            <a:endParaRPr lang="pt-BR" altLang="pt-BR"/>
          </a:p>
        </p:txBody>
      </p:sp>
      <p:sp>
        <p:nvSpPr>
          <p:cNvPr id="3" name="Espaço Reservado para Rodapé 2">
            <a:extLst>
              <a:ext uri="{FF2B5EF4-FFF2-40B4-BE49-F238E27FC236}">
                <a16:creationId xmlns:a16="http://schemas.microsoft.com/office/drawing/2014/main" id="{78D66D7C-0B7C-FFA7-66B3-91345E357855}"/>
              </a:ext>
            </a:extLst>
          </p:cNvPr>
          <p:cNvSpPr>
            <a:spLocks noGrp="1"/>
          </p:cNvSpPr>
          <p:nvPr>
            <p:ph type="ftr" sz="quarter" idx="11"/>
          </p:nvPr>
        </p:nvSpPr>
        <p:spPr/>
        <p:txBody>
          <a:bodyPr/>
          <a:lstStyle>
            <a:lvl1pPr>
              <a:defRPr/>
            </a:lvl1pPr>
          </a:lstStyle>
          <a:p>
            <a:endParaRPr lang="pt-BR" altLang="pt-BR"/>
          </a:p>
        </p:txBody>
      </p:sp>
      <p:sp>
        <p:nvSpPr>
          <p:cNvPr id="4" name="Espaço Reservado para Número de Slide 3">
            <a:extLst>
              <a:ext uri="{FF2B5EF4-FFF2-40B4-BE49-F238E27FC236}">
                <a16:creationId xmlns:a16="http://schemas.microsoft.com/office/drawing/2014/main" id="{061FA096-130E-D024-D479-41A0FD65DFF2}"/>
              </a:ext>
            </a:extLst>
          </p:cNvPr>
          <p:cNvSpPr>
            <a:spLocks noGrp="1"/>
          </p:cNvSpPr>
          <p:nvPr>
            <p:ph type="sldNum" sz="quarter" idx="12"/>
          </p:nvPr>
        </p:nvSpPr>
        <p:spPr/>
        <p:txBody>
          <a:bodyPr/>
          <a:lstStyle>
            <a:lvl1pPr>
              <a:defRPr/>
            </a:lvl1pPr>
          </a:lstStyle>
          <a:p>
            <a:fld id="{98EB89E5-3D09-4B1D-B68D-A6290F2AEEE1}" type="slidenum">
              <a:rPr lang="pt-BR" altLang="pt-BR"/>
              <a:pPr/>
              <a:t>‹nº›</a:t>
            </a:fld>
            <a:endParaRPr lang="pt-BR" altLang="pt-BR"/>
          </a:p>
        </p:txBody>
      </p:sp>
    </p:spTree>
    <p:extLst>
      <p:ext uri="{BB962C8B-B14F-4D97-AF65-F5344CB8AC3E}">
        <p14:creationId xmlns:p14="http://schemas.microsoft.com/office/powerpoint/2010/main" val="178852876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A54A45-823E-03E4-49BD-535847B361F1}"/>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CAB78634-8585-2749-F919-49362CF6770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3B8C524A-04F9-747E-B422-487DC02C544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7BE9F8F6-8D06-AC11-7C48-E901CF1D6509}"/>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E4454C14-0592-F30A-38FB-CA2106DAF172}"/>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7E831FB5-E7DF-93B1-F0E2-05CCE2D6819B}"/>
              </a:ext>
            </a:extLst>
          </p:cNvPr>
          <p:cNvSpPr>
            <a:spLocks noGrp="1"/>
          </p:cNvSpPr>
          <p:nvPr>
            <p:ph type="sldNum" sz="quarter" idx="12"/>
          </p:nvPr>
        </p:nvSpPr>
        <p:spPr/>
        <p:txBody>
          <a:bodyPr/>
          <a:lstStyle>
            <a:lvl1pPr>
              <a:defRPr/>
            </a:lvl1pPr>
          </a:lstStyle>
          <a:p>
            <a:fld id="{C58C7CA2-1CD7-48B6-858F-684617491203}" type="slidenum">
              <a:rPr lang="pt-BR" altLang="pt-BR"/>
              <a:pPr/>
              <a:t>‹nº›</a:t>
            </a:fld>
            <a:endParaRPr lang="pt-BR" altLang="pt-BR"/>
          </a:p>
        </p:txBody>
      </p:sp>
    </p:spTree>
    <p:extLst>
      <p:ext uri="{BB962C8B-B14F-4D97-AF65-F5344CB8AC3E}">
        <p14:creationId xmlns:p14="http://schemas.microsoft.com/office/powerpoint/2010/main" val="390362469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7F8072-78C1-8303-0E9D-726E6DC8E218}"/>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E93EE22A-9A12-13D2-B9A9-5F881FCD413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56C2B88C-07B3-51C8-0276-F3C8A21B2D9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34EE53EC-D53D-6042-8E0E-77FD462AAC1C}"/>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D019AC78-BC38-5AA4-A39C-DBA37ABF1001}"/>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C2D044E1-71E8-A0A3-2659-7CA517F39ADA}"/>
              </a:ext>
            </a:extLst>
          </p:cNvPr>
          <p:cNvSpPr>
            <a:spLocks noGrp="1"/>
          </p:cNvSpPr>
          <p:nvPr>
            <p:ph type="sldNum" sz="quarter" idx="12"/>
          </p:nvPr>
        </p:nvSpPr>
        <p:spPr/>
        <p:txBody>
          <a:bodyPr/>
          <a:lstStyle>
            <a:lvl1pPr>
              <a:defRPr/>
            </a:lvl1pPr>
          </a:lstStyle>
          <a:p>
            <a:fld id="{619EE803-C317-4BB0-89C2-D9E8641B8AFC}" type="slidenum">
              <a:rPr lang="pt-BR" altLang="pt-BR"/>
              <a:pPr/>
              <a:t>‹nº›</a:t>
            </a:fld>
            <a:endParaRPr lang="pt-BR" altLang="pt-BR"/>
          </a:p>
        </p:txBody>
      </p:sp>
    </p:spTree>
    <p:extLst>
      <p:ext uri="{BB962C8B-B14F-4D97-AF65-F5344CB8AC3E}">
        <p14:creationId xmlns:p14="http://schemas.microsoft.com/office/powerpoint/2010/main" val="39327279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0DA2262-38B4-0C37-11F1-298D6752E400}"/>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27" name="Rectangle 3">
            <a:extLst>
              <a:ext uri="{FF2B5EF4-FFF2-40B4-BE49-F238E27FC236}">
                <a16:creationId xmlns:a16="http://schemas.microsoft.com/office/drawing/2014/main" id="{88E8E8C3-C143-4C2D-093A-43C86AA92773}"/>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028" name="Rectangle 4">
            <a:extLst>
              <a:ext uri="{FF2B5EF4-FFF2-40B4-BE49-F238E27FC236}">
                <a16:creationId xmlns:a16="http://schemas.microsoft.com/office/drawing/2014/main" id="{DEF4FAEF-E43C-9F05-E8E2-1FE66DC494C4}"/>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endParaRPr lang="pt-BR" altLang="pt-BR"/>
          </a:p>
        </p:txBody>
      </p:sp>
      <p:sp>
        <p:nvSpPr>
          <p:cNvPr id="1029" name="Rectangle 5">
            <a:extLst>
              <a:ext uri="{FF2B5EF4-FFF2-40B4-BE49-F238E27FC236}">
                <a16:creationId xmlns:a16="http://schemas.microsoft.com/office/drawing/2014/main" id="{439309C7-3E44-E0BB-E00E-65BF8A72FD28}"/>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mn-lt"/>
              </a:defRPr>
            </a:lvl1pPr>
          </a:lstStyle>
          <a:p>
            <a:endParaRPr lang="pt-BR" altLang="pt-BR"/>
          </a:p>
        </p:txBody>
      </p:sp>
      <p:sp>
        <p:nvSpPr>
          <p:cNvPr id="1030" name="Rectangle 6">
            <a:extLst>
              <a:ext uri="{FF2B5EF4-FFF2-40B4-BE49-F238E27FC236}">
                <a16:creationId xmlns:a16="http://schemas.microsoft.com/office/drawing/2014/main" id="{33FA6D93-C801-8B3C-5F6C-42AF97094265}"/>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BE264FE5-B3F3-4ECE-82F9-BFCC0FFF6036}"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3675" name="Picture 11">
            <a:extLst>
              <a:ext uri="{FF2B5EF4-FFF2-40B4-BE49-F238E27FC236}">
                <a16:creationId xmlns:a16="http://schemas.microsoft.com/office/drawing/2014/main" id="{6CA85B38-8F4C-0DC5-4B22-03AC662C26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3666" name="Text Box 2">
            <a:extLst>
              <a:ext uri="{FF2B5EF4-FFF2-40B4-BE49-F238E27FC236}">
                <a16:creationId xmlns:a16="http://schemas.microsoft.com/office/drawing/2014/main" id="{3C712E31-8A6C-3792-0419-64CC4C77A262}"/>
              </a:ext>
            </a:extLst>
          </p:cNvPr>
          <p:cNvSpPr txBox="1">
            <a:spLocks noChangeArrowheads="1"/>
          </p:cNvSpPr>
          <p:nvPr/>
        </p:nvSpPr>
        <p:spPr bwMode="auto">
          <a:xfrm>
            <a:off x="0" y="26035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pt-BR" altLang="pt-BR">
                <a:solidFill>
                  <a:schemeClr val="bg1"/>
                </a:solidFill>
                <a:latin typeface="Arial" panose="020B0604020202020204" pitchFamily="34" charset="0"/>
              </a:rPr>
              <a:t>Que sente Deus pela humanidade perdida?</a:t>
            </a:r>
          </a:p>
        </p:txBody>
      </p:sp>
      <p:sp>
        <p:nvSpPr>
          <p:cNvPr id="113667" name="Text Box 3">
            <a:extLst>
              <a:ext uri="{FF2B5EF4-FFF2-40B4-BE49-F238E27FC236}">
                <a16:creationId xmlns:a16="http://schemas.microsoft.com/office/drawing/2014/main" id="{ED3F32A7-5CEF-66C9-BDB9-D7D8A4E8230A}"/>
              </a:ext>
            </a:extLst>
          </p:cNvPr>
          <p:cNvSpPr txBox="1">
            <a:spLocks noChangeArrowheads="1"/>
          </p:cNvSpPr>
          <p:nvPr/>
        </p:nvSpPr>
        <p:spPr bwMode="auto">
          <a:xfrm>
            <a:off x="250825" y="1412875"/>
            <a:ext cx="4392613" cy="53324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a:solidFill>
                  <a:schemeClr val="bg1"/>
                </a:solidFill>
                <a:latin typeface="Arial" panose="020B0604020202020204" pitchFamily="34" charset="0"/>
              </a:rPr>
              <a:t>“Porque Deus amou ao mundo de tal maneira que deu seu Filho unigênito, para que todo o que nele crê não pereça, mas tenha a vida eterna.”                 </a:t>
            </a:r>
          </a:p>
          <a:p>
            <a:endParaRPr lang="en-US" altLang="pt-BR" sz="2800">
              <a:solidFill>
                <a:schemeClr val="bg1"/>
              </a:solidFill>
              <a:latin typeface="Arial" panose="020B0604020202020204" pitchFamily="34" charset="0"/>
            </a:endParaRPr>
          </a:p>
          <a:p>
            <a:endParaRPr lang="en-US" altLang="pt-BR">
              <a:solidFill>
                <a:schemeClr val="bg1"/>
              </a:solidFill>
              <a:latin typeface="Arial" panose="020B0604020202020204" pitchFamily="34" charset="0"/>
            </a:endParaRPr>
          </a:p>
          <a:p>
            <a:endParaRPr lang="pt-BR" altLang="pt-BR">
              <a:solidFill>
                <a:schemeClr val="bg1"/>
              </a:solidFill>
              <a:latin typeface="Arial" panose="020B0604020202020204" pitchFamily="34" charset="0"/>
            </a:endParaRPr>
          </a:p>
          <a:p>
            <a:pPr algn="r"/>
            <a:r>
              <a:rPr lang="pt-BR" altLang="pt-BR" sz="2800">
                <a:solidFill>
                  <a:schemeClr val="bg1"/>
                </a:solidFill>
                <a:latin typeface="Arial" panose="020B0604020202020204" pitchFamily="34" charset="0"/>
              </a:rPr>
              <a:t>João 3:16</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4696" name="Picture 8">
            <a:extLst>
              <a:ext uri="{FF2B5EF4-FFF2-40B4-BE49-F238E27FC236}">
                <a16:creationId xmlns:a16="http://schemas.microsoft.com/office/drawing/2014/main" id="{EF45D84A-7C99-00CD-44F2-3832199D3A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4690" name="Text Box 2">
            <a:extLst>
              <a:ext uri="{FF2B5EF4-FFF2-40B4-BE49-F238E27FC236}">
                <a16:creationId xmlns:a16="http://schemas.microsoft.com/office/drawing/2014/main" id="{91E17A26-B7E0-240A-16D3-80E4AFD0058D}"/>
              </a:ext>
            </a:extLst>
          </p:cNvPr>
          <p:cNvSpPr txBox="1">
            <a:spLocks noChangeArrowheads="1"/>
          </p:cNvSpPr>
          <p:nvPr/>
        </p:nvSpPr>
        <p:spPr bwMode="auto">
          <a:xfrm>
            <a:off x="468313" y="3656013"/>
            <a:ext cx="6767512" cy="32019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pt-BR" altLang="pt-BR" sz="2800">
                <a:solidFill>
                  <a:schemeClr val="bg1"/>
                </a:solidFill>
                <a:latin typeface="Arial" panose="020B0604020202020204" pitchFamily="34" charset="0"/>
              </a:rPr>
              <a:t>“Não temas as coisas que tens de sofrer.   Eis que o diabo está para lançar em prisão alguns dentre vós, para serdes postos à prova, e tereis tribulação de dez dias. Sê fiel até à morte, e dar-te-ei a coroa da vida.” </a:t>
            </a:r>
          </a:p>
          <a:p>
            <a:pPr algn="r">
              <a:spcBef>
                <a:spcPct val="50000"/>
              </a:spcBef>
            </a:pPr>
            <a:r>
              <a:rPr lang="pt-BR" altLang="pt-BR" sz="2400">
                <a:latin typeface="Arial" panose="020B0604020202020204" pitchFamily="34" charset="0"/>
              </a:rPr>
              <a:t>Apocalipse 2:10</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5725" name="Picture 13">
            <a:extLst>
              <a:ext uri="{FF2B5EF4-FFF2-40B4-BE49-F238E27FC236}">
                <a16:creationId xmlns:a16="http://schemas.microsoft.com/office/drawing/2014/main" id="{081C2519-8EF6-8900-625A-824CA0BB1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5714" name="Text Box 2">
            <a:extLst>
              <a:ext uri="{FF2B5EF4-FFF2-40B4-BE49-F238E27FC236}">
                <a16:creationId xmlns:a16="http://schemas.microsoft.com/office/drawing/2014/main" id="{A49D6671-E3E4-4392-5F32-CE42E5026E30}"/>
              </a:ext>
            </a:extLst>
          </p:cNvPr>
          <p:cNvSpPr txBox="1">
            <a:spLocks noChangeArrowheads="1"/>
          </p:cNvSpPr>
          <p:nvPr/>
        </p:nvSpPr>
        <p:spPr bwMode="auto">
          <a:xfrm>
            <a:off x="2165350" y="115888"/>
            <a:ext cx="197485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pt-BR" altLang="pt-BR" sz="5400">
                <a:solidFill>
                  <a:schemeClr val="bg1"/>
                </a:solidFill>
                <a:latin typeface="Arial" panose="020B0604020202020204" pitchFamily="34" charset="0"/>
              </a:rPr>
              <a:t>Amor</a:t>
            </a:r>
          </a:p>
        </p:txBody>
      </p:sp>
      <p:sp>
        <p:nvSpPr>
          <p:cNvPr id="115715" name="Text Box 3">
            <a:extLst>
              <a:ext uri="{FF2B5EF4-FFF2-40B4-BE49-F238E27FC236}">
                <a16:creationId xmlns:a16="http://schemas.microsoft.com/office/drawing/2014/main" id="{D4963B23-F9C3-5619-D9E3-0D686E97745C}"/>
              </a:ext>
            </a:extLst>
          </p:cNvPr>
          <p:cNvSpPr txBox="1">
            <a:spLocks noChangeArrowheads="1"/>
          </p:cNvSpPr>
          <p:nvPr/>
        </p:nvSpPr>
        <p:spPr bwMode="auto">
          <a:xfrm>
            <a:off x="1258888" y="1341438"/>
            <a:ext cx="3817937" cy="15525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pt-BR" altLang="pt-BR" sz="2400">
                <a:latin typeface="Arial" panose="020B0604020202020204" pitchFamily="34" charset="0"/>
              </a:rPr>
              <a:t>Desde quando existe o plano de Deus para salvar a humanidade perdida?</a:t>
            </a:r>
          </a:p>
        </p:txBody>
      </p:sp>
      <p:sp>
        <p:nvSpPr>
          <p:cNvPr id="115716" name="Text Box 4">
            <a:extLst>
              <a:ext uri="{FF2B5EF4-FFF2-40B4-BE49-F238E27FC236}">
                <a16:creationId xmlns:a16="http://schemas.microsoft.com/office/drawing/2014/main" id="{F63CD8CF-4B26-7E10-174F-7A400FDB936D}"/>
              </a:ext>
            </a:extLst>
          </p:cNvPr>
          <p:cNvSpPr txBox="1">
            <a:spLocks noChangeArrowheads="1"/>
          </p:cNvSpPr>
          <p:nvPr/>
        </p:nvSpPr>
        <p:spPr bwMode="auto">
          <a:xfrm>
            <a:off x="1258888" y="3213100"/>
            <a:ext cx="4105275" cy="35782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5000"/>
              </a:lnSpc>
              <a:spcBef>
                <a:spcPct val="50000"/>
              </a:spcBef>
            </a:pPr>
            <a:r>
              <a:rPr lang="pt-BR" altLang="pt-BR" sz="2800">
                <a:solidFill>
                  <a:schemeClr val="bg1"/>
                </a:solidFill>
                <a:latin typeface="Arial" panose="020B0604020202020204" pitchFamily="34" charset="0"/>
              </a:rPr>
              <a:t>“ adorá-la-ão todos os que habitam sobre a terra, aqueles cujos nomes não foram  escritos no Livro da Vida do Cordeiro que foi morto desde a fundação do mundo.”</a:t>
            </a:r>
            <a:endParaRPr lang="pt-BR" altLang="pt-BR" sz="500">
              <a:solidFill>
                <a:schemeClr val="bg1"/>
              </a:solidFill>
              <a:latin typeface="Arial" panose="020B0604020202020204" pitchFamily="34" charset="0"/>
            </a:endParaRPr>
          </a:p>
          <a:p>
            <a:pPr algn="r">
              <a:lnSpc>
                <a:spcPct val="85000"/>
              </a:lnSpc>
              <a:spcBef>
                <a:spcPct val="50000"/>
              </a:spcBef>
            </a:pPr>
            <a:r>
              <a:rPr lang="pt-BR" altLang="pt-BR" sz="2800">
                <a:latin typeface="Arial" panose="020B0604020202020204" pitchFamily="34" charset="0"/>
              </a:rPr>
              <a:t> </a:t>
            </a:r>
            <a:r>
              <a:rPr lang="pt-BR" altLang="pt-BR" sz="2400">
                <a:latin typeface="Arial" panose="020B0604020202020204" pitchFamily="34" charset="0"/>
              </a:rPr>
              <a:t>Apocalipse 13:8</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6747" name="Picture 11">
            <a:extLst>
              <a:ext uri="{FF2B5EF4-FFF2-40B4-BE49-F238E27FC236}">
                <a16:creationId xmlns:a16="http://schemas.microsoft.com/office/drawing/2014/main" id="{DA9438CC-05D1-4847-39FE-0B3D839E38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6738" name="Text Box 2">
            <a:extLst>
              <a:ext uri="{FF2B5EF4-FFF2-40B4-BE49-F238E27FC236}">
                <a16:creationId xmlns:a16="http://schemas.microsoft.com/office/drawing/2014/main" id="{4750CE77-848C-B3D4-C4F0-79BD149475B0}"/>
              </a:ext>
            </a:extLst>
          </p:cNvPr>
          <p:cNvSpPr txBox="1">
            <a:spLocks noChangeArrowheads="1"/>
          </p:cNvSpPr>
          <p:nvPr/>
        </p:nvSpPr>
        <p:spPr bwMode="auto">
          <a:xfrm>
            <a:off x="179388" y="195263"/>
            <a:ext cx="5184775" cy="66182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pt-BR" altLang="pt-BR" sz="2800">
                <a:solidFill>
                  <a:schemeClr val="bg1"/>
                </a:solidFill>
                <a:latin typeface="Arial" panose="020B0604020202020204" pitchFamily="34" charset="0"/>
              </a:rPr>
              <a:t>“sabendo que não foi mediante coisas corruptíveis, como prata ou ouro, que fostes resgatados do vosso fútil procedimento que vossos pais vos legaram, mas pelo precioso sangue, como de cordeiro sem defeito e sem mácula, o sangue de Cristo, conhecido, com efeito, antes da fundação do mundo, porém manifestado no fim dos tempos, por amor de vós.”</a:t>
            </a:r>
            <a:r>
              <a:rPr lang="pt-BR" altLang="pt-BR" sz="2800">
                <a:latin typeface="Arial" panose="020B0604020202020204" pitchFamily="34" charset="0"/>
              </a:rPr>
              <a:t> </a:t>
            </a:r>
          </a:p>
          <a:p>
            <a:pPr algn="r">
              <a:spcBef>
                <a:spcPct val="50000"/>
              </a:spcBef>
            </a:pPr>
            <a:r>
              <a:rPr lang="pt-BR" altLang="pt-BR" sz="2400">
                <a:latin typeface="Arial" panose="020B0604020202020204" pitchFamily="34" charset="0"/>
              </a:rPr>
              <a:t>I Pedro 1:18-20</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887" name="Picture 7">
            <a:extLst>
              <a:ext uri="{FF2B5EF4-FFF2-40B4-BE49-F238E27FC236}">
                <a16:creationId xmlns:a16="http://schemas.microsoft.com/office/drawing/2014/main" id="{0A7D7B55-AF59-83C1-934A-EE81C59510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882" name="Text Box 2">
            <a:extLst>
              <a:ext uri="{FF2B5EF4-FFF2-40B4-BE49-F238E27FC236}">
                <a16:creationId xmlns:a16="http://schemas.microsoft.com/office/drawing/2014/main" id="{F675FAEB-6196-B162-BCD0-722DE416FBB0}"/>
              </a:ext>
            </a:extLst>
          </p:cNvPr>
          <p:cNvSpPr txBox="1">
            <a:spLocks noChangeArrowheads="1"/>
          </p:cNvSpPr>
          <p:nvPr/>
        </p:nvSpPr>
        <p:spPr bwMode="auto">
          <a:xfrm>
            <a:off x="0" y="188913"/>
            <a:ext cx="9144000" cy="8239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pt-BR" altLang="pt-BR" sz="4800">
                <a:solidFill>
                  <a:schemeClr val="bg1"/>
                </a:solidFill>
                <a:latin typeface="Arial" panose="020B0604020202020204" pitchFamily="34" charset="0"/>
              </a:rPr>
              <a:t>Jesus é o único Salvador</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0290" name="Picture 2">
            <a:extLst>
              <a:ext uri="{FF2B5EF4-FFF2-40B4-BE49-F238E27FC236}">
                <a16:creationId xmlns:a16="http://schemas.microsoft.com/office/drawing/2014/main" id="{C8F2470C-E291-D2C7-7AA3-7330F52125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0292" name="Text Box 4">
            <a:extLst>
              <a:ext uri="{FF2B5EF4-FFF2-40B4-BE49-F238E27FC236}">
                <a16:creationId xmlns:a16="http://schemas.microsoft.com/office/drawing/2014/main" id="{8E3E6743-7749-8CBD-43DF-95A349AA3833}"/>
              </a:ext>
            </a:extLst>
          </p:cNvPr>
          <p:cNvSpPr txBox="1">
            <a:spLocks noChangeArrowheads="1"/>
          </p:cNvSpPr>
          <p:nvPr/>
        </p:nvSpPr>
        <p:spPr bwMode="auto">
          <a:xfrm>
            <a:off x="0" y="188913"/>
            <a:ext cx="9144000" cy="8239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pt-BR" altLang="pt-BR" sz="4800">
                <a:solidFill>
                  <a:schemeClr val="bg1"/>
                </a:solidFill>
                <a:latin typeface="Arial" panose="020B0604020202020204" pitchFamily="34" charset="0"/>
              </a:rPr>
              <a:t>Jesus é o único Salvador</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1316" name="Picture 4">
            <a:extLst>
              <a:ext uri="{FF2B5EF4-FFF2-40B4-BE49-F238E27FC236}">
                <a16:creationId xmlns:a16="http://schemas.microsoft.com/office/drawing/2014/main" id="{0750617B-1506-CDC9-9465-60B8D2F9E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1317" name="Text Box 5">
            <a:extLst>
              <a:ext uri="{FF2B5EF4-FFF2-40B4-BE49-F238E27FC236}">
                <a16:creationId xmlns:a16="http://schemas.microsoft.com/office/drawing/2014/main" id="{8D381209-2502-D042-2CAD-5A5D6CD1C817}"/>
              </a:ext>
            </a:extLst>
          </p:cNvPr>
          <p:cNvSpPr txBox="1">
            <a:spLocks noChangeArrowheads="1"/>
          </p:cNvSpPr>
          <p:nvPr/>
        </p:nvSpPr>
        <p:spPr bwMode="auto">
          <a:xfrm>
            <a:off x="0" y="188913"/>
            <a:ext cx="9144000" cy="8239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pt-BR" altLang="pt-BR" sz="4800">
                <a:solidFill>
                  <a:schemeClr val="bg1"/>
                </a:solidFill>
                <a:latin typeface="Arial" panose="020B0604020202020204" pitchFamily="34" charset="0"/>
              </a:rPr>
              <a:t>Jesus é o único Salvador</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7772" name="Picture 12">
            <a:extLst>
              <a:ext uri="{FF2B5EF4-FFF2-40B4-BE49-F238E27FC236}">
                <a16:creationId xmlns:a16="http://schemas.microsoft.com/office/drawing/2014/main" id="{FAF0B207-D933-40D6-3713-CA7EB54101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7762" name="Text Box 2">
            <a:extLst>
              <a:ext uri="{FF2B5EF4-FFF2-40B4-BE49-F238E27FC236}">
                <a16:creationId xmlns:a16="http://schemas.microsoft.com/office/drawing/2014/main" id="{2FE2B5F5-51FB-A005-F3DB-0275B0C9EFB3}"/>
              </a:ext>
            </a:extLst>
          </p:cNvPr>
          <p:cNvSpPr txBox="1">
            <a:spLocks noChangeArrowheads="1"/>
          </p:cNvSpPr>
          <p:nvPr/>
        </p:nvSpPr>
        <p:spPr bwMode="auto">
          <a:xfrm>
            <a:off x="0" y="222250"/>
            <a:ext cx="9144000" cy="11906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pt-BR" altLang="pt-BR" sz="3600">
                <a:solidFill>
                  <a:schemeClr val="bg1"/>
                </a:solidFill>
                <a:latin typeface="Arial" panose="020B0604020202020204" pitchFamily="34" charset="0"/>
              </a:rPr>
              <a:t>Ao morrer na cruz, o que fez Cristo pelos pecadores?</a:t>
            </a:r>
          </a:p>
        </p:txBody>
      </p:sp>
      <p:sp>
        <p:nvSpPr>
          <p:cNvPr id="117763" name="Text Box 3">
            <a:extLst>
              <a:ext uri="{FF2B5EF4-FFF2-40B4-BE49-F238E27FC236}">
                <a16:creationId xmlns:a16="http://schemas.microsoft.com/office/drawing/2014/main" id="{A984F229-E635-ED5E-4971-9A0D0E35B7D1}"/>
              </a:ext>
            </a:extLst>
          </p:cNvPr>
          <p:cNvSpPr txBox="1">
            <a:spLocks noChangeArrowheads="1"/>
          </p:cNvSpPr>
          <p:nvPr/>
        </p:nvSpPr>
        <p:spPr bwMode="auto">
          <a:xfrm>
            <a:off x="312738" y="1844675"/>
            <a:ext cx="4475162" cy="49053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a:solidFill>
                  <a:schemeClr val="bg1"/>
                </a:solidFill>
                <a:latin typeface="Arial" panose="020B0604020202020204" pitchFamily="34" charset="0"/>
              </a:rPr>
              <a:t>“e da parte de Jesus Cristo, a Fiel Testemunha, o Primogênito dos mortos e o Soberano dos reis da terra.” </a:t>
            </a:r>
          </a:p>
          <a:p>
            <a:endParaRPr lang="pt-BR" altLang="pt-BR">
              <a:solidFill>
                <a:schemeClr val="bg1"/>
              </a:solidFill>
              <a:latin typeface="Arial" panose="020B0604020202020204" pitchFamily="34" charset="0"/>
            </a:endParaRPr>
          </a:p>
          <a:p>
            <a:endParaRPr lang="pt-BR" altLang="pt-BR">
              <a:solidFill>
                <a:schemeClr val="bg1"/>
              </a:solidFill>
              <a:latin typeface="Arial" panose="020B0604020202020204" pitchFamily="34" charset="0"/>
            </a:endParaRPr>
          </a:p>
          <a:p>
            <a:endParaRPr lang="pt-BR" altLang="pt-BR">
              <a:solidFill>
                <a:schemeClr val="bg1"/>
              </a:solidFill>
              <a:latin typeface="Arial" panose="020B0604020202020204" pitchFamily="34" charset="0"/>
            </a:endParaRPr>
          </a:p>
          <a:p>
            <a:pPr algn="r"/>
            <a:r>
              <a:rPr lang="pt-BR" altLang="pt-BR" sz="2800">
                <a:solidFill>
                  <a:schemeClr val="bg1"/>
                </a:solidFill>
                <a:latin typeface="Arial" panose="020B0604020202020204" pitchFamily="34" charset="0"/>
              </a:rPr>
              <a:t>Apocalipse 1:5</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8792" name="Picture 8">
            <a:extLst>
              <a:ext uri="{FF2B5EF4-FFF2-40B4-BE49-F238E27FC236}">
                <a16:creationId xmlns:a16="http://schemas.microsoft.com/office/drawing/2014/main" id="{7EDF2185-63A8-3702-0A5C-31F62F2187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8786" name="Text Box 2">
            <a:extLst>
              <a:ext uri="{FF2B5EF4-FFF2-40B4-BE49-F238E27FC236}">
                <a16:creationId xmlns:a16="http://schemas.microsoft.com/office/drawing/2014/main" id="{1FE97142-6A35-9EF8-59E0-7F9EF87455D2}"/>
              </a:ext>
            </a:extLst>
          </p:cNvPr>
          <p:cNvSpPr txBox="1">
            <a:spLocks noChangeArrowheads="1"/>
          </p:cNvSpPr>
          <p:nvPr/>
        </p:nvSpPr>
        <p:spPr bwMode="auto">
          <a:xfrm>
            <a:off x="395288" y="404813"/>
            <a:ext cx="4248150" cy="59420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pt-BR" altLang="pt-BR">
                <a:solidFill>
                  <a:schemeClr val="bg1"/>
                </a:solidFill>
                <a:latin typeface="Arial" panose="020B0604020202020204" pitchFamily="34" charset="0"/>
              </a:rPr>
              <a:t>No Antigo Testamento o Santuário apontava para o Salvador que viria.</a:t>
            </a:r>
          </a:p>
          <a:p>
            <a:pPr>
              <a:spcBef>
                <a:spcPct val="50000"/>
              </a:spcBef>
            </a:pPr>
            <a:r>
              <a:rPr lang="pt-BR" altLang="pt-BR">
                <a:solidFill>
                  <a:schemeClr val="bg1"/>
                </a:solidFill>
                <a:latin typeface="Arial" panose="020B0604020202020204" pitchFamily="34" charset="0"/>
              </a:rPr>
              <a:t>O sangue dos animais representava o sangue de Jesus.</a:t>
            </a:r>
          </a:p>
          <a:p>
            <a:pPr>
              <a:spcBef>
                <a:spcPct val="50000"/>
              </a:spcBef>
            </a:pPr>
            <a:r>
              <a:rPr lang="pt-BR" altLang="pt-BR">
                <a:solidFill>
                  <a:schemeClr val="bg1"/>
                </a:solidFill>
                <a:latin typeface="Arial" panose="020B0604020202020204" pitchFamily="34" charset="0"/>
              </a:rPr>
              <a:t>Eram perdoados e salvos pela fé.</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9822" name="Picture 14">
            <a:extLst>
              <a:ext uri="{FF2B5EF4-FFF2-40B4-BE49-F238E27FC236}">
                <a16:creationId xmlns:a16="http://schemas.microsoft.com/office/drawing/2014/main" id="{637E6C55-36AD-96F1-3C31-041B16F658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9810" name="Text Box 2">
            <a:extLst>
              <a:ext uri="{FF2B5EF4-FFF2-40B4-BE49-F238E27FC236}">
                <a16:creationId xmlns:a16="http://schemas.microsoft.com/office/drawing/2014/main" id="{90EBB636-856E-96B9-B99B-E2F67ADFDFB0}"/>
              </a:ext>
            </a:extLst>
          </p:cNvPr>
          <p:cNvSpPr txBox="1">
            <a:spLocks noChangeArrowheads="1"/>
          </p:cNvSpPr>
          <p:nvPr/>
        </p:nvSpPr>
        <p:spPr bwMode="auto">
          <a:xfrm>
            <a:off x="0" y="260350"/>
            <a:ext cx="9144000" cy="946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pt-BR" altLang="pt-BR" sz="2800">
                <a:latin typeface="Arial" panose="020B0604020202020204" pitchFamily="34" charset="0"/>
              </a:rPr>
              <a:t>Quantos salvadores existem a disposição do pecador?</a:t>
            </a:r>
          </a:p>
        </p:txBody>
      </p:sp>
      <p:sp>
        <p:nvSpPr>
          <p:cNvPr id="119811" name="Text Box 3">
            <a:extLst>
              <a:ext uri="{FF2B5EF4-FFF2-40B4-BE49-F238E27FC236}">
                <a16:creationId xmlns:a16="http://schemas.microsoft.com/office/drawing/2014/main" id="{FACAE047-0CFF-9C69-51C9-59BE2812062A}"/>
              </a:ext>
            </a:extLst>
          </p:cNvPr>
          <p:cNvSpPr txBox="1">
            <a:spLocks noChangeArrowheads="1"/>
          </p:cNvSpPr>
          <p:nvPr/>
        </p:nvSpPr>
        <p:spPr bwMode="auto">
          <a:xfrm>
            <a:off x="4681538" y="1443038"/>
            <a:ext cx="4354512" cy="51546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pt-BR" altLang="pt-BR" sz="2800">
                <a:solidFill>
                  <a:schemeClr val="bg1"/>
                </a:solidFill>
                <a:latin typeface="Arial" panose="020B0604020202020204" pitchFamily="34" charset="0"/>
              </a:rPr>
              <a:t>“Este Jesus é  pedra rejeitada por vós, os construtores, a qual se tornou a pedra angular.</a:t>
            </a:r>
            <a:br>
              <a:rPr lang="pt-BR" altLang="pt-BR" sz="2800">
                <a:solidFill>
                  <a:schemeClr val="bg1"/>
                </a:solidFill>
                <a:latin typeface="Arial" panose="020B0604020202020204" pitchFamily="34" charset="0"/>
              </a:rPr>
            </a:br>
            <a:r>
              <a:rPr lang="pt-BR" altLang="pt-BR" sz="2800">
                <a:solidFill>
                  <a:schemeClr val="bg1"/>
                </a:solidFill>
                <a:latin typeface="Arial" panose="020B0604020202020204" pitchFamily="34" charset="0"/>
              </a:rPr>
              <a:t>E não há salvação em nenhum outro; porque abaixo do céu não existe nenhum nome, dado entre os homens, pelo qual importa que sejamos salvos.”                                                                </a:t>
            </a:r>
            <a:r>
              <a:rPr lang="pt-BR" altLang="pt-BR" sz="2400">
                <a:latin typeface="Arial" panose="020B0604020202020204" pitchFamily="34" charset="0"/>
              </a:rPr>
              <a:t>Atos 4:11 e 12</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0840" name="Picture 8">
            <a:extLst>
              <a:ext uri="{FF2B5EF4-FFF2-40B4-BE49-F238E27FC236}">
                <a16:creationId xmlns:a16="http://schemas.microsoft.com/office/drawing/2014/main" id="{AF0AA68A-1024-C609-BCED-031BF23AAA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0834" name="Text Box 2">
            <a:extLst>
              <a:ext uri="{FF2B5EF4-FFF2-40B4-BE49-F238E27FC236}">
                <a16:creationId xmlns:a16="http://schemas.microsoft.com/office/drawing/2014/main" id="{DBF7D73F-24BB-0775-F5AD-1DD46001A60B}"/>
              </a:ext>
            </a:extLst>
          </p:cNvPr>
          <p:cNvSpPr txBox="1">
            <a:spLocks noChangeArrowheads="1"/>
          </p:cNvSpPr>
          <p:nvPr/>
        </p:nvSpPr>
        <p:spPr bwMode="auto">
          <a:xfrm>
            <a:off x="250825" y="563563"/>
            <a:ext cx="4465638" cy="58181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a:solidFill>
                  <a:schemeClr val="bg1"/>
                </a:solidFill>
                <a:latin typeface="Arial" panose="020B0604020202020204" pitchFamily="34" charset="0"/>
              </a:rPr>
              <a:t>“Ao anjo da igreja em Filadélfia escreve: Estas coisas diz santo, o verdadeiro, aquele que tem a chave de Davi, que abre, e ninguém fechará, e que fecha, e ninguém abrirá.” </a:t>
            </a:r>
          </a:p>
          <a:p>
            <a:endParaRPr lang="pt-BR" altLang="pt-BR">
              <a:solidFill>
                <a:schemeClr val="bg1"/>
              </a:solidFill>
              <a:latin typeface="Arial" panose="020B0604020202020204" pitchFamily="34" charset="0"/>
            </a:endParaRPr>
          </a:p>
          <a:p>
            <a:endParaRPr lang="pt-BR" altLang="pt-BR">
              <a:solidFill>
                <a:schemeClr val="bg1"/>
              </a:solidFill>
              <a:latin typeface="Arial" panose="020B0604020202020204" pitchFamily="34" charset="0"/>
            </a:endParaRPr>
          </a:p>
          <a:p>
            <a:pPr algn="r"/>
            <a:r>
              <a:rPr lang="pt-BR" altLang="pt-BR" sz="2400">
                <a:solidFill>
                  <a:schemeClr val="bg1"/>
                </a:solidFill>
                <a:latin typeface="Arial" panose="020B0604020202020204" pitchFamily="34" charset="0"/>
              </a:rPr>
              <a:t>Apocalipse 3:7</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3919" name="Picture 15">
            <a:extLst>
              <a:ext uri="{FF2B5EF4-FFF2-40B4-BE49-F238E27FC236}">
                <a16:creationId xmlns:a16="http://schemas.microsoft.com/office/drawing/2014/main" id="{837C2D23-7867-244B-6D97-F94598D047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123906" name="Text Box 2">
            <a:extLst>
              <a:ext uri="{FF2B5EF4-FFF2-40B4-BE49-F238E27FC236}">
                <a16:creationId xmlns:a16="http://schemas.microsoft.com/office/drawing/2014/main" id="{08E6C64A-88A9-3FC7-53F0-5754EC148D20}"/>
              </a:ext>
            </a:extLst>
          </p:cNvPr>
          <p:cNvSpPr txBox="1">
            <a:spLocks noChangeArrowheads="1"/>
          </p:cNvSpPr>
          <p:nvPr/>
        </p:nvSpPr>
        <p:spPr bwMode="auto">
          <a:xfrm>
            <a:off x="107950" y="188913"/>
            <a:ext cx="9048750"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pt-BR" altLang="pt-BR" sz="3600">
                <a:latin typeface="Arial" panose="020B0604020202020204" pitchFamily="34" charset="0"/>
              </a:rPr>
              <a:t>Que devo fazer para receber a salvação?</a:t>
            </a:r>
          </a:p>
        </p:txBody>
      </p:sp>
      <p:sp>
        <p:nvSpPr>
          <p:cNvPr id="123907" name="Text Box 3">
            <a:extLst>
              <a:ext uri="{FF2B5EF4-FFF2-40B4-BE49-F238E27FC236}">
                <a16:creationId xmlns:a16="http://schemas.microsoft.com/office/drawing/2014/main" id="{AB622E6F-36CA-BED3-F933-9918F9E143D0}"/>
              </a:ext>
            </a:extLst>
          </p:cNvPr>
          <p:cNvSpPr txBox="1">
            <a:spLocks noChangeArrowheads="1"/>
          </p:cNvSpPr>
          <p:nvPr/>
        </p:nvSpPr>
        <p:spPr bwMode="auto">
          <a:xfrm>
            <a:off x="250825" y="1484313"/>
            <a:ext cx="8640763" cy="13128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5000"/>
              </a:lnSpc>
              <a:spcBef>
                <a:spcPct val="50000"/>
              </a:spcBef>
            </a:pPr>
            <a:r>
              <a:rPr lang="pt-BR" altLang="pt-BR" sz="2800">
                <a:solidFill>
                  <a:schemeClr val="bg1"/>
                </a:solidFill>
                <a:latin typeface="Arial" panose="020B0604020202020204" pitchFamily="34" charset="0"/>
              </a:rPr>
              <a:t>“Responderam-lhe: </a:t>
            </a:r>
            <a:r>
              <a:rPr lang="pt-BR" altLang="pt-BR" sz="2800">
                <a:latin typeface="Arial" panose="020B0604020202020204" pitchFamily="34" charset="0"/>
              </a:rPr>
              <a:t>Crê</a:t>
            </a:r>
            <a:r>
              <a:rPr lang="pt-BR" altLang="pt-BR" sz="2800">
                <a:solidFill>
                  <a:schemeClr val="bg1"/>
                </a:solidFill>
                <a:latin typeface="Arial" panose="020B0604020202020204" pitchFamily="34" charset="0"/>
              </a:rPr>
              <a:t> no Senhor Jesus e serás salvo, tu e tua casa.” </a:t>
            </a:r>
          </a:p>
          <a:p>
            <a:pPr algn="r">
              <a:lnSpc>
                <a:spcPct val="85000"/>
              </a:lnSpc>
              <a:spcBef>
                <a:spcPct val="50000"/>
              </a:spcBef>
            </a:pPr>
            <a:r>
              <a:rPr lang="pt-BR" altLang="pt-BR" sz="2400">
                <a:latin typeface="Arial" panose="020B0604020202020204" pitchFamily="34" charset="0"/>
              </a:rPr>
              <a:t>Atos:16:31</a:t>
            </a:r>
          </a:p>
        </p:txBody>
      </p:sp>
      <p:sp>
        <p:nvSpPr>
          <p:cNvPr id="123908" name="Text Box 4">
            <a:extLst>
              <a:ext uri="{FF2B5EF4-FFF2-40B4-BE49-F238E27FC236}">
                <a16:creationId xmlns:a16="http://schemas.microsoft.com/office/drawing/2014/main" id="{F6E41BD5-C285-A247-D65B-BB8C9F569D58}"/>
              </a:ext>
            </a:extLst>
          </p:cNvPr>
          <p:cNvSpPr txBox="1">
            <a:spLocks noChangeArrowheads="1"/>
          </p:cNvSpPr>
          <p:nvPr/>
        </p:nvSpPr>
        <p:spPr bwMode="auto">
          <a:xfrm>
            <a:off x="3132138" y="3141663"/>
            <a:ext cx="5688012" cy="32924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90000"/>
              </a:lnSpc>
              <a:spcBef>
                <a:spcPct val="50000"/>
              </a:spcBef>
            </a:pPr>
            <a:r>
              <a:rPr lang="pt-BR" altLang="pt-BR" sz="2800">
                <a:solidFill>
                  <a:schemeClr val="bg1"/>
                </a:solidFill>
                <a:latin typeface="Arial" panose="020B0604020202020204" pitchFamily="34" charset="0"/>
              </a:rPr>
              <a:t>“</a:t>
            </a:r>
            <a:r>
              <a:rPr lang="pt-BR" altLang="pt-BR" sz="2800">
                <a:latin typeface="Arial" panose="020B0604020202020204" pitchFamily="34" charset="0"/>
              </a:rPr>
              <a:t>Arrependei-vos</a:t>
            </a:r>
            <a:r>
              <a:rPr lang="pt-BR" altLang="pt-BR" sz="2800">
                <a:solidFill>
                  <a:schemeClr val="bg1"/>
                </a:solidFill>
                <a:latin typeface="Arial" panose="020B0604020202020204" pitchFamily="34" charset="0"/>
              </a:rPr>
              <a:t>, pois, e convertei-vos, para  serem cancelados os vossos pecados a fim de que, da presença do Senhor, venham tempos de refrigério pela presença do Senhor.” </a:t>
            </a:r>
          </a:p>
          <a:p>
            <a:pPr algn="r">
              <a:lnSpc>
                <a:spcPct val="90000"/>
              </a:lnSpc>
              <a:spcBef>
                <a:spcPct val="50000"/>
              </a:spcBef>
            </a:pPr>
            <a:r>
              <a:rPr lang="pt-BR" altLang="pt-BR" sz="2400">
                <a:latin typeface="Arial" panose="020B0604020202020204" pitchFamily="34" charset="0"/>
              </a:rPr>
              <a:t>Atos 3:19 e 20</a:t>
            </a:r>
            <a:r>
              <a:rPr lang="pt-BR" altLang="pt-BR" sz="2400">
                <a:solidFill>
                  <a:schemeClr val="bg1"/>
                </a:solidFill>
                <a:latin typeface="Arial" panose="020B0604020202020204" pitchFamily="34" charset="0"/>
              </a:rPr>
              <a:t> </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4930" name="Text Box 2">
            <a:extLst>
              <a:ext uri="{FF2B5EF4-FFF2-40B4-BE49-F238E27FC236}">
                <a16:creationId xmlns:a16="http://schemas.microsoft.com/office/drawing/2014/main" id="{E3C8B565-7D38-BC43-CF6E-2F71B449EB5C}"/>
              </a:ext>
            </a:extLst>
          </p:cNvPr>
          <p:cNvSpPr txBox="1">
            <a:spLocks noChangeArrowheads="1"/>
          </p:cNvSpPr>
          <p:nvPr/>
        </p:nvSpPr>
        <p:spPr bwMode="auto">
          <a:xfrm>
            <a:off x="179388" y="192088"/>
            <a:ext cx="4824412" cy="33813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a:solidFill>
                  <a:schemeClr val="bg1"/>
                </a:solidFill>
                <a:latin typeface="Arial" panose="020B0604020202020204" pitchFamily="34" charset="0"/>
              </a:rPr>
              <a:t>“Se confessarmos os nossos pecados, ele é fiel e justo para nos perdoar os pecados e nos purificar de toda injustiça.”</a:t>
            </a:r>
          </a:p>
          <a:p>
            <a:pPr algn="r"/>
            <a:r>
              <a:rPr lang="pt-BR" altLang="pt-BR" sz="2400">
                <a:latin typeface="Arial" panose="020B0604020202020204" pitchFamily="34" charset="0"/>
              </a:rPr>
              <a:t>I João 1:9</a:t>
            </a:r>
          </a:p>
        </p:txBody>
      </p:sp>
      <p:sp>
        <p:nvSpPr>
          <p:cNvPr id="124931" name="Text Box 3">
            <a:extLst>
              <a:ext uri="{FF2B5EF4-FFF2-40B4-BE49-F238E27FC236}">
                <a16:creationId xmlns:a16="http://schemas.microsoft.com/office/drawing/2014/main" id="{CAE875C5-7663-5E8B-0721-73760EC91688}"/>
              </a:ext>
            </a:extLst>
          </p:cNvPr>
          <p:cNvSpPr txBox="1">
            <a:spLocks noChangeArrowheads="1"/>
          </p:cNvSpPr>
          <p:nvPr/>
        </p:nvSpPr>
        <p:spPr bwMode="auto">
          <a:xfrm>
            <a:off x="180975" y="4292600"/>
            <a:ext cx="4103688" cy="22272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buFont typeface="Wingdings" panose="05000000000000000000" pitchFamily="2" charset="2"/>
              <a:buNone/>
            </a:pPr>
            <a:r>
              <a:rPr lang="pt-BR" altLang="pt-BR" sz="2800">
                <a:latin typeface="Arial" panose="020B0604020202020204" pitchFamily="34" charset="0"/>
              </a:rPr>
              <a:t> Crer em Jesus</a:t>
            </a:r>
          </a:p>
          <a:p>
            <a:pPr>
              <a:buFont typeface="Wingdings" panose="05000000000000000000" pitchFamily="2" charset="2"/>
              <a:buNone/>
            </a:pPr>
            <a:r>
              <a:rPr lang="pt-BR" altLang="pt-BR" sz="2800">
                <a:latin typeface="Arial" panose="020B0604020202020204" pitchFamily="34" charset="0"/>
              </a:rPr>
              <a:t> Arrepender-se dos pecados</a:t>
            </a:r>
          </a:p>
          <a:p>
            <a:pPr>
              <a:buFont typeface="Wingdings" panose="05000000000000000000" pitchFamily="2" charset="2"/>
              <a:buNone/>
            </a:pPr>
            <a:r>
              <a:rPr lang="pt-BR" altLang="pt-BR" sz="2800">
                <a:latin typeface="Arial" panose="020B0604020202020204" pitchFamily="34" charset="0"/>
              </a:rPr>
              <a:t> Confessar os pecados</a:t>
            </a:r>
          </a:p>
          <a:p>
            <a:pPr>
              <a:buFont typeface="Wingdings" panose="05000000000000000000" pitchFamily="2" charset="2"/>
              <a:buNone/>
            </a:pPr>
            <a:r>
              <a:rPr lang="pt-BR" altLang="pt-BR" sz="2800">
                <a:latin typeface="Arial" panose="020B0604020202020204" pitchFamily="34" charset="0"/>
              </a:rPr>
              <a:t> Seguir a Jesus</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5954" name="Text Box 2">
            <a:extLst>
              <a:ext uri="{FF2B5EF4-FFF2-40B4-BE49-F238E27FC236}">
                <a16:creationId xmlns:a16="http://schemas.microsoft.com/office/drawing/2014/main" id="{269F0BB0-A115-B55A-962C-851FED17AEF3}"/>
              </a:ext>
            </a:extLst>
          </p:cNvPr>
          <p:cNvSpPr txBox="1">
            <a:spLocks noChangeArrowheads="1"/>
          </p:cNvSpPr>
          <p:nvPr/>
        </p:nvSpPr>
        <p:spPr bwMode="auto">
          <a:xfrm>
            <a:off x="107950" y="115888"/>
            <a:ext cx="641985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pt-BR" altLang="pt-BR" sz="4000">
                <a:solidFill>
                  <a:schemeClr val="bg1"/>
                </a:solidFill>
                <a:latin typeface="Arial" panose="020B0604020202020204" pitchFamily="34" charset="0"/>
              </a:rPr>
              <a:t>Jesus é o único mediador</a:t>
            </a:r>
          </a:p>
        </p:txBody>
      </p:sp>
      <p:sp>
        <p:nvSpPr>
          <p:cNvPr id="125955" name="Text Box 3">
            <a:extLst>
              <a:ext uri="{FF2B5EF4-FFF2-40B4-BE49-F238E27FC236}">
                <a16:creationId xmlns:a16="http://schemas.microsoft.com/office/drawing/2014/main" id="{776AE0BD-7B54-AAFA-8090-1EFE49AA5573}"/>
              </a:ext>
            </a:extLst>
          </p:cNvPr>
          <p:cNvSpPr txBox="1">
            <a:spLocks noChangeArrowheads="1"/>
          </p:cNvSpPr>
          <p:nvPr/>
        </p:nvSpPr>
        <p:spPr bwMode="auto">
          <a:xfrm>
            <a:off x="395288" y="1427163"/>
            <a:ext cx="3743325" cy="36576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pt-BR" altLang="pt-BR">
                <a:solidFill>
                  <a:schemeClr val="bg1"/>
                </a:solidFill>
                <a:latin typeface="Arial" panose="020B0604020202020204" pitchFamily="34" charset="0"/>
              </a:rPr>
              <a:t>“Porquanto há um só Deus e um só Mediador entre Deus e os homens, Cristo Jesus, homem” </a:t>
            </a:r>
          </a:p>
          <a:p>
            <a:pPr algn="r">
              <a:spcBef>
                <a:spcPct val="50000"/>
              </a:spcBef>
            </a:pPr>
            <a:r>
              <a:rPr lang="pt-BR" altLang="pt-BR" sz="2800">
                <a:latin typeface="Arial" panose="020B0604020202020204" pitchFamily="34" charset="0"/>
              </a:rPr>
              <a:t>I Timóteo 2:5</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6999" name="Picture 23">
            <a:extLst>
              <a:ext uri="{FF2B5EF4-FFF2-40B4-BE49-F238E27FC236}">
                <a16:creationId xmlns:a16="http://schemas.microsoft.com/office/drawing/2014/main" id="{B860F56A-CE69-C966-837A-FA7686C19D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6978" name="Text Box 2">
            <a:extLst>
              <a:ext uri="{FF2B5EF4-FFF2-40B4-BE49-F238E27FC236}">
                <a16:creationId xmlns:a16="http://schemas.microsoft.com/office/drawing/2014/main" id="{50E04660-EF40-4748-B706-7075DFF19ECD}"/>
              </a:ext>
            </a:extLst>
          </p:cNvPr>
          <p:cNvSpPr txBox="1">
            <a:spLocks noChangeArrowheads="1"/>
          </p:cNvSpPr>
          <p:nvPr/>
        </p:nvSpPr>
        <p:spPr bwMode="auto">
          <a:xfrm>
            <a:off x="2771775" y="211138"/>
            <a:ext cx="6157913" cy="1158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r>
              <a:rPr lang="pt-BR" altLang="pt-BR" sz="3500">
                <a:solidFill>
                  <a:schemeClr val="bg1"/>
                </a:solidFill>
                <a:latin typeface="Arial" panose="020B0604020202020204" pitchFamily="34" charset="0"/>
              </a:rPr>
              <a:t>Só Ele possui natureza Divino-humana</a:t>
            </a:r>
          </a:p>
        </p:txBody>
      </p:sp>
      <p:sp>
        <p:nvSpPr>
          <p:cNvPr id="126979" name="Text Box 3">
            <a:extLst>
              <a:ext uri="{FF2B5EF4-FFF2-40B4-BE49-F238E27FC236}">
                <a16:creationId xmlns:a16="http://schemas.microsoft.com/office/drawing/2014/main" id="{0AA3D374-27F5-CF13-0379-842CB0833712}"/>
              </a:ext>
            </a:extLst>
          </p:cNvPr>
          <p:cNvSpPr txBox="1">
            <a:spLocks noChangeArrowheads="1"/>
          </p:cNvSpPr>
          <p:nvPr/>
        </p:nvSpPr>
        <p:spPr bwMode="auto">
          <a:xfrm>
            <a:off x="179388" y="3870325"/>
            <a:ext cx="4824412" cy="26543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pt-BR" altLang="pt-BR" sz="2800">
                <a:solidFill>
                  <a:schemeClr val="bg1"/>
                </a:solidFill>
                <a:latin typeface="Arial" panose="020B0604020202020204" pitchFamily="34" charset="0"/>
              </a:rPr>
              <a:t>“deles são os patriarcas, e também deles descende o Cristo, segundo a carne, o qual é sobre todos, Deus bendito para todo o sempre. Amém!” </a:t>
            </a:r>
            <a:r>
              <a:rPr lang="pt-BR" altLang="pt-BR" sz="2000">
                <a:latin typeface="Arial" panose="020B0604020202020204" pitchFamily="34" charset="0"/>
              </a:rPr>
              <a:t>Romanos 9:5</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8013" name="Picture 13">
            <a:extLst>
              <a:ext uri="{FF2B5EF4-FFF2-40B4-BE49-F238E27FC236}">
                <a16:creationId xmlns:a16="http://schemas.microsoft.com/office/drawing/2014/main" id="{4662E6D9-3197-398F-9072-AE83387400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8002" name="Text Box 2">
            <a:extLst>
              <a:ext uri="{FF2B5EF4-FFF2-40B4-BE49-F238E27FC236}">
                <a16:creationId xmlns:a16="http://schemas.microsoft.com/office/drawing/2014/main" id="{A50367A5-9636-01FF-208F-490BBAFB048B}"/>
              </a:ext>
            </a:extLst>
          </p:cNvPr>
          <p:cNvSpPr txBox="1">
            <a:spLocks noChangeArrowheads="1"/>
          </p:cNvSpPr>
          <p:nvPr/>
        </p:nvSpPr>
        <p:spPr bwMode="auto">
          <a:xfrm>
            <a:off x="0" y="333375"/>
            <a:ext cx="91440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r>
              <a:rPr lang="pt-BR" altLang="pt-BR" sz="4000">
                <a:solidFill>
                  <a:schemeClr val="bg1"/>
                </a:solidFill>
                <a:latin typeface="Arial" panose="020B0604020202020204" pitchFamily="34" charset="0"/>
              </a:rPr>
              <a:t>Não cometeu pecado</a:t>
            </a:r>
          </a:p>
        </p:txBody>
      </p:sp>
      <p:sp>
        <p:nvSpPr>
          <p:cNvPr id="128003" name="Text Box 3">
            <a:extLst>
              <a:ext uri="{FF2B5EF4-FFF2-40B4-BE49-F238E27FC236}">
                <a16:creationId xmlns:a16="http://schemas.microsoft.com/office/drawing/2014/main" id="{D8FE9FF9-4ABB-5196-9C74-63C395D4D4D3}"/>
              </a:ext>
            </a:extLst>
          </p:cNvPr>
          <p:cNvSpPr txBox="1">
            <a:spLocks noChangeArrowheads="1"/>
          </p:cNvSpPr>
          <p:nvPr/>
        </p:nvSpPr>
        <p:spPr bwMode="auto">
          <a:xfrm>
            <a:off x="250825" y="4021138"/>
            <a:ext cx="5834063" cy="26479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sz="2400">
                <a:solidFill>
                  <a:schemeClr val="bg1"/>
                </a:solidFill>
                <a:latin typeface="Arial" panose="020B0604020202020204" pitchFamily="34" charset="0"/>
              </a:rPr>
              <a:t>“Porquanto para isto mesmo fostes chamados, pois que também Cristo sofreu em vosso lugar, deixando-vos exemplo, para que seguirdes os seus passos, o qual não cometeu pecado, nem dolo algum se achou em  sua boca.”                          </a:t>
            </a:r>
            <a:r>
              <a:rPr lang="pt-BR" altLang="pt-BR" sz="2400">
                <a:latin typeface="Arial" panose="020B0604020202020204" pitchFamily="34" charset="0"/>
              </a:rPr>
              <a:t>I Pedro 2:21 e 22</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9035" name="Picture 11">
            <a:extLst>
              <a:ext uri="{FF2B5EF4-FFF2-40B4-BE49-F238E27FC236}">
                <a16:creationId xmlns:a16="http://schemas.microsoft.com/office/drawing/2014/main" id="{37AE1C38-35BF-5BBC-3DBA-241CB4A03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9026" name="Text Box 2">
            <a:extLst>
              <a:ext uri="{FF2B5EF4-FFF2-40B4-BE49-F238E27FC236}">
                <a16:creationId xmlns:a16="http://schemas.microsoft.com/office/drawing/2014/main" id="{DBDD4B7C-04D5-7191-0E71-4EAB995CC494}"/>
              </a:ext>
            </a:extLst>
          </p:cNvPr>
          <p:cNvSpPr txBox="1">
            <a:spLocks noChangeArrowheads="1"/>
          </p:cNvSpPr>
          <p:nvPr/>
        </p:nvSpPr>
        <p:spPr bwMode="auto">
          <a:xfrm>
            <a:off x="3132138" y="123825"/>
            <a:ext cx="5940425"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pt-BR" altLang="pt-BR" sz="3600">
                <a:solidFill>
                  <a:schemeClr val="bg1"/>
                </a:solidFill>
                <a:latin typeface="Arial" panose="020B0604020202020204" pitchFamily="34" charset="0"/>
              </a:rPr>
              <a:t>Destruiu o poder da morte</a:t>
            </a:r>
          </a:p>
        </p:txBody>
      </p:sp>
      <p:sp>
        <p:nvSpPr>
          <p:cNvPr id="129028" name="Text Box 4">
            <a:extLst>
              <a:ext uri="{FF2B5EF4-FFF2-40B4-BE49-F238E27FC236}">
                <a16:creationId xmlns:a16="http://schemas.microsoft.com/office/drawing/2014/main" id="{B51C4DA6-525F-93B0-20EF-03CAA62B4F29}"/>
              </a:ext>
            </a:extLst>
          </p:cNvPr>
          <p:cNvSpPr txBox="1">
            <a:spLocks noChangeArrowheads="1"/>
          </p:cNvSpPr>
          <p:nvPr/>
        </p:nvSpPr>
        <p:spPr bwMode="auto">
          <a:xfrm>
            <a:off x="395288" y="4087813"/>
            <a:ext cx="8569325" cy="26543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sz="2800">
                <a:latin typeface="Arial" panose="020B0604020202020204" pitchFamily="34" charset="0"/>
              </a:rPr>
              <a:t>“Visto, pois, que os filhos têm participação comum de carne e sangue, destes também ele, igualmente, participou, para que, por sua morte, destruísse aquele que tem o poder da morte, a saber, o diabo,”</a:t>
            </a:r>
          </a:p>
          <a:p>
            <a:pPr algn="r"/>
            <a:r>
              <a:rPr lang="pt-BR" altLang="pt-BR" sz="2800">
                <a:solidFill>
                  <a:schemeClr val="bg1"/>
                </a:solidFill>
                <a:latin typeface="Arial" panose="020B0604020202020204" pitchFamily="34" charset="0"/>
              </a:rPr>
              <a:t>Hebreus 2:14</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0060" name="Picture 12">
            <a:extLst>
              <a:ext uri="{FF2B5EF4-FFF2-40B4-BE49-F238E27FC236}">
                <a16:creationId xmlns:a16="http://schemas.microsoft.com/office/drawing/2014/main" id="{B8D98955-3F4A-3A1F-E3CC-31ECE5534B89}"/>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403350" y="765175"/>
            <a:ext cx="6192838" cy="4678363"/>
          </a:xfrm>
          <a:prstGeom prst="rect">
            <a:avLst/>
          </a:prstGeom>
          <a:noFill/>
          <a:extLst>
            <a:ext uri="{909E8E84-426E-40DD-AFC4-6F175D3DCCD1}">
              <a14:hiddenFill xmlns:a14="http://schemas.microsoft.com/office/drawing/2010/main">
                <a:solidFill>
                  <a:srgbClr val="FFFFFF"/>
                </a:solidFill>
              </a14:hiddenFill>
            </a:ext>
          </a:extLst>
        </p:spPr>
      </p:pic>
      <p:sp>
        <p:nvSpPr>
          <p:cNvPr id="130050" name="Text Box 2">
            <a:extLst>
              <a:ext uri="{FF2B5EF4-FFF2-40B4-BE49-F238E27FC236}">
                <a16:creationId xmlns:a16="http://schemas.microsoft.com/office/drawing/2014/main" id="{109986F9-0988-7EDC-AEBF-5DBF7EA0389F}"/>
              </a:ext>
            </a:extLst>
          </p:cNvPr>
          <p:cNvSpPr txBox="1">
            <a:spLocks noChangeArrowheads="1"/>
          </p:cNvSpPr>
          <p:nvPr/>
        </p:nvSpPr>
        <p:spPr bwMode="auto">
          <a:xfrm>
            <a:off x="0" y="26035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pt-BR" altLang="pt-BR">
                <a:solidFill>
                  <a:schemeClr val="bg1"/>
                </a:solidFill>
                <a:latin typeface="Arial" panose="020B0604020202020204" pitchFamily="34" charset="0"/>
              </a:rPr>
              <a:t>Que Jesus quer na vida do homem?</a:t>
            </a:r>
          </a:p>
        </p:txBody>
      </p:sp>
      <p:sp>
        <p:nvSpPr>
          <p:cNvPr id="130051" name="Text Box 3">
            <a:extLst>
              <a:ext uri="{FF2B5EF4-FFF2-40B4-BE49-F238E27FC236}">
                <a16:creationId xmlns:a16="http://schemas.microsoft.com/office/drawing/2014/main" id="{769B0AA7-C992-CE4B-A648-0302ACBBC939}"/>
              </a:ext>
            </a:extLst>
          </p:cNvPr>
          <p:cNvSpPr txBox="1">
            <a:spLocks noChangeArrowheads="1"/>
          </p:cNvSpPr>
          <p:nvPr/>
        </p:nvSpPr>
        <p:spPr bwMode="auto">
          <a:xfrm>
            <a:off x="300038" y="4991100"/>
            <a:ext cx="8664575" cy="17383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sz="2800">
                <a:solidFill>
                  <a:schemeClr val="bg1"/>
                </a:solidFill>
                <a:latin typeface="Arial" panose="020B0604020202020204" pitchFamily="34" charset="0"/>
              </a:rPr>
              <a:t>“Eis que estou à porta e bato; se alguém ouvir a minha voz e abrir a porta, entrarei em sua casa e  cearei com ele, e ele, comigo.” </a:t>
            </a:r>
          </a:p>
          <a:p>
            <a:pPr algn="r"/>
            <a:r>
              <a:rPr lang="pt-BR" altLang="pt-BR" sz="2400">
                <a:latin typeface="Arial" panose="020B0604020202020204" pitchFamily="34" charset="0"/>
              </a:rPr>
              <a:t>Apocalipse 3:20</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2340" name="Picture 4">
            <a:extLst>
              <a:ext uri="{FF2B5EF4-FFF2-40B4-BE49-F238E27FC236}">
                <a16:creationId xmlns:a16="http://schemas.microsoft.com/office/drawing/2014/main" id="{31782ABA-B35F-BA7B-36BB-186CF65DA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663" y="711200"/>
            <a:ext cx="7118350" cy="5337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1084" name="Picture 12">
            <a:extLst>
              <a:ext uri="{FF2B5EF4-FFF2-40B4-BE49-F238E27FC236}">
                <a16:creationId xmlns:a16="http://schemas.microsoft.com/office/drawing/2014/main" id="{CB8C462F-9C8D-C090-F8D3-40673ECE1B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1074" name="Text Box 2">
            <a:extLst>
              <a:ext uri="{FF2B5EF4-FFF2-40B4-BE49-F238E27FC236}">
                <a16:creationId xmlns:a16="http://schemas.microsoft.com/office/drawing/2014/main" id="{4F8D9C20-D21B-6952-6864-7241273C2E90}"/>
              </a:ext>
            </a:extLst>
          </p:cNvPr>
          <p:cNvSpPr txBox="1">
            <a:spLocks noChangeArrowheads="1"/>
          </p:cNvSpPr>
          <p:nvPr/>
        </p:nvSpPr>
        <p:spPr bwMode="auto">
          <a:xfrm>
            <a:off x="1331913" y="-26988"/>
            <a:ext cx="7446962" cy="106680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a:solidFill>
                  <a:schemeClr val="bg1"/>
                </a:solidFill>
                <a:latin typeface="Arial" panose="020B0604020202020204" pitchFamily="34" charset="0"/>
              </a:rPr>
              <a:t>Realização de Jesus no coração do convertido</a:t>
            </a:r>
          </a:p>
        </p:txBody>
      </p:sp>
      <p:sp>
        <p:nvSpPr>
          <p:cNvPr id="131075" name="Text Box 3">
            <a:extLst>
              <a:ext uri="{FF2B5EF4-FFF2-40B4-BE49-F238E27FC236}">
                <a16:creationId xmlns:a16="http://schemas.microsoft.com/office/drawing/2014/main" id="{CAD8104A-A379-DB76-F59D-BBE11A861396}"/>
              </a:ext>
            </a:extLst>
          </p:cNvPr>
          <p:cNvSpPr txBox="1">
            <a:spLocks noChangeArrowheads="1"/>
          </p:cNvSpPr>
          <p:nvPr/>
        </p:nvSpPr>
        <p:spPr bwMode="auto">
          <a:xfrm>
            <a:off x="1187450" y="1484313"/>
            <a:ext cx="3170238" cy="52308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pt-BR" altLang="pt-BR" sz="2800">
                <a:solidFill>
                  <a:schemeClr val="bg1"/>
                </a:solidFill>
                <a:latin typeface="Arial" panose="020B0604020202020204" pitchFamily="34" charset="0"/>
              </a:rPr>
              <a:t>“porque Deus é quem efetua em vós tanto o querer como o realizar, segundo a sua boa vontade.” </a:t>
            </a:r>
          </a:p>
          <a:p>
            <a:pPr>
              <a:spcBef>
                <a:spcPct val="50000"/>
              </a:spcBef>
            </a:pPr>
            <a:endParaRPr lang="en-US" altLang="pt-BR" sz="2800">
              <a:solidFill>
                <a:schemeClr val="bg1"/>
              </a:solidFill>
              <a:latin typeface="Arial" panose="020B0604020202020204" pitchFamily="34" charset="0"/>
            </a:endParaRPr>
          </a:p>
          <a:p>
            <a:pPr>
              <a:spcBef>
                <a:spcPct val="50000"/>
              </a:spcBef>
            </a:pPr>
            <a:endParaRPr lang="en-US" altLang="pt-BR" sz="1800">
              <a:solidFill>
                <a:schemeClr val="bg1"/>
              </a:solidFill>
              <a:latin typeface="Arial" panose="020B0604020202020204" pitchFamily="34" charset="0"/>
            </a:endParaRPr>
          </a:p>
          <a:p>
            <a:pPr>
              <a:spcBef>
                <a:spcPct val="50000"/>
              </a:spcBef>
            </a:pPr>
            <a:endParaRPr lang="pt-BR" altLang="pt-BR" sz="2400">
              <a:solidFill>
                <a:schemeClr val="bg1"/>
              </a:solidFill>
              <a:latin typeface="Arial" panose="020B0604020202020204" pitchFamily="34" charset="0"/>
            </a:endParaRPr>
          </a:p>
          <a:p>
            <a:pPr algn="r">
              <a:spcBef>
                <a:spcPct val="50000"/>
              </a:spcBef>
            </a:pPr>
            <a:r>
              <a:rPr lang="pt-BR" altLang="pt-BR" sz="2400">
                <a:latin typeface="Arial" panose="020B0604020202020204" pitchFamily="34" charset="0"/>
              </a:rPr>
              <a:t>Filipenses 2:13</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83" name="Picture 11">
            <a:extLst>
              <a:ext uri="{FF2B5EF4-FFF2-40B4-BE49-F238E27FC236}">
                <a16:creationId xmlns:a16="http://schemas.microsoft.com/office/drawing/2014/main" id="{D080F8AF-61E5-B22A-E15B-67D855CDF4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2106" name="Picture 10">
            <a:extLst>
              <a:ext uri="{FF2B5EF4-FFF2-40B4-BE49-F238E27FC236}">
                <a16:creationId xmlns:a16="http://schemas.microsoft.com/office/drawing/2014/main" id="{6EE7B5BD-DB8D-0478-1106-0651F1DEE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2098" name="Text Box 2">
            <a:extLst>
              <a:ext uri="{FF2B5EF4-FFF2-40B4-BE49-F238E27FC236}">
                <a16:creationId xmlns:a16="http://schemas.microsoft.com/office/drawing/2014/main" id="{F6D208A5-4A01-1268-4F5C-33EA745F085D}"/>
              </a:ext>
            </a:extLst>
          </p:cNvPr>
          <p:cNvSpPr txBox="1">
            <a:spLocks noChangeArrowheads="1"/>
          </p:cNvSpPr>
          <p:nvPr/>
        </p:nvSpPr>
        <p:spPr bwMode="auto">
          <a:xfrm>
            <a:off x="161925" y="155575"/>
            <a:ext cx="7626350"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pt-BR" altLang="pt-BR" sz="3600">
                <a:solidFill>
                  <a:schemeClr val="bg1"/>
                </a:solidFill>
                <a:latin typeface="Arial" panose="020B0604020202020204" pitchFamily="34" charset="0"/>
              </a:rPr>
              <a:t>Jesus é a boa nova do Apocalipse</a:t>
            </a:r>
          </a:p>
        </p:txBody>
      </p:sp>
      <p:sp>
        <p:nvSpPr>
          <p:cNvPr id="132099" name="Text Box 3">
            <a:extLst>
              <a:ext uri="{FF2B5EF4-FFF2-40B4-BE49-F238E27FC236}">
                <a16:creationId xmlns:a16="http://schemas.microsoft.com/office/drawing/2014/main" id="{BB44D58E-7561-844B-AD25-807B9BD6C547}"/>
              </a:ext>
            </a:extLst>
          </p:cNvPr>
          <p:cNvSpPr txBox="1">
            <a:spLocks noChangeArrowheads="1"/>
          </p:cNvSpPr>
          <p:nvPr/>
        </p:nvSpPr>
        <p:spPr bwMode="auto">
          <a:xfrm>
            <a:off x="395288" y="1916113"/>
            <a:ext cx="4537075" cy="44831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pt-BR" altLang="pt-BR" sz="2800">
                <a:solidFill>
                  <a:schemeClr val="bg1"/>
                </a:solidFill>
                <a:latin typeface="Arial" panose="020B0604020202020204" pitchFamily="34" charset="0"/>
              </a:rPr>
              <a:t>“Revelação de Jesus Cristo, que Deus lhe deu para mostrar aos seus servos as coisas que em breve devem acontecer e que ele, enviando por intermédio do seu anjo,  notificou ao seu servo João” </a:t>
            </a:r>
          </a:p>
          <a:p>
            <a:pPr algn="r">
              <a:spcBef>
                <a:spcPct val="50000"/>
              </a:spcBef>
            </a:pPr>
            <a:r>
              <a:rPr lang="pt-BR" altLang="pt-BR" sz="2400">
                <a:latin typeface="Arial" panose="020B0604020202020204" pitchFamily="34" charset="0"/>
              </a:rPr>
              <a:t>Apocalipse 1:1</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3506" name="Picture 18">
            <a:extLst>
              <a:ext uri="{FF2B5EF4-FFF2-40B4-BE49-F238E27FC236}">
                <a16:creationId xmlns:a16="http://schemas.microsoft.com/office/drawing/2014/main" id="{72D21214-740B-333C-9E2E-BFD57A165C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3497" name="Text Box 9">
            <a:extLst>
              <a:ext uri="{FF2B5EF4-FFF2-40B4-BE49-F238E27FC236}">
                <a16:creationId xmlns:a16="http://schemas.microsoft.com/office/drawing/2014/main" id="{64A2BADD-45B9-5397-ADD7-D9EE7E317C75}"/>
              </a:ext>
            </a:extLst>
          </p:cNvPr>
          <p:cNvSpPr txBox="1">
            <a:spLocks noChangeArrowheads="1"/>
          </p:cNvSpPr>
          <p:nvPr/>
        </p:nvSpPr>
        <p:spPr bwMode="auto">
          <a:xfrm>
            <a:off x="1547813" y="476250"/>
            <a:ext cx="4319587" cy="1920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75000"/>
              </a:lnSpc>
            </a:pPr>
            <a:r>
              <a:rPr lang="pt-BR" altLang="pt-BR" sz="4000">
                <a:solidFill>
                  <a:schemeClr val="bg1"/>
                </a:solidFill>
                <a:latin typeface="Arial" panose="020B0604020202020204" pitchFamily="34" charset="0"/>
              </a:rPr>
              <a:t>Você já ouviu falar do Evangelho do Apocalipse?</a:t>
            </a:r>
          </a:p>
        </p:txBody>
      </p:sp>
      <p:sp>
        <p:nvSpPr>
          <p:cNvPr id="63498" name="Text Box 10">
            <a:extLst>
              <a:ext uri="{FF2B5EF4-FFF2-40B4-BE49-F238E27FC236}">
                <a16:creationId xmlns:a16="http://schemas.microsoft.com/office/drawing/2014/main" id="{75C8B32B-AFAD-0F12-9142-626D6CAA37A7}"/>
              </a:ext>
            </a:extLst>
          </p:cNvPr>
          <p:cNvSpPr txBox="1">
            <a:spLocks noChangeArrowheads="1"/>
          </p:cNvSpPr>
          <p:nvPr/>
        </p:nvSpPr>
        <p:spPr bwMode="auto">
          <a:xfrm>
            <a:off x="900113" y="3357563"/>
            <a:ext cx="4608512" cy="25288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buFont typeface="Wingdings" panose="05000000000000000000" pitchFamily="2" charset="2"/>
              <a:buNone/>
            </a:pPr>
            <a:r>
              <a:rPr lang="pt-BR" altLang="pt-BR">
                <a:latin typeface="Arial" panose="020B0604020202020204" pitchFamily="34" charset="0"/>
              </a:rPr>
              <a:t> Evangelho significa boas novas</a:t>
            </a:r>
          </a:p>
          <a:p>
            <a:pPr>
              <a:buFont typeface="Wingdings" panose="05000000000000000000" pitchFamily="2" charset="2"/>
              <a:buNone/>
            </a:pPr>
            <a:r>
              <a:rPr lang="pt-BR" altLang="pt-BR">
                <a:latin typeface="Arial" panose="020B0604020202020204" pitchFamily="34" charset="0"/>
              </a:rPr>
              <a:t> </a:t>
            </a:r>
            <a:r>
              <a:rPr lang="pt-BR" altLang="pt-BR">
                <a:solidFill>
                  <a:schemeClr val="bg1"/>
                </a:solidFill>
                <a:latin typeface="Arial" panose="020B0604020202020204" pitchFamily="34" charset="0"/>
              </a:rPr>
              <a:t>O Apocalipse revela a beleza do amor de Deus</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8560" name="Picture 16">
            <a:extLst>
              <a:ext uri="{FF2B5EF4-FFF2-40B4-BE49-F238E27FC236}">
                <a16:creationId xmlns:a16="http://schemas.microsoft.com/office/drawing/2014/main" id="{4543CCE8-5611-5982-09C4-576725BA10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8546" name="Text Box 2">
            <a:extLst>
              <a:ext uri="{FF2B5EF4-FFF2-40B4-BE49-F238E27FC236}">
                <a16:creationId xmlns:a16="http://schemas.microsoft.com/office/drawing/2014/main" id="{41B976C4-0F70-7A57-FF6A-A5C400DCFF2D}"/>
              </a:ext>
            </a:extLst>
          </p:cNvPr>
          <p:cNvSpPr txBox="1">
            <a:spLocks noChangeArrowheads="1"/>
          </p:cNvSpPr>
          <p:nvPr/>
        </p:nvSpPr>
        <p:spPr bwMode="auto">
          <a:xfrm>
            <a:off x="539750" y="476250"/>
            <a:ext cx="3962400" cy="3016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pt-BR" altLang="pt-BR">
                <a:solidFill>
                  <a:schemeClr val="bg1"/>
                </a:solidFill>
                <a:latin typeface="Arial" panose="020B0604020202020204" pitchFamily="34" charset="0"/>
              </a:rPr>
              <a:t>Os 3 primeiros capítulos da Bíblia, </a:t>
            </a:r>
            <a:r>
              <a:rPr lang="pt-BR" altLang="pt-BR" sz="2800">
                <a:latin typeface="Arial" panose="020B0604020202020204" pitchFamily="34" charset="0"/>
              </a:rPr>
              <a:t>Gênesis 1-3</a:t>
            </a:r>
            <a:r>
              <a:rPr lang="pt-BR" altLang="pt-BR">
                <a:solidFill>
                  <a:schemeClr val="bg1"/>
                </a:solidFill>
                <a:latin typeface="Arial" panose="020B0604020202020204" pitchFamily="34" charset="0"/>
              </a:rPr>
              <a:t> nos relatam como o pecado entrou no mundo.</a:t>
            </a:r>
          </a:p>
        </p:txBody>
      </p:sp>
      <p:sp>
        <p:nvSpPr>
          <p:cNvPr id="108547" name="Text Box 3">
            <a:extLst>
              <a:ext uri="{FF2B5EF4-FFF2-40B4-BE49-F238E27FC236}">
                <a16:creationId xmlns:a16="http://schemas.microsoft.com/office/drawing/2014/main" id="{83A54F95-5FB4-BF6B-7042-387CC15BBAF2}"/>
              </a:ext>
            </a:extLst>
          </p:cNvPr>
          <p:cNvSpPr txBox="1">
            <a:spLocks noChangeArrowheads="1"/>
          </p:cNvSpPr>
          <p:nvPr/>
        </p:nvSpPr>
        <p:spPr bwMode="auto">
          <a:xfrm>
            <a:off x="4716463" y="3716338"/>
            <a:ext cx="4000500" cy="25288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r>
              <a:rPr lang="pt-BR" altLang="pt-BR">
                <a:solidFill>
                  <a:schemeClr val="bg1"/>
                </a:solidFill>
                <a:latin typeface="Arial" panose="020B0604020202020204" pitchFamily="34" charset="0"/>
              </a:rPr>
              <a:t>Os 3 últimos, </a:t>
            </a:r>
            <a:r>
              <a:rPr lang="pt-BR" altLang="pt-BR" sz="2800">
                <a:latin typeface="Arial" panose="020B0604020202020204" pitchFamily="34" charset="0"/>
              </a:rPr>
              <a:t>Apocalipse 20-22</a:t>
            </a:r>
            <a:r>
              <a:rPr lang="pt-BR" altLang="pt-BR">
                <a:solidFill>
                  <a:schemeClr val="bg1"/>
                </a:solidFill>
                <a:latin typeface="Arial" panose="020B0604020202020204" pitchFamily="34" charset="0"/>
              </a:rPr>
              <a:t> nos mostram como o pecado será exterminado.</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9580" name="Picture 12">
            <a:extLst>
              <a:ext uri="{FF2B5EF4-FFF2-40B4-BE49-F238E27FC236}">
                <a16:creationId xmlns:a16="http://schemas.microsoft.com/office/drawing/2014/main" id="{6EBEC9B9-362C-9F83-8281-37B1AE17F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9570" name="Text Box 2">
            <a:extLst>
              <a:ext uri="{FF2B5EF4-FFF2-40B4-BE49-F238E27FC236}">
                <a16:creationId xmlns:a16="http://schemas.microsoft.com/office/drawing/2014/main" id="{34071F7D-B39E-E79D-8943-0C985A49FFC4}"/>
              </a:ext>
            </a:extLst>
          </p:cNvPr>
          <p:cNvSpPr txBox="1">
            <a:spLocks noChangeArrowheads="1"/>
          </p:cNvSpPr>
          <p:nvPr/>
        </p:nvSpPr>
        <p:spPr bwMode="auto">
          <a:xfrm>
            <a:off x="1223963" y="4954588"/>
            <a:ext cx="6084887" cy="1066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pt-BR" altLang="pt-BR">
                <a:latin typeface="Arial" panose="020B0604020202020204" pitchFamily="34" charset="0"/>
              </a:rPr>
              <a:t>O Apocalipse contém as boas notícias da salvação.</a:t>
            </a:r>
          </a:p>
        </p:txBody>
      </p:sp>
      <p:sp>
        <p:nvSpPr>
          <p:cNvPr id="109581" name="Text Box 13">
            <a:extLst>
              <a:ext uri="{FF2B5EF4-FFF2-40B4-BE49-F238E27FC236}">
                <a16:creationId xmlns:a16="http://schemas.microsoft.com/office/drawing/2014/main" id="{E398B50A-9DAD-9B8E-5BC4-1BC0BABB2A0B}"/>
              </a:ext>
            </a:extLst>
          </p:cNvPr>
          <p:cNvSpPr txBox="1">
            <a:spLocks noChangeArrowheads="1"/>
          </p:cNvSpPr>
          <p:nvPr/>
        </p:nvSpPr>
        <p:spPr bwMode="auto">
          <a:xfrm>
            <a:off x="5940425" y="404813"/>
            <a:ext cx="3060700" cy="39909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r>
              <a:rPr lang="pt-BR" altLang="pt-BR">
                <a:solidFill>
                  <a:schemeClr val="bg1"/>
                </a:solidFill>
                <a:latin typeface="Arial" panose="020B0604020202020204" pitchFamily="34" charset="0"/>
              </a:rPr>
              <a:t>Apesar do conceito errôneo que muitos tem sobre o Apocalipse, ele é um livro de esperança.</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0610" name="Picture 18">
            <a:extLst>
              <a:ext uri="{FF2B5EF4-FFF2-40B4-BE49-F238E27FC236}">
                <a16:creationId xmlns:a16="http://schemas.microsoft.com/office/drawing/2014/main" id="{2A58085D-5ACF-4CED-B673-0EB62A7B37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42888"/>
            <a:ext cx="9720263" cy="7343776"/>
          </a:xfrm>
          <a:prstGeom prst="rect">
            <a:avLst/>
          </a:prstGeom>
          <a:noFill/>
          <a:extLst>
            <a:ext uri="{909E8E84-426E-40DD-AFC4-6F175D3DCCD1}">
              <a14:hiddenFill xmlns:a14="http://schemas.microsoft.com/office/drawing/2010/main">
                <a:solidFill>
                  <a:srgbClr val="FFFFFF"/>
                </a:solidFill>
              </a14:hiddenFill>
            </a:ext>
          </a:extLst>
        </p:spPr>
      </p:pic>
      <p:sp>
        <p:nvSpPr>
          <p:cNvPr id="110594" name="Text Box 2">
            <a:extLst>
              <a:ext uri="{FF2B5EF4-FFF2-40B4-BE49-F238E27FC236}">
                <a16:creationId xmlns:a16="http://schemas.microsoft.com/office/drawing/2014/main" id="{B12BD002-5BEB-AFF7-1B16-259477F249E4}"/>
              </a:ext>
            </a:extLst>
          </p:cNvPr>
          <p:cNvSpPr txBox="1">
            <a:spLocks noChangeArrowheads="1"/>
          </p:cNvSpPr>
          <p:nvPr/>
        </p:nvSpPr>
        <p:spPr bwMode="auto">
          <a:xfrm>
            <a:off x="468313" y="490538"/>
            <a:ext cx="8207375" cy="1066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pt-BR" altLang="pt-BR">
                <a:solidFill>
                  <a:schemeClr val="bg1"/>
                </a:solidFill>
                <a:latin typeface="Arial" panose="020B0604020202020204" pitchFamily="34" charset="0"/>
              </a:rPr>
              <a:t>Conseqüências do conflito cósmico revelados no Apocalipse.</a:t>
            </a:r>
          </a:p>
        </p:txBody>
      </p:sp>
      <p:sp>
        <p:nvSpPr>
          <p:cNvPr id="110595" name="Text Box 3">
            <a:extLst>
              <a:ext uri="{FF2B5EF4-FFF2-40B4-BE49-F238E27FC236}">
                <a16:creationId xmlns:a16="http://schemas.microsoft.com/office/drawing/2014/main" id="{5F7211B5-4C04-75E7-FF6C-16969181BBB2}"/>
              </a:ext>
            </a:extLst>
          </p:cNvPr>
          <p:cNvSpPr txBox="1">
            <a:spLocks noChangeArrowheads="1"/>
          </p:cNvSpPr>
          <p:nvPr/>
        </p:nvSpPr>
        <p:spPr bwMode="auto">
          <a:xfrm>
            <a:off x="611188" y="2708275"/>
            <a:ext cx="4033837" cy="25288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buFont typeface="Wingdings" panose="05000000000000000000" pitchFamily="2" charset="2"/>
              <a:buNone/>
            </a:pPr>
            <a:r>
              <a:rPr lang="pt-BR" altLang="pt-BR">
                <a:latin typeface="Arial" panose="020B0604020202020204" pitchFamily="34" charset="0"/>
              </a:rPr>
              <a:t>Dor e sofrimento</a:t>
            </a:r>
          </a:p>
          <a:p>
            <a:pPr>
              <a:buFont typeface="Wingdings" panose="05000000000000000000" pitchFamily="2" charset="2"/>
              <a:buNone/>
            </a:pPr>
            <a:r>
              <a:rPr lang="pt-BR" altLang="pt-BR">
                <a:solidFill>
                  <a:schemeClr val="bg1"/>
                </a:solidFill>
                <a:latin typeface="Arial" panose="020B0604020202020204" pitchFamily="34" charset="0"/>
              </a:rPr>
              <a:t>Separação de Deus</a:t>
            </a:r>
          </a:p>
          <a:p>
            <a:pPr>
              <a:buFont typeface="Wingdings" panose="05000000000000000000" pitchFamily="2" charset="2"/>
              <a:buNone/>
            </a:pPr>
            <a:r>
              <a:rPr lang="pt-BR" altLang="pt-BR">
                <a:latin typeface="Arial" panose="020B0604020202020204" pitchFamily="34" charset="0"/>
              </a:rPr>
              <a:t>Morte</a:t>
            </a:r>
          </a:p>
          <a:p>
            <a:pPr>
              <a:buFont typeface="Wingdings" panose="05000000000000000000" pitchFamily="2" charset="2"/>
              <a:buNone/>
            </a:pPr>
            <a:r>
              <a:rPr lang="pt-BR" altLang="pt-BR">
                <a:solidFill>
                  <a:schemeClr val="bg1"/>
                </a:solidFill>
                <a:latin typeface="Arial" panose="020B0604020202020204" pitchFamily="34" charset="0"/>
              </a:rPr>
              <a:t>Destruição da glória de Deus</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1627" name="Picture 11">
            <a:extLst>
              <a:ext uri="{FF2B5EF4-FFF2-40B4-BE49-F238E27FC236}">
                <a16:creationId xmlns:a16="http://schemas.microsoft.com/office/drawing/2014/main" id="{95C53337-E6A3-9FC7-5489-EEEAF928DC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100013"/>
            <a:ext cx="9540876" cy="7131051"/>
          </a:xfrm>
          <a:prstGeom prst="rect">
            <a:avLst/>
          </a:prstGeom>
          <a:noFill/>
          <a:extLst>
            <a:ext uri="{909E8E84-426E-40DD-AFC4-6F175D3DCCD1}">
              <a14:hiddenFill xmlns:a14="http://schemas.microsoft.com/office/drawing/2010/main">
                <a:solidFill>
                  <a:srgbClr val="FFFFFF"/>
                </a:solidFill>
              </a14:hiddenFill>
            </a:ext>
          </a:extLst>
        </p:spPr>
      </p:pic>
      <p:sp>
        <p:nvSpPr>
          <p:cNvPr id="111618" name="Text Box 2">
            <a:extLst>
              <a:ext uri="{FF2B5EF4-FFF2-40B4-BE49-F238E27FC236}">
                <a16:creationId xmlns:a16="http://schemas.microsoft.com/office/drawing/2014/main" id="{DEF0F6DC-83E1-2179-A085-E72E3000DF39}"/>
              </a:ext>
            </a:extLst>
          </p:cNvPr>
          <p:cNvSpPr txBox="1">
            <a:spLocks noChangeArrowheads="1"/>
          </p:cNvSpPr>
          <p:nvPr/>
        </p:nvSpPr>
        <p:spPr bwMode="auto">
          <a:xfrm>
            <a:off x="611188" y="692150"/>
            <a:ext cx="7561262" cy="23558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90000"/>
              </a:lnSpc>
              <a:spcBef>
                <a:spcPct val="50000"/>
              </a:spcBef>
            </a:pPr>
            <a:r>
              <a:rPr lang="pt-BR" altLang="pt-BR">
                <a:solidFill>
                  <a:schemeClr val="bg1"/>
                </a:solidFill>
                <a:latin typeface="Arial" panose="020B0604020202020204" pitchFamily="34" charset="0"/>
              </a:rPr>
              <a:t>“Mas as vossas iniqüidades fazem separação entre vós e o vosso Deu; e os vossos pecados encobrem o seu rosto de vós, para que vos não ouça.” </a:t>
            </a:r>
          </a:p>
          <a:p>
            <a:pPr algn="r">
              <a:lnSpc>
                <a:spcPct val="90000"/>
              </a:lnSpc>
              <a:spcBef>
                <a:spcPct val="50000"/>
              </a:spcBef>
            </a:pPr>
            <a:r>
              <a:rPr lang="pt-BR" altLang="pt-BR" sz="2400">
                <a:latin typeface="Arial" panose="020B0604020202020204" pitchFamily="34" charset="0"/>
              </a:rPr>
              <a:t>Isaias 59:2</a:t>
            </a:r>
          </a:p>
        </p:txBody>
      </p:sp>
      <p:sp>
        <p:nvSpPr>
          <p:cNvPr id="111619" name="Text Box 3">
            <a:extLst>
              <a:ext uri="{FF2B5EF4-FFF2-40B4-BE49-F238E27FC236}">
                <a16:creationId xmlns:a16="http://schemas.microsoft.com/office/drawing/2014/main" id="{3538E5C8-98BF-3B55-A254-63B6F731A303}"/>
              </a:ext>
            </a:extLst>
          </p:cNvPr>
          <p:cNvSpPr txBox="1">
            <a:spLocks noChangeArrowheads="1"/>
          </p:cNvSpPr>
          <p:nvPr/>
        </p:nvSpPr>
        <p:spPr bwMode="auto">
          <a:xfrm>
            <a:off x="755650" y="3730625"/>
            <a:ext cx="4103688" cy="1066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buFont typeface="Wingdings" panose="05000000000000000000" pitchFamily="2" charset="2"/>
              <a:buNone/>
            </a:pPr>
            <a:r>
              <a:rPr lang="pt-BR" altLang="pt-BR">
                <a:latin typeface="Arial" panose="020B0604020202020204" pitchFamily="34" charset="0"/>
              </a:rPr>
              <a:t> Há um abismo entre nós e Deus</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58" name="Picture 18">
            <a:extLst>
              <a:ext uri="{FF2B5EF4-FFF2-40B4-BE49-F238E27FC236}">
                <a16:creationId xmlns:a16="http://schemas.microsoft.com/office/drawing/2014/main" id="{46CA5BF4-E7A0-ADF5-BDA7-3937D45E08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873125"/>
            <a:ext cx="6959600" cy="5219700"/>
          </a:xfrm>
          <a:prstGeom prst="rect">
            <a:avLst/>
          </a:prstGeom>
          <a:noFill/>
          <a:extLst>
            <a:ext uri="{909E8E84-426E-40DD-AFC4-6F175D3DCCD1}">
              <a14:hiddenFill xmlns:a14="http://schemas.microsoft.com/office/drawing/2010/main">
                <a:solidFill>
                  <a:srgbClr val="FFFFFF"/>
                </a:solidFill>
              </a14:hiddenFill>
            </a:ext>
          </a:extLst>
        </p:spPr>
      </p:pic>
      <p:pic>
        <p:nvPicPr>
          <p:cNvPr id="112655" name="Picture 15">
            <a:extLst>
              <a:ext uri="{FF2B5EF4-FFF2-40B4-BE49-F238E27FC236}">
                <a16:creationId xmlns:a16="http://schemas.microsoft.com/office/drawing/2014/main" id="{54DDD385-66C8-7564-BE95-43B9F56448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2654" name="Picture 14">
            <a:extLst>
              <a:ext uri="{FF2B5EF4-FFF2-40B4-BE49-F238E27FC236}">
                <a16:creationId xmlns:a16="http://schemas.microsoft.com/office/drawing/2014/main" id="{10861D6F-90EC-F5BF-C288-C006DB4588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112642" name="Text Box 2">
            <a:extLst>
              <a:ext uri="{FF2B5EF4-FFF2-40B4-BE49-F238E27FC236}">
                <a16:creationId xmlns:a16="http://schemas.microsoft.com/office/drawing/2014/main" id="{F16480C8-E880-1A04-65E7-B0EF526F0D23}"/>
              </a:ext>
            </a:extLst>
          </p:cNvPr>
          <p:cNvSpPr txBox="1">
            <a:spLocks noChangeArrowheads="1"/>
          </p:cNvSpPr>
          <p:nvPr/>
        </p:nvSpPr>
        <p:spPr bwMode="auto">
          <a:xfrm>
            <a:off x="539750" y="347663"/>
            <a:ext cx="8280400" cy="9207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5000"/>
              </a:lnSpc>
            </a:pPr>
            <a:r>
              <a:rPr lang="pt-BR" altLang="pt-BR">
                <a:latin typeface="Arial" panose="020B0604020202020204" pitchFamily="34" charset="0"/>
              </a:rPr>
              <a:t>“Pois todos pecaram e carecem da  glória de Deus.” </a:t>
            </a:r>
            <a:r>
              <a:rPr lang="pt-BR" altLang="pt-BR" sz="2400">
                <a:latin typeface="Arial" panose="020B0604020202020204" pitchFamily="34" charset="0"/>
              </a:rPr>
              <a:t>Romanos 3:23</a:t>
            </a:r>
          </a:p>
        </p:txBody>
      </p:sp>
      <p:sp>
        <p:nvSpPr>
          <p:cNvPr id="112643" name="Text Box 3">
            <a:extLst>
              <a:ext uri="{FF2B5EF4-FFF2-40B4-BE49-F238E27FC236}">
                <a16:creationId xmlns:a16="http://schemas.microsoft.com/office/drawing/2014/main" id="{2C0A55AE-0BA1-5627-27DF-ED61009934FC}"/>
              </a:ext>
            </a:extLst>
          </p:cNvPr>
          <p:cNvSpPr txBox="1">
            <a:spLocks noChangeArrowheads="1"/>
          </p:cNvSpPr>
          <p:nvPr/>
        </p:nvSpPr>
        <p:spPr bwMode="auto">
          <a:xfrm>
            <a:off x="0" y="5457825"/>
            <a:ext cx="9144000" cy="1066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pt-BR" altLang="pt-BR" sz="3200">
                <a:solidFill>
                  <a:srgbClr val="FFFF00"/>
                </a:solidFill>
                <a:latin typeface="Arial" panose="020B0604020202020204" pitchFamily="34" charset="0"/>
              </a:rPr>
              <a:t>Carecemos da glória de Deus</a:t>
            </a:r>
          </a:p>
          <a:p>
            <a:pPr algn="ctr"/>
            <a:r>
              <a:rPr lang="pt-BR" altLang="pt-BR" sz="3200">
                <a:solidFill>
                  <a:srgbClr val="FFFF00"/>
                </a:solidFill>
                <a:latin typeface="Arial" panose="020B0604020202020204" pitchFamily="34" charset="0"/>
              </a:rPr>
              <a:t>Glória perdida por causa do pecado</a:t>
            </a:r>
          </a:p>
        </p:txBody>
      </p:sp>
    </p:spTree>
  </p:cSld>
  <p:clrMapOvr>
    <a:masterClrMapping/>
  </p:clrMapOvr>
  <p:transition>
    <p:fade/>
  </p:transition>
</p:sld>
</file>

<file path=ppt/theme/theme1.xml><?xml version="1.0" encoding="utf-8"?>
<a:theme xmlns:a="http://schemas.openxmlformats.org/drawingml/2006/main" name="Estrutura padrão">
  <a:themeElements>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trutura padrã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altLang="pt-BR" sz="3200" b="1" i="0" u="none" strike="noStrike" cap="none" normalizeH="0" baseline="0" smtClean="0">
            <a:ln>
              <a:noFill/>
            </a:ln>
            <a:solidFill>
              <a:srgbClr val="FFFF00"/>
            </a:solidFill>
            <a:effectLst/>
            <a:latin typeface="Souvenir Lt BT"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altLang="pt-BR" sz="3200" b="1" i="0" u="none" strike="noStrike" cap="none" normalizeH="0" baseline="0" smtClean="0">
            <a:ln>
              <a:noFill/>
            </a:ln>
            <a:solidFill>
              <a:srgbClr val="FFFF00"/>
            </a:solidFill>
            <a:effectLst/>
            <a:latin typeface="Souvenir Lt BT" pitchFamily="18" charset="0"/>
          </a:defRPr>
        </a:defPPr>
      </a:lstStyle>
    </a:lnDef>
  </a:objectDefaults>
  <a:extraClrSchemeLst>
    <a:extraClrScheme>
      <a:clrScheme name="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2647</TotalTime>
  <Words>965</Words>
  <Application>Microsoft Office PowerPoint</Application>
  <PresentationFormat>Apresentação na tela (4:3)</PresentationFormat>
  <Paragraphs>83</Paragraphs>
  <Slides>31</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31</vt:i4>
      </vt:variant>
    </vt:vector>
  </HeadingPairs>
  <TitlesOfParts>
    <vt:vector size="36" baseType="lpstr">
      <vt:lpstr>Times New Roman</vt:lpstr>
      <vt:lpstr>Arial</vt:lpstr>
      <vt:lpstr>Wingdings</vt:lpstr>
      <vt:lpstr>Souvenir Lt BT</vt:lpstr>
      <vt:lpstr>Estrutura padrão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ASP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Boas Novas do Apocalipse</dc:title>
  <dc:subject>Apocalipse</dc:subject>
  <dc:creator>Pr. Ari Celso Cidral</dc:creator>
  <dc:description>Edição: Dilenio Enderle</dc:description>
  <cp:lastModifiedBy>Pr. Marcelo Carvalho</cp:lastModifiedBy>
  <cp:revision>627</cp:revision>
  <dcterms:created xsi:type="dcterms:W3CDTF">2001-10-03T00:03:19Z</dcterms:created>
  <dcterms:modified xsi:type="dcterms:W3CDTF">2022-05-19T08:48:02Z</dcterms:modified>
</cp:coreProperties>
</file>