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66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69" r:id="rId12"/>
    <p:sldId id="270" r:id="rId13"/>
    <p:sldId id="271" r:id="rId14"/>
    <p:sldId id="29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9" r:id="rId38"/>
    <p:sldId id="294" r:id="rId39"/>
    <p:sldId id="298" r:id="rId40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00"/>
    <a:srgbClr val="0000CC"/>
    <a:srgbClr val="000099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2309A-F77E-34BB-6FCB-425F440B1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9533D0-9954-C7D4-C18D-0C004A250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6A2A4-69E9-1F23-B170-11A9AD84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1072D6-7A77-B41A-CA3C-90E267CC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6E4796-AB99-73CF-24C5-5EC522CE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A209A-1F27-4326-B9B1-15F6896B46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85492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C1A20-3D4D-8D2A-F7F9-A1C6CF1B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DA8E24-AE4C-044F-C2CF-9416252B8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7437C5-6D7D-C018-7C57-A26D29BA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BDAA9-33DA-A940-3C92-04EB9BF0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EBF123-71EC-3B20-095B-281E0ABD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CF86-B762-4320-90DE-B3AD000DE5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40110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F8A436-104C-12C9-94FF-459C890A8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365943-36CE-35CC-6ED6-E8F06F77D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65B73B-71D2-3DB9-BC93-E918DE11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340CF-0F9A-819C-3E3E-64CE3509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DFCA88-784D-5863-8F63-583BC5D0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C02C5-3F8F-473B-A57A-8A4A0D404B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7611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8DCCC-7F29-9829-47A9-85744648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CFE160-CBD5-BA51-7547-40710D26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B42BB-0F1D-B2BC-07CB-009E8036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9F2C4-3940-20D8-75DC-0DB6367C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AC98B-0BE2-579D-0E33-380513C3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E009-8D08-438C-B1B3-6861AC45C1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40799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57A81-1791-2903-D786-F85DCD76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2725D0-C57D-B3C6-8359-16F6D1AF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0DFBE1-EFD9-4427-B5D9-7A35C17D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3840EB-5B83-8B41-4282-CA1868A3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CA5BB-B332-BE8B-E3EE-77CA17F9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E6B78-0563-4E89-905F-57C022FAD9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98987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7B290-2582-A799-09AA-69A7694F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0DD2DF-6E6D-8E4C-1AFC-E2E2433B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50B70F-BD48-DF79-E2C4-6BEE444E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04BC-C37A-8179-ED18-5DD4E3EF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98DD5D-D4B0-5563-22EB-D8922484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27D756-D95C-E33C-8CF5-C90D5BF4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62A3F-1182-45F9-9DB0-42C93B40DC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08711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84EAE-B075-C62B-A4DC-71C038F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40AC9F-EFC0-7074-E089-7594F70B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7DDBDC-6CF4-6022-DC60-C05EB476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A22226-D4B5-6B5E-82AE-E430D3E4D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63EDAF-4578-3D1A-8D3A-54839C55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F159F5-6A1C-DF26-E190-49BCC3F4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02566A1-6B9C-9E62-8B21-90909537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FA4275-1E84-E26D-AEFB-E05B01C0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3E188-0116-4620-BFCB-373182EF9F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57904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4E58B-A48C-CF26-18B2-FD48C7EB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A47248-1451-371F-7415-B9970431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C71396-C50C-36D7-E6F5-3DBA7AEC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0E24DC-D059-C4E5-7778-0D34DB18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2296F-F3F1-406B-B26A-3A56CF4A7E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94793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3B66EF-0843-FB1B-FDB5-9A436945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1D3E19-3D15-DDC1-F49E-E4D41811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D531AB-F7B5-BBBE-DD5E-4560D78C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D2B3-DC1D-4F81-BD46-13D72E2EF4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58175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2C067-2F84-0DA8-DE66-969FC500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22D156-BC16-DAFE-987F-F0A036EB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C19D22-03B3-6F6C-677C-2B3D409CC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20A20B-55EA-F4C2-091C-8E827533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F6482E-6F29-A985-4CF4-D2505472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09215F-AADD-97B3-A632-B30B5FFA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66332-FFA4-4E7F-8D69-F857002B5D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9503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2D89E-2B82-C290-07C6-1A5AFC63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4F516-CC13-B942-92B5-5447D7788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48CE5D-D627-5989-7E5F-ED81BAD56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EC8086-C3F1-EEE7-D12F-CEBA2404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03623B-63B4-6774-C7F6-8598C3CF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96DEFC-489F-88E5-8ACB-FAAE451E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D638-1419-4983-A0B4-DEC7634E63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58273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47452C-A8DB-1C3F-AECC-171DA1845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00A12C-9A4A-893F-7C97-E7FB10B03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574746-C349-3639-5F9C-04957099D3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839860-8F61-D330-A9A1-7E580CE41A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A3569C-D355-1E59-2B5A-FF727ACFE6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49E4DF-5885-4AB2-A25A-883E62112F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10AF07AF-B899-6AB0-6D0A-25F58F26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30" name="Picture 10">
            <a:extLst>
              <a:ext uri="{FF2B5EF4-FFF2-40B4-BE49-F238E27FC236}">
                <a16:creationId xmlns:a16="http://schemas.microsoft.com/office/drawing/2014/main" id="{E643BB68-758E-0182-29AC-42031FDA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2" name="Text Box 2">
            <a:extLst>
              <a:ext uri="{FF2B5EF4-FFF2-40B4-BE49-F238E27FC236}">
                <a16:creationId xmlns:a16="http://schemas.microsoft.com/office/drawing/2014/main" id="{5A98DCBC-4907-1FA7-EB9F-85D8D21E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7467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Que símbolo da vida eterna será permitido aos vencedores comerem?</a:t>
            </a:r>
          </a:p>
        </p:txBody>
      </p:sp>
      <p:sp>
        <p:nvSpPr>
          <p:cNvPr id="209928" name="Text Box 8">
            <a:extLst>
              <a:ext uri="{FF2B5EF4-FFF2-40B4-BE49-F238E27FC236}">
                <a16:creationId xmlns:a16="http://schemas.microsoft.com/office/drawing/2014/main" id="{3FDC032D-847A-9D2C-7DC5-C89F43A0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263775"/>
            <a:ext cx="4535488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“Quem tem ouvidos, ouça o que o Espírito diz às igrejas: Ao vencedor, dar-lhe-ei que se alimente da árvore da vida que se encontra no paraíso de Deus.”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Apocalipse 2:7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5" name="Picture 7">
            <a:extLst>
              <a:ext uri="{FF2B5EF4-FFF2-40B4-BE49-F238E27FC236}">
                <a16:creationId xmlns:a16="http://schemas.microsoft.com/office/drawing/2014/main" id="{FEC170CF-EE21-1C5B-328B-FAC5097B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0" name="Text Box 2">
            <a:extLst>
              <a:ext uri="{FF2B5EF4-FFF2-40B4-BE49-F238E27FC236}">
                <a16:creationId xmlns:a16="http://schemas.microsoft.com/office/drawing/2014/main" id="{66026C49-62CF-ECA1-7D7A-4809DC10A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13288"/>
            <a:ext cx="81724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A árvore da vida é mencionada seis vezes na Bíblia. Três vezes em Gênesis e três vezes em Apocalipse.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>
            <a:extLst>
              <a:ext uri="{FF2B5EF4-FFF2-40B4-BE49-F238E27FC236}">
                <a16:creationId xmlns:a16="http://schemas.microsoft.com/office/drawing/2014/main" id="{E74C658E-3E45-A7F1-5795-C025C94A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4" name="Text Box 2">
            <a:extLst>
              <a:ext uri="{FF2B5EF4-FFF2-40B4-BE49-F238E27FC236}">
                <a16:creationId xmlns:a16="http://schemas.microsoft.com/office/drawing/2014/main" id="{0B27C6A9-D780-FA79-439C-73246898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1700"/>
            <a:ext cx="91440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Para que o homem não vivesse eternamente como pecador, Deus não permitiu que comesse desta árvore.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Gênesis 3:22-25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30" name="Picture 14">
            <a:extLst>
              <a:ext uri="{FF2B5EF4-FFF2-40B4-BE49-F238E27FC236}">
                <a16:creationId xmlns:a16="http://schemas.microsoft.com/office/drawing/2014/main" id="{75B3018A-D4E0-9C84-B9F5-823C89EC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8" name="Text Box 2">
            <a:extLst>
              <a:ext uri="{FF2B5EF4-FFF2-40B4-BE49-F238E27FC236}">
                <a16:creationId xmlns:a16="http://schemas.microsoft.com/office/drawing/2014/main" id="{E1B2ADCF-56B2-D859-3346-1611FA3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"/>
            <a:ext cx="7200900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Agora remidos pelo Sangue de Jesus, é prometido que os vencedores comerão da Árvore da Vida: receberão a vida eterna. Por isso não sofrerão o dano da segunda morte.</a:t>
            </a:r>
          </a:p>
        </p:txBody>
      </p:sp>
      <p:sp>
        <p:nvSpPr>
          <p:cNvPr id="214019" name="Text Box 3">
            <a:extLst>
              <a:ext uri="{FF2B5EF4-FFF2-40B4-BE49-F238E27FC236}">
                <a16:creationId xmlns:a16="http://schemas.microsoft.com/office/drawing/2014/main" id="{CAE48C75-A100-5EAD-C3CC-F26D7E32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87675"/>
            <a:ext cx="4416425" cy="3321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“Quem tem ouvidos, ouça o que o Espírito diz às igrejas: O vencedor de nenhum modo sofrerá dano da segunda morte.”</a:t>
            </a:r>
          </a:p>
          <a:p>
            <a:pPr algn="r">
              <a:spcBef>
                <a:spcPct val="0"/>
              </a:spcBef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2:11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9" name="Picture 7">
            <a:extLst>
              <a:ext uri="{FF2B5EF4-FFF2-40B4-BE49-F238E27FC236}">
                <a16:creationId xmlns:a16="http://schemas.microsoft.com/office/drawing/2014/main" id="{9A4063EF-591C-30E6-4182-A2585F78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600" name="Text Box 8">
            <a:extLst>
              <a:ext uri="{FF2B5EF4-FFF2-40B4-BE49-F238E27FC236}">
                <a16:creationId xmlns:a16="http://schemas.microsoft.com/office/drawing/2014/main" id="{B9B54D61-9F9E-358E-77ED-8480BC4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4813"/>
            <a:ext cx="4752975" cy="5513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“Bem-aventurado e santo é aquele que tem parte na primeira ressurreição; sobre esses a segunda morte não tem autoridade; pelo contrário, serão sacerdotes de Deus e de Cristo e reinarão com ele os mil anos.”     </a:t>
            </a:r>
          </a:p>
          <a:p>
            <a:pPr algn="r"/>
            <a:r>
              <a:rPr lang="en-US" altLang="pt-BR" sz="2400">
                <a:latin typeface="Arial" panose="020B0604020202020204" pitchFamily="34" charset="0"/>
              </a:rPr>
              <a:t>Apocalipse 20:6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5" name="Picture 15">
            <a:extLst>
              <a:ext uri="{FF2B5EF4-FFF2-40B4-BE49-F238E27FC236}">
                <a16:creationId xmlns:a16="http://schemas.microsoft.com/office/drawing/2014/main" id="{216BBC92-23DD-6422-D7B4-70C3EDA5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2" name="Text Box 2">
            <a:extLst>
              <a:ext uri="{FF2B5EF4-FFF2-40B4-BE49-F238E27FC236}">
                <a16:creationId xmlns:a16="http://schemas.microsoft.com/office/drawing/2014/main" id="{17474356-792C-8599-3E52-D5F748F7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4248150" cy="410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“Sede sóbrios e vigilantes. O diabo, vosso adversário, anda em derredor,  como leão que ruge procurando alguém para devorar; resisti-lhe firmes na fé, certos de que sofrimentos iguais aos vossos estão se cumprindo na vossa irmandade espalhada pelo mundo.”              </a:t>
            </a:r>
            <a:r>
              <a:rPr lang="pt-BR" altLang="pt-BR" sz="2000">
                <a:latin typeface="Arial" panose="020B0604020202020204" pitchFamily="34" charset="0"/>
              </a:rPr>
              <a:t>Pedro 5:8 e 9</a:t>
            </a:r>
          </a:p>
        </p:txBody>
      </p:sp>
      <p:sp>
        <p:nvSpPr>
          <p:cNvPr id="215043" name="Text Box 3">
            <a:extLst>
              <a:ext uri="{FF2B5EF4-FFF2-40B4-BE49-F238E27FC236}">
                <a16:creationId xmlns:a16="http://schemas.microsoft.com/office/drawing/2014/main" id="{E5AA9F7A-1A46-E60E-A70E-D5B55A12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49275"/>
            <a:ext cx="5329238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“Mesmo havendo Deus prometido vitória, há o inimigo que anseia roubar-nos essa vitória.” Pedro, a apóstolo, descreve: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9" name="Picture 5">
            <a:extLst>
              <a:ext uri="{FF2B5EF4-FFF2-40B4-BE49-F238E27FC236}">
                <a16:creationId xmlns:a16="http://schemas.microsoft.com/office/drawing/2014/main" id="{E68B0367-93ED-9464-7532-F588345B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b="15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6" name="Text Box 2">
            <a:extLst>
              <a:ext uri="{FF2B5EF4-FFF2-40B4-BE49-F238E27FC236}">
                <a16:creationId xmlns:a16="http://schemas.microsoft.com/office/drawing/2014/main" id="{8455E7CB-1128-2DA4-4A24-D9576E2A9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673475"/>
            <a:ext cx="83820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latin typeface="Arial" panose="020B0604020202020204" pitchFamily="34" charset="0"/>
              </a:rPr>
              <a:t>“Em rebelião contra Deus, Satanás trata de danificar e destruir tudo o que pertence ao Criador, incluindo o mundo e suas criaturas.”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8" name="Picture 10">
            <a:extLst>
              <a:ext uri="{FF2B5EF4-FFF2-40B4-BE49-F238E27FC236}">
                <a16:creationId xmlns:a16="http://schemas.microsoft.com/office/drawing/2014/main" id="{8C832EDB-4562-82BC-1D81-EF435C77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0" name="Text Box 2">
            <a:extLst>
              <a:ext uri="{FF2B5EF4-FFF2-40B4-BE49-F238E27FC236}">
                <a16:creationId xmlns:a16="http://schemas.microsoft.com/office/drawing/2014/main" id="{3B8CCFA1-8E40-3029-6605-4C75C47C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75612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Que conduta introduziu o diabo na terra para destruir-nos?</a:t>
            </a:r>
          </a:p>
        </p:txBody>
      </p:sp>
      <p:sp>
        <p:nvSpPr>
          <p:cNvPr id="217091" name="Text Box 3">
            <a:extLst>
              <a:ext uri="{FF2B5EF4-FFF2-40B4-BE49-F238E27FC236}">
                <a16:creationId xmlns:a16="http://schemas.microsoft.com/office/drawing/2014/main" id="{0C7E64D9-3C3D-0F9A-8C3E-7289B639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4826000" cy="5026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“Um varão sábio é forte, e o varão de conhecimento consolida a força. Porque com conselhos prudentes tu farás a guerra; e há vitória na multidão dos conselheiros.”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Isaías 24:5-6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4" name="Picture 12">
            <a:extLst>
              <a:ext uri="{FF2B5EF4-FFF2-40B4-BE49-F238E27FC236}">
                <a16:creationId xmlns:a16="http://schemas.microsoft.com/office/drawing/2014/main" id="{88C72B28-3106-F6FB-3116-455C9293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5" name="Text Box 3">
            <a:extLst>
              <a:ext uri="{FF2B5EF4-FFF2-40B4-BE49-F238E27FC236}">
                <a16:creationId xmlns:a16="http://schemas.microsoft.com/office/drawing/2014/main" id="{93096F65-CC48-7A72-ECE0-39AF09C8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89317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 Então, pecado é transgressão da Lei.</a:t>
            </a:r>
          </a:p>
        </p:txBody>
      </p:sp>
      <p:sp>
        <p:nvSpPr>
          <p:cNvPr id="218116" name="Text Box 4">
            <a:extLst>
              <a:ext uri="{FF2B5EF4-FFF2-40B4-BE49-F238E27FC236}">
                <a16:creationId xmlns:a16="http://schemas.microsoft.com/office/drawing/2014/main" id="{8608F87B-B508-5ADA-B933-7186BA2E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69988"/>
            <a:ext cx="5545137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“Todo aquele que pratica o pecado também transgride a lei, porque o pecado é a transgressão da lei. Aquele que pratica o pecado procede do diabo, porque o diabo vive pecando  desde o princípio. Para isto se manifestou o Filho de Deus: para destruir as obras do diabo.”</a:t>
            </a:r>
          </a:p>
          <a:p>
            <a:pPr algn="l">
              <a:spcBef>
                <a:spcPct val="0"/>
              </a:spcBef>
            </a:pPr>
            <a:endParaRPr lang="en-US" altLang="pt-BR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pt-BR" altLang="pt-BR" sz="28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I João 3:4 e 8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>
            <a:extLst>
              <a:ext uri="{FF2B5EF4-FFF2-40B4-BE49-F238E27FC236}">
                <a16:creationId xmlns:a16="http://schemas.microsoft.com/office/drawing/2014/main" id="{9A153E0D-3187-2330-C66C-982CD695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8" name="Text Box 2">
            <a:extLst>
              <a:ext uri="{FF2B5EF4-FFF2-40B4-BE49-F238E27FC236}">
                <a16:creationId xmlns:a16="http://schemas.microsoft.com/office/drawing/2014/main" id="{02A45240-7BB8-162D-12C1-7981D581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713"/>
            <a:ext cx="7920038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Viver em pecado é ser inimigo de Deus.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79C5F907-6B6F-A46C-BA88-91FBBE07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85975"/>
            <a:ext cx="4897438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“Por isso, o pendor da carne é inimizade contra Deus, pois não está sujeito à lei de Deus, nem mesmo pode estar.”</a:t>
            </a:r>
          </a:p>
          <a:p>
            <a:pPr algn="r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Romanos 8:7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4124CB5D-EB4E-D168-3A12-F45F6570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77" name="Picture 17">
            <a:extLst>
              <a:ext uri="{FF2B5EF4-FFF2-40B4-BE49-F238E27FC236}">
                <a16:creationId xmlns:a16="http://schemas.microsoft.com/office/drawing/2014/main" id="{14CE57ED-8FC3-78D8-CCC3-D313C72D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2" name="Text Box 2">
            <a:extLst>
              <a:ext uri="{FF2B5EF4-FFF2-40B4-BE49-F238E27FC236}">
                <a16:creationId xmlns:a16="http://schemas.microsoft.com/office/drawing/2014/main" id="{D586A8BA-3CE5-37DD-9C63-DE1AD7F8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6413"/>
            <a:ext cx="446405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Viver em pecado é tornar-se filho do diabo.</a:t>
            </a:r>
          </a:p>
        </p:txBody>
      </p:sp>
      <p:sp>
        <p:nvSpPr>
          <p:cNvPr id="220163" name="Text Box 3">
            <a:extLst>
              <a:ext uri="{FF2B5EF4-FFF2-40B4-BE49-F238E27FC236}">
                <a16:creationId xmlns:a16="http://schemas.microsoft.com/office/drawing/2014/main" id="{3AEF7B21-FD35-C0CA-D5CF-A3A1DDAA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989138"/>
            <a:ext cx="4319588" cy="4535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“Vós sois do diabo, que é vosso pai, e quereis satisfazer-lhe os desejos. Ele foi homicida desde o princípio e jamais se firmou na verdade, porque nele não há verdade. Quando ele profere mentira, fala do que lhe é próprio, porque é mentiroso e pai da mentira.”</a:t>
            </a:r>
          </a:p>
          <a:p>
            <a:pPr algn="l">
              <a:spcBef>
                <a:spcPct val="0"/>
              </a:spcBef>
            </a:pPr>
            <a:endParaRPr lang="pt-BR" altLang="pt-BR" sz="24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João 8:44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4" name="Picture 10">
            <a:extLst>
              <a:ext uri="{FF2B5EF4-FFF2-40B4-BE49-F238E27FC236}">
                <a16:creationId xmlns:a16="http://schemas.microsoft.com/office/drawing/2014/main" id="{85B44A70-D283-C495-0BC3-7CD24C36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6" name="Text Box 2">
            <a:extLst>
              <a:ext uri="{FF2B5EF4-FFF2-40B4-BE49-F238E27FC236}">
                <a16:creationId xmlns:a16="http://schemas.microsoft.com/office/drawing/2014/main" id="{DC182D5D-1DC6-15B6-7061-9C1CC00A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4613"/>
            <a:ext cx="70866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“Os mandamentos de Deus são o eterno código celestial de conduta que permanecem eternamente.”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44898626-2C4F-58BA-8BD5-E31B8677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25650"/>
            <a:ext cx="4248150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“As obras de suas mãos são verdade e justiça; fiéis, todos os seus preceitos. Estáveis são eles para todo o sempre, instituídos em fidelidade e retidão.”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Salmos 111:7 e 8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8" name="Picture 10">
            <a:extLst>
              <a:ext uri="{FF2B5EF4-FFF2-40B4-BE49-F238E27FC236}">
                <a16:creationId xmlns:a16="http://schemas.microsoft.com/office/drawing/2014/main" id="{D70E2798-E554-D180-71CB-86EA65C6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0" name="Text Box 2">
            <a:extLst>
              <a:ext uri="{FF2B5EF4-FFF2-40B4-BE49-F238E27FC236}">
                <a16:creationId xmlns:a16="http://schemas.microsoft.com/office/drawing/2014/main" id="{8697E0CA-66DF-5AB7-C093-62D63464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077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apóstolo João, desmascara Satanás:</a:t>
            </a: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448D8439-5489-EE5D-6083-58861A69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97088"/>
            <a:ext cx="5327650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“Aquele que pratica o pecado procede do diabo, porque o diabo vive pecando desde o princípio. Para isto se manifestou o Filho de Deus: para destruir as obras do diabo.”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I João 3:8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3" name="Picture 11">
            <a:extLst>
              <a:ext uri="{FF2B5EF4-FFF2-40B4-BE49-F238E27FC236}">
                <a16:creationId xmlns:a16="http://schemas.microsoft.com/office/drawing/2014/main" id="{532AC3CF-63B3-22D1-27B2-4BB9D646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4" name="Text Box 2">
            <a:extLst>
              <a:ext uri="{FF2B5EF4-FFF2-40B4-BE49-F238E27FC236}">
                <a16:creationId xmlns:a16="http://schemas.microsoft.com/office/drawing/2014/main" id="{D7275D74-8EE1-C08F-3DE9-A4A7870F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15888"/>
            <a:ext cx="8153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latin typeface="Arial" panose="020B0604020202020204" pitchFamily="34" charset="0"/>
              </a:rPr>
              <a:t>Nosso Senhor Jesus que não veio mudar a Lei.</a:t>
            </a:r>
          </a:p>
        </p:txBody>
      </p:sp>
      <p:sp>
        <p:nvSpPr>
          <p:cNvPr id="223236" name="Text Box 4">
            <a:extLst>
              <a:ext uri="{FF2B5EF4-FFF2-40B4-BE49-F238E27FC236}">
                <a16:creationId xmlns:a16="http://schemas.microsoft.com/office/drawing/2014/main" id="{FA97C7AF-C282-0D6F-834D-166B50BE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4679950" cy="417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“Não penseis que vim revogar a lei ou os profetas; não vim para revogar, vim para cumprir.”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Mateus 5:17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71" name="Picture 15">
            <a:extLst>
              <a:ext uri="{FF2B5EF4-FFF2-40B4-BE49-F238E27FC236}">
                <a16:creationId xmlns:a16="http://schemas.microsoft.com/office/drawing/2014/main" id="{8476B70B-F44A-A0B6-5C28-E3C651A7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8" name="Text Box 2">
            <a:extLst>
              <a:ext uri="{FF2B5EF4-FFF2-40B4-BE49-F238E27FC236}">
                <a16:creationId xmlns:a16="http://schemas.microsoft.com/office/drawing/2014/main" id="{30D4E23F-F70E-A3E9-FF85-8E827095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03300"/>
            <a:ext cx="6192837" cy="552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“Porque em verdade vos digo: até que o céu e a terra passem, nem um </a:t>
            </a:r>
            <a:r>
              <a:rPr lang="pt-BR" altLang="pt-BR" sz="2800"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ou um </a:t>
            </a:r>
            <a:r>
              <a:rPr lang="pt-BR" altLang="pt-BR" sz="2800">
                <a:latin typeface="Arial" panose="020B0604020202020204" pitchFamily="34" charset="0"/>
              </a:rPr>
              <a:t>til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jamais passará da Lei, até que tudo se cumpra. Aquele, pois, que violar um destes mandamentos, posto que dos menores, e assim ensinar aos homens será considerado mínimo no Reino dos céus; aquele, porém, que os observar e ensinar, esse será considerado grande no reino dos céus.”</a:t>
            </a:r>
          </a:p>
          <a:p>
            <a:pPr algn="r">
              <a:spcBef>
                <a:spcPct val="0"/>
              </a:spcBef>
            </a:pPr>
            <a:r>
              <a:rPr lang="pt-BR" altLang="pt-BR" sz="2000">
                <a:latin typeface="Arial" panose="020B0604020202020204" pitchFamily="34" charset="0"/>
              </a:rPr>
              <a:t>Mateus 5:18 e 19</a:t>
            </a: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47F9C886-C0B5-DFAE-4CEC-3824D1E6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23825"/>
            <a:ext cx="83677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latin typeface="Arial" panose="020B0604020202020204" pitchFamily="34" charset="0"/>
              </a:rPr>
              <a:t>Não autorizou a ninguém mudar a lei.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6" name="Picture 16">
            <a:extLst>
              <a:ext uri="{FF2B5EF4-FFF2-40B4-BE49-F238E27FC236}">
                <a16:creationId xmlns:a16="http://schemas.microsoft.com/office/drawing/2014/main" id="{11A85814-CF9A-1D2B-F607-886FB320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5" name="Text Box 5">
            <a:extLst>
              <a:ext uri="{FF2B5EF4-FFF2-40B4-BE49-F238E27FC236}">
                <a16:creationId xmlns:a16="http://schemas.microsoft.com/office/drawing/2014/main" id="{EB2B5C30-230C-BDCE-3B15-1E9A5834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90513"/>
            <a:ext cx="7667625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Paulo, o apostolo, afirma que somos salvos pela fé, mas não anulamos a Lei de Deus.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AB145DFE-FE88-2E33-8A47-3C16574F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79675"/>
            <a:ext cx="4464050" cy="289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“Anulamos, pois, a lei pela fé? Não, de maneira nenhuma! Antes, confirmamos a lei.”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Romanos 3:31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7" name="Picture 13">
            <a:extLst>
              <a:ext uri="{FF2B5EF4-FFF2-40B4-BE49-F238E27FC236}">
                <a16:creationId xmlns:a16="http://schemas.microsoft.com/office/drawing/2014/main" id="{BD8A9774-B5EB-E746-2201-A90B34FB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Text Box 2">
            <a:extLst>
              <a:ext uri="{FF2B5EF4-FFF2-40B4-BE49-F238E27FC236}">
                <a16:creationId xmlns:a16="http://schemas.microsoft.com/office/drawing/2014/main" id="{96368C50-1CD6-2F5F-4CF0-14AAADB8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88913"/>
            <a:ext cx="6516688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Que duas características tem o remanescente fiel a quem Satanás odeia e persegue?</a:t>
            </a:r>
          </a:p>
        </p:txBody>
      </p:sp>
      <p:sp>
        <p:nvSpPr>
          <p:cNvPr id="226307" name="Text Box 3">
            <a:extLst>
              <a:ext uri="{FF2B5EF4-FFF2-40B4-BE49-F238E27FC236}">
                <a16:creationId xmlns:a16="http://schemas.microsoft.com/office/drawing/2014/main" id="{DC1C7518-BD72-076B-6C6A-5AF4E1D8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060575"/>
            <a:ext cx="5156200" cy="429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“Irou-se o dragão contra a mulher e foi  pelejar com os restantes da sua descendência, os que guardam os mandamentos de Deus e têm o testemunho de Jesus;”</a:t>
            </a:r>
          </a:p>
          <a:p>
            <a:pPr algn="r">
              <a:spcBef>
                <a:spcPct val="0"/>
              </a:spcBef>
            </a:pPr>
            <a:r>
              <a:rPr lang="pt-BR" altLang="pt-BR" sz="2000">
                <a:latin typeface="Arial" panose="020B0604020202020204" pitchFamily="34" charset="0"/>
              </a:rPr>
              <a:t>Apocalipse 12:17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1" name="Picture 13">
            <a:extLst>
              <a:ext uri="{FF2B5EF4-FFF2-40B4-BE49-F238E27FC236}">
                <a16:creationId xmlns:a16="http://schemas.microsoft.com/office/drawing/2014/main" id="{6489DFC2-8617-6E7D-86E2-7B8A1435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Text Box 2">
            <a:extLst>
              <a:ext uri="{FF2B5EF4-FFF2-40B4-BE49-F238E27FC236}">
                <a16:creationId xmlns:a16="http://schemas.microsoft.com/office/drawing/2014/main" id="{4D04780D-32DB-60B8-7B34-DF83C259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69913"/>
            <a:ext cx="712946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6600">
                <a:solidFill>
                  <a:schemeClr val="bg1"/>
                </a:solidFill>
                <a:latin typeface="Arial" panose="020B0604020202020204" pitchFamily="34" charset="0"/>
              </a:rPr>
              <a:t>Você ama a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4FE01207-88FB-AA9A-9AB1-12E62800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076325"/>
            <a:ext cx="3902075" cy="2713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7200" b="0">
                <a:latin typeface="Palace Script MT Semi Bold" pitchFamily="2" charset="0"/>
              </a:rPr>
              <a:t>Jesus?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62" name="Picture 10">
            <a:extLst>
              <a:ext uri="{FF2B5EF4-FFF2-40B4-BE49-F238E27FC236}">
                <a16:creationId xmlns:a16="http://schemas.microsoft.com/office/drawing/2014/main" id="{8E3BE28F-6CB8-7BF4-826B-8E1C5237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Text Box 2">
            <a:extLst>
              <a:ext uri="{FF2B5EF4-FFF2-40B4-BE49-F238E27FC236}">
                <a16:creationId xmlns:a16="http://schemas.microsoft.com/office/drawing/2014/main" id="{5FDEAE5D-5BCA-382E-5C5C-C151B030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73238"/>
            <a:ext cx="6192838" cy="2714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“Se me amais, guardareis os meus mandamentos.”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João 14:15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6" name="Picture 10">
            <a:extLst>
              <a:ext uri="{FF2B5EF4-FFF2-40B4-BE49-F238E27FC236}">
                <a16:creationId xmlns:a16="http://schemas.microsoft.com/office/drawing/2014/main" id="{451CCC8D-8612-3D57-2E96-0B307BDB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8" name="Text Box 2">
            <a:extLst>
              <a:ext uri="{FF2B5EF4-FFF2-40B4-BE49-F238E27FC236}">
                <a16:creationId xmlns:a16="http://schemas.microsoft.com/office/drawing/2014/main" id="{D7F91E06-6801-BE2A-8DC1-F886517F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74898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O Senhor tem promessas para aquele que for fiel aos seus mandamentos.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C41E2C51-60E7-F0B1-0606-BDB0AADE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8100"/>
            <a:ext cx="8659813" cy="289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“Não temas as coisas que tens de sofrer. Eis que o diabo está para lançar em prisão alguns dentre vós, para serdes postos à prova, e tereis tribulação de dez dias. Sê fiel até à morte, e dar-te-ei a coroa da vida.”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Apocalipse 2:10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>
            <a:extLst>
              <a:ext uri="{FF2B5EF4-FFF2-40B4-BE49-F238E27FC236}">
                <a16:creationId xmlns:a16="http://schemas.microsoft.com/office/drawing/2014/main" id="{4B9AEC93-D488-DB40-A47E-ACD9CF1F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2" name="Picture 12">
            <a:extLst>
              <a:ext uri="{FF2B5EF4-FFF2-40B4-BE49-F238E27FC236}">
                <a16:creationId xmlns:a16="http://schemas.microsoft.com/office/drawing/2014/main" id="{D9EC92C6-ACC5-58C2-85ED-25BC3823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Text Box 2">
            <a:extLst>
              <a:ext uri="{FF2B5EF4-FFF2-40B4-BE49-F238E27FC236}">
                <a16:creationId xmlns:a16="http://schemas.microsoft.com/office/drawing/2014/main" id="{F57EC3C7-786C-7594-0C9F-0FB69ED4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60350"/>
            <a:ext cx="47164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Que promessa demonstra que a salvação é gratuita e que é recebida pela fé em Jesus?</a:t>
            </a:r>
          </a:p>
        </p:txBody>
      </p:sp>
      <p:sp>
        <p:nvSpPr>
          <p:cNvPr id="230403" name="Text Box 3">
            <a:extLst>
              <a:ext uri="{FF2B5EF4-FFF2-40B4-BE49-F238E27FC236}">
                <a16:creationId xmlns:a16="http://schemas.microsoft.com/office/drawing/2014/main" id="{A6EB53C9-3EF2-C411-4558-F605332D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74925"/>
            <a:ext cx="4105275" cy="3446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“O Espírito e a noiva dizem: Vem! Aquele que ouve, diga: Vem! Aquele que tem sede venha, e quem quiser receba de graça da água da vida.”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22:17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1" name="Picture 7">
            <a:extLst>
              <a:ext uri="{FF2B5EF4-FFF2-40B4-BE49-F238E27FC236}">
                <a16:creationId xmlns:a16="http://schemas.microsoft.com/office/drawing/2014/main" id="{072C6565-A108-F43A-1AFE-3002C460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Text Box 2">
            <a:extLst>
              <a:ext uri="{FF2B5EF4-FFF2-40B4-BE49-F238E27FC236}">
                <a16:creationId xmlns:a16="http://schemas.microsoft.com/office/drawing/2014/main" id="{64F15AF7-95AF-627D-3241-D6A843DA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5184775" cy="558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“sendo justificados gratuitamente, por sua graça, mediante a redenção que há em Cristo Jesus, a quem Deus propôs, no seu sangue, como propiciação, mediante a fé, para manifestar a sua justiça, por ter Deus, na sua tolerância, deixado impunes os pecados anteriormente cometidos;” </a:t>
            </a:r>
          </a:p>
          <a:p>
            <a:pPr algn="l">
              <a:spcBef>
                <a:spcPct val="0"/>
              </a:spcBef>
            </a:pP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Romanos 3:24 e 25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8" name="Picture 10">
            <a:extLst>
              <a:ext uri="{FF2B5EF4-FFF2-40B4-BE49-F238E27FC236}">
                <a16:creationId xmlns:a16="http://schemas.microsoft.com/office/drawing/2014/main" id="{17473E87-A680-608C-CA9C-DB4EC0E9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0" name="Text Box 2">
            <a:extLst>
              <a:ext uri="{FF2B5EF4-FFF2-40B4-BE49-F238E27FC236}">
                <a16:creationId xmlns:a16="http://schemas.microsoft.com/office/drawing/2014/main" id="{5B508725-2C82-D1E5-1FC4-EF2800ECB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688"/>
            <a:ext cx="860425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800">
                <a:latin typeface="Arial" panose="020B0604020202020204" pitchFamily="34" charset="0"/>
              </a:rPr>
              <a:t>A justiça de Cristo no Apocalipse é representada por roupas e vestimentas brancas, símbolo de pureza alcançada em Jesus.</a:t>
            </a:r>
          </a:p>
        </p:txBody>
      </p:sp>
      <p:sp>
        <p:nvSpPr>
          <p:cNvPr id="232451" name="Text Box 3">
            <a:extLst>
              <a:ext uri="{FF2B5EF4-FFF2-40B4-BE49-F238E27FC236}">
                <a16:creationId xmlns:a16="http://schemas.microsoft.com/office/drawing/2014/main" id="{E6162C5B-E802-A0B1-9CDE-1F7873AB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33600"/>
            <a:ext cx="4548187" cy="466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“O vencedor será assim vestido de vestiduras brancas, e de modo nenhum apagarei o seu nome do Livro da Vida; pelo contrário, confessarei o seu nome diante de meu Pai e diante dos seus anjos.”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                                      </a:t>
            </a:r>
            <a:r>
              <a:rPr lang="pt-BR" altLang="pt-BR" sz="2000">
                <a:latin typeface="Arial" panose="020B0604020202020204" pitchFamily="34" charset="0"/>
              </a:rPr>
              <a:t>Apocalipse 3:5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81" name="Picture 9">
            <a:extLst>
              <a:ext uri="{FF2B5EF4-FFF2-40B4-BE49-F238E27FC236}">
                <a16:creationId xmlns:a16="http://schemas.microsoft.com/office/drawing/2014/main" id="{D89241CA-EB91-A85B-A5E0-EA96FDB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4" name="Text Box 2">
            <a:extLst>
              <a:ext uri="{FF2B5EF4-FFF2-40B4-BE49-F238E27FC236}">
                <a16:creationId xmlns:a16="http://schemas.microsoft.com/office/drawing/2014/main" id="{0B6FBBD0-7C48-F220-F32A-CDEA35CD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3887787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“Bem-aventurados aqueles que lavam as suas vestiduras (no sangue do Cordeiro), para que lhes assista o direito à árvore da vida, e entrem na cidade pelas portas.”</a:t>
            </a:r>
          </a:p>
          <a:p>
            <a:pPr algn="l">
              <a:spcBef>
                <a:spcPct val="0"/>
              </a:spcBef>
            </a:pPr>
            <a:endParaRPr lang="en-US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Apocalipse 22:14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7" name="Picture 11">
            <a:extLst>
              <a:ext uri="{FF2B5EF4-FFF2-40B4-BE49-F238E27FC236}">
                <a16:creationId xmlns:a16="http://schemas.microsoft.com/office/drawing/2014/main" id="{D8AB9BC0-EF77-7FCA-BF40-28B5F5D0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Text Box 2">
            <a:extLst>
              <a:ext uri="{FF2B5EF4-FFF2-40B4-BE49-F238E27FC236}">
                <a16:creationId xmlns:a16="http://schemas.microsoft.com/office/drawing/2014/main" id="{ED6B34BC-B032-C706-BB33-85137AC10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2075"/>
            <a:ext cx="9036050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Que declaração inspirada por Deus demonstra que o arrependimento e a fé devem ser acompanhados de uma mudança de vida?</a:t>
            </a:r>
          </a:p>
        </p:txBody>
      </p:sp>
      <p:sp>
        <p:nvSpPr>
          <p:cNvPr id="234499" name="Text Box 3">
            <a:extLst>
              <a:ext uri="{FF2B5EF4-FFF2-40B4-BE49-F238E27FC236}">
                <a16:creationId xmlns:a16="http://schemas.microsoft.com/office/drawing/2014/main" id="{F661625B-EF20-F790-6154-70A6812D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11400"/>
            <a:ext cx="4752975" cy="4357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“Arrependei-vos, pois, e convertei-vos para serem cancelados os vossos pecados, a fim de que, da presença do Senhor, venham tempos de refrigério.”</a:t>
            </a:r>
          </a:p>
          <a:p>
            <a:pPr algn="r">
              <a:spcBef>
                <a:spcPct val="0"/>
              </a:spcBef>
            </a:pPr>
            <a:endParaRPr lang="pt-BR" altLang="pt-BR" sz="28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Atos 3:19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1" name="Picture 11">
            <a:extLst>
              <a:ext uri="{FF2B5EF4-FFF2-40B4-BE49-F238E27FC236}">
                <a16:creationId xmlns:a16="http://schemas.microsoft.com/office/drawing/2014/main" id="{850F3239-B264-75E3-D5D2-3088A432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2" name="Text Box 2">
            <a:extLst>
              <a:ext uri="{FF2B5EF4-FFF2-40B4-BE49-F238E27FC236}">
                <a16:creationId xmlns:a16="http://schemas.microsoft.com/office/drawing/2014/main" id="{01081216-D103-5E8B-8436-E8021D1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6050"/>
            <a:ext cx="7246937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A bondosa paciência de Deus tem limites. Se não houver conversão haverá punição.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B39D10F8-FF44-9A94-A165-C1339AD5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76475"/>
            <a:ext cx="4826000" cy="424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“Eis que venho sem demora. Bem-aventurado aquele que guarda as palavras da profecia deste livro.”</a:t>
            </a:r>
          </a:p>
          <a:p>
            <a:pPr algn="r">
              <a:spcBef>
                <a:spcPct val="0"/>
              </a:spcBef>
            </a:pPr>
            <a:endParaRPr lang="pt-BR" altLang="pt-BR" sz="28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22:7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57" name="Picture 13">
            <a:extLst>
              <a:ext uri="{FF2B5EF4-FFF2-40B4-BE49-F238E27FC236}">
                <a16:creationId xmlns:a16="http://schemas.microsoft.com/office/drawing/2014/main" id="{43AD3244-F964-3A73-5B3D-92EA7345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6" name="Text Box 2">
            <a:extLst>
              <a:ext uri="{FF2B5EF4-FFF2-40B4-BE49-F238E27FC236}">
                <a16:creationId xmlns:a16="http://schemas.microsoft.com/office/drawing/2014/main" id="{B1E14C01-8FF0-D750-C76D-BD4DCC08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201613"/>
            <a:ext cx="6858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Muitas são as boas promessas de Deus no Apocalipse.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DA2C5019-F77B-2E6B-7673-528F18BBF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565400"/>
            <a:ext cx="3657600" cy="3262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Vida eterna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Árvore da vida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Coroa da vida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Fim do pranto </a:t>
            </a:r>
            <a:b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e morte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>
            <a:extLst>
              <a:ext uri="{FF2B5EF4-FFF2-40B4-BE49-F238E27FC236}">
                <a16:creationId xmlns:a16="http://schemas.microsoft.com/office/drawing/2014/main" id="{F9B200FB-5D9D-A5C2-6227-34D9850F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6" name="Rectangle 4">
            <a:extLst>
              <a:ext uri="{FF2B5EF4-FFF2-40B4-BE49-F238E27FC236}">
                <a16:creationId xmlns:a16="http://schemas.microsoft.com/office/drawing/2014/main" id="{401F50A0-0BD4-C57F-135E-E3BA5FEB6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420938"/>
            <a:ext cx="3429000" cy="3262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Novo nome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Cidade Santa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Nova Terra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Ver a Deus</a:t>
            </a:r>
            <a:b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face a face</a:t>
            </a:r>
          </a:p>
        </p:txBody>
      </p:sp>
      <p:sp>
        <p:nvSpPr>
          <p:cNvPr id="243718" name="Text Box 6">
            <a:extLst>
              <a:ext uri="{FF2B5EF4-FFF2-40B4-BE49-F238E27FC236}">
                <a16:creationId xmlns:a16="http://schemas.microsoft.com/office/drawing/2014/main" id="{5175E81E-D238-E3E4-ED42-986889399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201613"/>
            <a:ext cx="6858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Muitas são as boas promessas de Deus no Apocalipse.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8" name="Picture 10">
            <a:extLst>
              <a:ext uri="{FF2B5EF4-FFF2-40B4-BE49-F238E27FC236}">
                <a16:creationId xmlns:a16="http://schemas.microsoft.com/office/drawing/2014/main" id="{CBD82F3F-A7B1-8FDC-B831-82763EF0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36416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0" name="Text Box 2">
            <a:extLst>
              <a:ext uri="{FF2B5EF4-FFF2-40B4-BE49-F238E27FC236}">
                <a16:creationId xmlns:a16="http://schemas.microsoft.com/office/drawing/2014/main" id="{F4FE2E6D-BFFB-C74A-2D3D-9E67BBF4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058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3600">
                <a:latin typeface="Arial" panose="020B0604020202020204" pitchFamily="34" charset="0"/>
              </a:rPr>
              <a:t>Você aceita as promessas de Deus?</a:t>
            </a:r>
          </a:p>
        </p:txBody>
      </p:sp>
      <p:sp>
        <p:nvSpPr>
          <p:cNvPr id="237571" name="Text Box 3">
            <a:extLst>
              <a:ext uri="{FF2B5EF4-FFF2-40B4-BE49-F238E27FC236}">
                <a16:creationId xmlns:a16="http://schemas.microsoft.com/office/drawing/2014/main" id="{5AA971D2-6822-76E0-D9F4-C12FC7ECE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268413"/>
            <a:ext cx="3835400" cy="5392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 Espírito e a noiva dizem: Vem! Aquele que ouve, diga: Vem! Aquele que tem sede venha, e quem quiser receba de graça a água da vida.”</a:t>
            </a:r>
          </a:p>
          <a:p>
            <a:pPr algn="l">
              <a:spcBef>
                <a:spcPct val="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22:17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65" name="Picture 13">
            <a:extLst>
              <a:ext uri="{FF2B5EF4-FFF2-40B4-BE49-F238E27FC236}">
                <a16:creationId xmlns:a16="http://schemas.microsoft.com/office/drawing/2014/main" id="{B7BE1AAE-B399-30D8-B5A8-8E91F33F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4" name="Text Box 2">
            <a:extLst>
              <a:ext uri="{FF2B5EF4-FFF2-40B4-BE49-F238E27FC236}">
                <a16:creationId xmlns:a16="http://schemas.microsoft.com/office/drawing/2014/main" id="{E7D0F0A4-CCE4-5832-3C48-BBA5DF0B6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3188"/>
            <a:ext cx="4321175" cy="447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Em meio ao conflito entre o bem e o mal, Deus revela o Seu Amor, Sua compreensão e Seu poder através das promessas espalhadas pelo Apocalipse.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>
            <a:extLst>
              <a:ext uri="{FF2B5EF4-FFF2-40B4-BE49-F238E27FC236}">
                <a16:creationId xmlns:a16="http://schemas.microsoft.com/office/drawing/2014/main" id="{C8734541-64AF-7575-CF1B-94710490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2" name="Text Box 2">
            <a:extLst>
              <a:ext uri="{FF2B5EF4-FFF2-40B4-BE49-F238E27FC236}">
                <a16:creationId xmlns:a16="http://schemas.microsoft.com/office/drawing/2014/main" id="{2A372D02-B16F-ABAB-16E0-EE3DE816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4968875" cy="3381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5400">
                <a:solidFill>
                  <a:schemeClr val="bg1"/>
                </a:solidFill>
                <a:latin typeface="Arial" panose="020B0604020202020204" pitchFamily="34" charset="0"/>
              </a:rPr>
              <a:t>“Todas as promessas são para os vencedores.”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9" name="Picture 5">
            <a:extLst>
              <a:ext uri="{FF2B5EF4-FFF2-40B4-BE49-F238E27FC236}">
                <a16:creationId xmlns:a16="http://schemas.microsoft.com/office/drawing/2014/main" id="{FC4F9316-F5C3-6752-6E4D-8603743C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6" name="Text Box 2">
            <a:extLst>
              <a:ext uri="{FF2B5EF4-FFF2-40B4-BE49-F238E27FC236}">
                <a16:creationId xmlns:a16="http://schemas.microsoft.com/office/drawing/2014/main" id="{2A464C09-9BA6-A28D-8EF0-141E839FD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76250"/>
            <a:ext cx="4721225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Quando o Senhor vier o que dará aos vencedores?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5" name="Picture 9">
            <a:extLst>
              <a:ext uri="{FF2B5EF4-FFF2-40B4-BE49-F238E27FC236}">
                <a16:creationId xmlns:a16="http://schemas.microsoft.com/office/drawing/2014/main" id="{F37734B5-98C7-2D26-9DF8-86D70B46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79" name="Text Box 3">
            <a:extLst>
              <a:ext uri="{FF2B5EF4-FFF2-40B4-BE49-F238E27FC236}">
                <a16:creationId xmlns:a16="http://schemas.microsoft.com/office/drawing/2014/main" id="{D4D3CB21-8EAF-5B8D-735D-10CD95EC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49275"/>
            <a:ext cx="4932363" cy="5456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“E eis que venho sem demora, e comigo está o galardão que tenho para retribuir a cada um segundo as suas obras.”</a:t>
            </a:r>
          </a:p>
          <a:p>
            <a:pPr algn="r"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				   </a:t>
            </a:r>
            <a:r>
              <a:rPr lang="pt-BR" altLang="pt-BR">
                <a:latin typeface="Arial" panose="020B0604020202020204" pitchFamily="34" charset="0"/>
              </a:rPr>
              <a:t>Apocalipse 22:12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9" name="Picture 11">
            <a:extLst>
              <a:ext uri="{FF2B5EF4-FFF2-40B4-BE49-F238E27FC236}">
                <a16:creationId xmlns:a16="http://schemas.microsoft.com/office/drawing/2014/main" id="{EB315CD1-D7B3-D1C3-99BF-89682293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Text Box 2">
            <a:extLst>
              <a:ext uri="{FF2B5EF4-FFF2-40B4-BE49-F238E27FC236}">
                <a16:creationId xmlns:a16="http://schemas.microsoft.com/office/drawing/2014/main" id="{0E62D29D-32A6-693D-79AF-FD1B5A47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8913"/>
            <a:ext cx="53943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Muitas promessas do Apocalipse estão relacionadas com a Segunda Vinda.</a:t>
            </a:r>
          </a:p>
        </p:txBody>
      </p:sp>
      <p:sp>
        <p:nvSpPr>
          <p:cNvPr id="206852" name="Text Box 4">
            <a:extLst>
              <a:ext uri="{FF2B5EF4-FFF2-40B4-BE49-F238E27FC236}">
                <a16:creationId xmlns:a16="http://schemas.microsoft.com/office/drawing/2014/main" id="{CC6A73DA-5ADB-CB08-78E9-414982E4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2708275"/>
            <a:ext cx="511175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“Aquele que dá testemunho destas coisas diz: Certamente, venho sem demora. Amém! Vem, Senhor Jesus!”</a:t>
            </a:r>
          </a:p>
          <a:p>
            <a:pPr algn="r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                              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 22:20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5" name="Picture 13">
            <a:extLst>
              <a:ext uri="{FF2B5EF4-FFF2-40B4-BE49-F238E27FC236}">
                <a16:creationId xmlns:a16="http://schemas.microsoft.com/office/drawing/2014/main" id="{27EB2AA6-08DC-1A95-1483-070F55A5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4" name="Text Box 2">
            <a:extLst>
              <a:ext uri="{FF2B5EF4-FFF2-40B4-BE49-F238E27FC236}">
                <a16:creationId xmlns:a16="http://schemas.microsoft.com/office/drawing/2014/main" id="{85FAA602-F32B-4BAB-D140-406E0130E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87388"/>
            <a:ext cx="5507037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Nesse dia o Senhor destruirá os que destroem a terra.</a:t>
            </a:r>
          </a:p>
        </p:txBody>
      </p:sp>
      <p:sp>
        <p:nvSpPr>
          <p:cNvPr id="207875" name="Text Box 3">
            <a:extLst>
              <a:ext uri="{FF2B5EF4-FFF2-40B4-BE49-F238E27FC236}">
                <a16:creationId xmlns:a16="http://schemas.microsoft.com/office/drawing/2014/main" id="{60514BF3-05CF-2FA9-F991-5527CD21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4248150" cy="4930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“Na verdade, as nações se enfureceram; chegou, porém, a tua ira, e o tempo determinado para serem julgados os mortos, para se dar o galardão aos teus servos, os profetas, aos santos e aos que temem o teu nome, tanto aos pequenos como aos  grandes, e para destruíres os que destroem a terra.”                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Apocalipse 11:18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1486</Words>
  <Application>Microsoft Office PowerPoint</Application>
  <PresentationFormat>Apresentação na tela (4:3)</PresentationFormat>
  <Paragraphs>100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Times New Roman</vt:lpstr>
      <vt:lpstr>Arial</vt:lpstr>
      <vt:lpstr>Palace Script MT Semi Bold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Promessas do Apocalipse</dc:title>
  <dc:subject>Apocalipse</dc:subject>
  <dc:creator>Pr. Ari Celso Cidral</dc:creator>
  <dc:description>Edição: Dilenio Enderle</dc:description>
  <cp:lastModifiedBy>Pr. Marcelo Carvalho</cp:lastModifiedBy>
  <cp:revision>923</cp:revision>
  <dcterms:created xsi:type="dcterms:W3CDTF">2001-10-03T00:03:19Z</dcterms:created>
  <dcterms:modified xsi:type="dcterms:W3CDTF">2022-05-19T08:47:19Z</dcterms:modified>
</cp:coreProperties>
</file>