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6" r:id="rId2"/>
    <p:sldId id="357" r:id="rId3"/>
    <p:sldId id="267" r:id="rId4"/>
    <p:sldId id="268" r:id="rId5"/>
    <p:sldId id="269" r:id="rId6"/>
    <p:sldId id="270" r:id="rId7"/>
    <p:sldId id="271" r:id="rId8"/>
    <p:sldId id="295" r:id="rId9"/>
    <p:sldId id="297" r:id="rId10"/>
    <p:sldId id="298" r:id="rId11"/>
    <p:sldId id="296" r:id="rId12"/>
    <p:sldId id="299" r:id="rId13"/>
    <p:sldId id="300" r:id="rId14"/>
    <p:sldId id="305" r:id="rId15"/>
    <p:sldId id="301" r:id="rId16"/>
    <p:sldId id="306" r:id="rId17"/>
    <p:sldId id="303" r:id="rId18"/>
    <p:sldId id="302" r:id="rId19"/>
    <p:sldId id="304" r:id="rId20"/>
    <p:sldId id="307" r:id="rId21"/>
    <p:sldId id="310" r:id="rId22"/>
    <p:sldId id="308" r:id="rId23"/>
    <p:sldId id="311" r:id="rId24"/>
    <p:sldId id="309" r:id="rId25"/>
    <p:sldId id="312" r:id="rId26"/>
    <p:sldId id="313" r:id="rId27"/>
    <p:sldId id="314" r:id="rId28"/>
    <p:sldId id="315" r:id="rId29"/>
    <p:sldId id="319" r:id="rId30"/>
    <p:sldId id="316" r:id="rId31"/>
    <p:sldId id="317" r:id="rId32"/>
    <p:sldId id="318"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5" r:id="rId67"/>
  </p:sldIdLst>
  <p:sldSz cx="9144000" cy="6858000" type="screen4x3"/>
  <p:notesSz cx="6858000" cy="9144000"/>
  <p:defaultTextStyle>
    <a:defPPr>
      <a:defRPr lang="pt-BR"/>
    </a:defPPr>
    <a:lvl1pPr algn="l" rtl="0" eaLnBrk="0" fontAlgn="base" hangingPunct="0">
      <a:spcBef>
        <a:spcPct val="0"/>
      </a:spcBef>
      <a:spcAft>
        <a:spcPct val="0"/>
      </a:spcAft>
      <a:defRPr sz="3200" b="1" kern="1200">
        <a:solidFill>
          <a:srgbClr val="FFFF00"/>
        </a:solidFill>
        <a:latin typeface="Souvenir Lt BT" pitchFamily="18" charset="0"/>
        <a:ea typeface="+mn-ea"/>
        <a:cs typeface="+mn-cs"/>
      </a:defRPr>
    </a:lvl1pPr>
    <a:lvl2pPr marL="457200" algn="l" rtl="0" eaLnBrk="0" fontAlgn="base" hangingPunct="0">
      <a:spcBef>
        <a:spcPct val="0"/>
      </a:spcBef>
      <a:spcAft>
        <a:spcPct val="0"/>
      </a:spcAft>
      <a:defRPr sz="3200" b="1" kern="1200">
        <a:solidFill>
          <a:srgbClr val="FFFF00"/>
        </a:solidFill>
        <a:latin typeface="Souvenir Lt BT" pitchFamily="18" charset="0"/>
        <a:ea typeface="+mn-ea"/>
        <a:cs typeface="+mn-cs"/>
      </a:defRPr>
    </a:lvl2pPr>
    <a:lvl3pPr marL="914400" algn="l" rtl="0" eaLnBrk="0" fontAlgn="base" hangingPunct="0">
      <a:spcBef>
        <a:spcPct val="0"/>
      </a:spcBef>
      <a:spcAft>
        <a:spcPct val="0"/>
      </a:spcAft>
      <a:defRPr sz="3200" b="1" kern="1200">
        <a:solidFill>
          <a:srgbClr val="FFFF00"/>
        </a:solidFill>
        <a:latin typeface="Souvenir Lt BT" pitchFamily="18" charset="0"/>
        <a:ea typeface="+mn-ea"/>
        <a:cs typeface="+mn-cs"/>
      </a:defRPr>
    </a:lvl3pPr>
    <a:lvl4pPr marL="1371600" algn="l" rtl="0" eaLnBrk="0" fontAlgn="base" hangingPunct="0">
      <a:spcBef>
        <a:spcPct val="0"/>
      </a:spcBef>
      <a:spcAft>
        <a:spcPct val="0"/>
      </a:spcAft>
      <a:defRPr sz="3200" b="1" kern="1200">
        <a:solidFill>
          <a:srgbClr val="FFFF00"/>
        </a:solidFill>
        <a:latin typeface="Souvenir Lt BT" pitchFamily="18" charset="0"/>
        <a:ea typeface="+mn-ea"/>
        <a:cs typeface="+mn-cs"/>
      </a:defRPr>
    </a:lvl4pPr>
    <a:lvl5pPr marL="1828800" algn="l" rtl="0" eaLnBrk="0" fontAlgn="base" hangingPunct="0">
      <a:spcBef>
        <a:spcPct val="0"/>
      </a:spcBef>
      <a:spcAft>
        <a:spcPct val="0"/>
      </a:spcAft>
      <a:defRPr sz="3200" b="1" kern="1200">
        <a:solidFill>
          <a:srgbClr val="FFFF00"/>
        </a:solidFill>
        <a:latin typeface="Souvenir Lt BT" pitchFamily="18" charset="0"/>
        <a:ea typeface="+mn-ea"/>
        <a:cs typeface="+mn-cs"/>
      </a:defRPr>
    </a:lvl5pPr>
    <a:lvl6pPr marL="2286000" algn="l" defTabSz="914400" rtl="0" eaLnBrk="1" latinLnBrk="0" hangingPunct="1">
      <a:defRPr sz="3200" b="1" kern="1200">
        <a:solidFill>
          <a:srgbClr val="FFFF00"/>
        </a:solidFill>
        <a:latin typeface="Souvenir Lt BT" pitchFamily="18" charset="0"/>
        <a:ea typeface="+mn-ea"/>
        <a:cs typeface="+mn-cs"/>
      </a:defRPr>
    </a:lvl6pPr>
    <a:lvl7pPr marL="2743200" algn="l" defTabSz="914400" rtl="0" eaLnBrk="1" latinLnBrk="0" hangingPunct="1">
      <a:defRPr sz="3200" b="1" kern="1200">
        <a:solidFill>
          <a:srgbClr val="FFFF00"/>
        </a:solidFill>
        <a:latin typeface="Souvenir Lt BT" pitchFamily="18" charset="0"/>
        <a:ea typeface="+mn-ea"/>
        <a:cs typeface="+mn-cs"/>
      </a:defRPr>
    </a:lvl7pPr>
    <a:lvl8pPr marL="3200400" algn="l" defTabSz="914400" rtl="0" eaLnBrk="1" latinLnBrk="0" hangingPunct="1">
      <a:defRPr sz="3200" b="1" kern="1200">
        <a:solidFill>
          <a:srgbClr val="FFFF00"/>
        </a:solidFill>
        <a:latin typeface="Souvenir Lt BT" pitchFamily="18" charset="0"/>
        <a:ea typeface="+mn-ea"/>
        <a:cs typeface="+mn-cs"/>
      </a:defRPr>
    </a:lvl8pPr>
    <a:lvl9pPr marL="3657600" algn="l" defTabSz="914400" rtl="0" eaLnBrk="1" latinLnBrk="0" hangingPunct="1">
      <a:defRPr sz="3200" b="1" kern="1200">
        <a:solidFill>
          <a:srgbClr val="FFFF00"/>
        </a:solidFill>
        <a:latin typeface="Souvenir Lt B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0000CC"/>
    <a:srgbClr val="000099"/>
    <a:srgbClr val="00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38" d="100"/>
          <a:sy n="38" d="100"/>
        </p:scale>
        <p:origin x="53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4">
            <a:extLst>
              <a:ext uri="{FF2B5EF4-FFF2-40B4-BE49-F238E27FC236}">
                <a16:creationId xmlns:a16="http://schemas.microsoft.com/office/drawing/2014/main" id="{73F792B7-D78C-D861-DCF6-C0E2591D2A64}"/>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7D28590C-8BA1-05B3-E6F0-5E593A2484B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72B4F431-BF53-6D9F-7D88-2D31BEFB4BC7}"/>
              </a:ext>
            </a:extLst>
          </p:cNvPr>
          <p:cNvSpPr>
            <a:spLocks noGrp="1" noChangeArrowheads="1"/>
          </p:cNvSpPr>
          <p:nvPr>
            <p:ph type="sldNum" sz="quarter" idx="12"/>
          </p:nvPr>
        </p:nvSpPr>
        <p:spPr>
          <a:ln/>
        </p:spPr>
        <p:txBody>
          <a:bodyPr/>
          <a:lstStyle>
            <a:lvl1pPr>
              <a:defRPr/>
            </a:lvl1pPr>
          </a:lstStyle>
          <a:p>
            <a:pPr>
              <a:defRPr/>
            </a:pPr>
            <a:fld id="{0D917C89-A8CF-43E9-9C41-64B504056629}" type="slidenum">
              <a:rPr lang="pt-BR" altLang="pt-BR"/>
              <a:pPr>
                <a:defRPr/>
              </a:pPr>
              <a:t>‹nº›</a:t>
            </a:fld>
            <a:endParaRPr lang="pt-BR" altLang="pt-BR"/>
          </a:p>
        </p:txBody>
      </p:sp>
    </p:spTree>
    <p:extLst>
      <p:ext uri="{BB962C8B-B14F-4D97-AF65-F5344CB8AC3E}">
        <p14:creationId xmlns:p14="http://schemas.microsoft.com/office/powerpoint/2010/main" val="37804640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A48EDE9C-0A4E-7FD4-EACC-41032980763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4FAB1F41-2432-49C3-F141-3D594E89624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14DC10AB-09F9-907C-23FF-8A458F3EBB86}"/>
              </a:ext>
            </a:extLst>
          </p:cNvPr>
          <p:cNvSpPr>
            <a:spLocks noGrp="1" noChangeArrowheads="1"/>
          </p:cNvSpPr>
          <p:nvPr>
            <p:ph type="sldNum" sz="quarter" idx="12"/>
          </p:nvPr>
        </p:nvSpPr>
        <p:spPr>
          <a:ln/>
        </p:spPr>
        <p:txBody>
          <a:bodyPr/>
          <a:lstStyle>
            <a:lvl1pPr>
              <a:defRPr/>
            </a:lvl1pPr>
          </a:lstStyle>
          <a:p>
            <a:pPr>
              <a:defRPr/>
            </a:pPr>
            <a:fld id="{8B552A5D-E650-4594-A0F3-89E58A891188}" type="slidenum">
              <a:rPr lang="pt-BR" altLang="pt-BR"/>
              <a:pPr>
                <a:defRPr/>
              </a:pPr>
              <a:t>‹nº›</a:t>
            </a:fld>
            <a:endParaRPr lang="pt-BR" altLang="pt-BR"/>
          </a:p>
        </p:txBody>
      </p:sp>
    </p:spTree>
    <p:extLst>
      <p:ext uri="{BB962C8B-B14F-4D97-AF65-F5344CB8AC3E}">
        <p14:creationId xmlns:p14="http://schemas.microsoft.com/office/powerpoint/2010/main" val="17535062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C4C6A72-6C1F-CE6E-477E-F81D982C61BA}"/>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61CC4664-20B1-0E4E-3BC7-AC474A2F0399}"/>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35D7C297-8592-FB25-5B42-06C277F284F2}"/>
              </a:ext>
            </a:extLst>
          </p:cNvPr>
          <p:cNvSpPr>
            <a:spLocks noGrp="1" noChangeArrowheads="1"/>
          </p:cNvSpPr>
          <p:nvPr>
            <p:ph type="sldNum" sz="quarter" idx="12"/>
          </p:nvPr>
        </p:nvSpPr>
        <p:spPr>
          <a:ln/>
        </p:spPr>
        <p:txBody>
          <a:bodyPr/>
          <a:lstStyle>
            <a:lvl1pPr>
              <a:defRPr/>
            </a:lvl1pPr>
          </a:lstStyle>
          <a:p>
            <a:pPr>
              <a:defRPr/>
            </a:pPr>
            <a:fld id="{BB40A457-5964-4928-ABA0-E9A7095103C2}" type="slidenum">
              <a:rPr lang="pt-BR" altLang="pt-BR"/>
              <a:pPr>
                <a:defRPr/>
              </a:pPr>
              <a:t>‹nº›</a:t>
            </a:fld>
            <a:endParaRPr lang="pt-BR" altLang="pt-BR"/>
          </a:p>
        </p:txBody>
      </p:sp>
    </p:spTree>
    <p:extLst>
      <p:ext uri="{BB962C8B-B14F-4D97-AF65-F5344CB8AC3E}">
        <p14:creationId xmlns:p14="http://schemas.microsoft.com/office/powerpoint/2010/main" val="39019767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2DE91F3B-C3FB-3E1E-7D75-0577E9B5D218}"/>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5ED8AEA7-097E-DF0E-DC18-307E3025F545}"/>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1D75C2E4-A1DD-D459-9480-F9BC6043ECC7}"/>
              </a:ext>
            </a:extLst>
          </p:cNvPr>
          <p:cNvSpPr>
            <a:spLocks noGrp="1" noChangeArrowheads="1"/>
          </p:cNvSpPr>
          <p:nvPr>
            <p:ph type="sldNum" sz="quarter" idx="12"/>
          </p:nvPr>
        </p:nvSpPr>
        <p:spPr>
          <a:ln/>
        </p:spPr>
        <p:txBody>
          <a:bodyPr/>
          <a:lstStyle>
            <a:lvl1pPr>
              <a:defRPr/>
            </a:lvl1pPr>
          </a:lstStyle>
          <a:p>
            <a:pPr>
              <a:defRPr/>
            </a:pPr>
            <a:fld id="{63A28FEE-BD62-4895-A669-657E2C4074B5}" type="slidenum">
              <a:rPr lang="pt-BR" altLang="pt-BR"/>
              <a:pPr>
                <a:defRPr/>
              </a:pPr>
              <a:t>‹nº›</a:t>
            </a:fld>
            <a:endParaRPr lang="pt-BR" altLang="pt-BR"/>
          </a:p>
        </p:txBody>
      </p:sp>
    </p:spTree>
    <p:extLst>
      <p:ext uri="{BB962C8B-B14F-4D97-AF65-F5344CB8AC3E}">
        <p14:creationId xmlns:p14="http://schemas.microsoft.com/office/powerpoint/2010/main" val="40061673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Rectangle 4">
            <a:extLst>
              <a:ext uri="{FF2B5EF4-FFF2-40B4-BE49-F238E27FC236}">
                <a16:creationId xmlns:a16="http://schemas.microsoft.com/office/drawing/2014/main" id="{755E4205-6C4B-F63D-41F3-70C6C78E447C}"/>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F38E99A3-B5B9-0679-3C40-8BA8BAD21E5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FDE3B591-A163-6DC5-5F83-8697B897B9BB}"/>
              </a:ext>
            </a:extLst>
          </p:cNvPr>
          <p:cNvSpPr>
            <a:spLocks noGrp="1" noChangeArrowheads="1"/>
          </p:cNvSpPr>
          <p:nvPr>
            <p:ph type="sldNum" sz="quarter" idx="12"/>
          </p:nvPr>
        </p:nvSpPr>
        <p:spPr>
          <a:ln/>
        </p:spPr>
        <p:txBody>
          <a:bodyPr/>
          <a:lstStyle>
            <a:lvl1pPr>
              <a:defRPr/>
            </a:lvl1pPr>
          </a:lstStyle>
          <a:p>
            <a:pPr>
              <a:defRPr/>
            </a:pPr>
            <a:fld id="{2EE51B42-28F1-4817-8C59-9FC3CBEABD9B}" type="slidenum">
              <a:rPr lang="pt-BR" altLang="pt-BR"/>
              <a:pPr>
                <a:defRPr/>
              </a:pPr>
              <a:t>‹nº›</a:t>
            </a:fld>
            <a:endParaRPr lang="pt-BR" altLang="pt-BR"/>
          </a:p>
        </p:txBody>
      </p:sp>
    </p:spTree>
    <p:extLst>
      <p:ext uri="{BB962C8B-B14F-4D97-AF65-F5344CB8AC3E}">
        <p14:creationId xmlns:p14="http://schemas.microsoft.com/office/powerpoint/2010/main" val="33791406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9E3CFF8F-2395-6591-297F-1242F7935A3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97F8664F-295C-9050-EDB0-E29338250E13}"/>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CF6AED81-83BF-AFBD-991C-83D224F57649}"/>
              </a:ext>
            </a:extLst>
          </p:cNvPr>
          <p:cNvSpPr>
            <a:spLocks noGrp="1" noChangeArrowheads="1"/>
          </p:cNvSpPr>
          <p:nvPr>
            <p:ph type="sldNum" sz="quarter" idx="12"/>
          </p:nvPr>
        </p:nvSpPr>
        <p:spPr>
          <a:ln/>
        </p:spPr>
        <p:txBody>
          <a:bodyPr/>
          <a:lstStyle>
            <a:lvl1pPr>
              <a:defRPr/>
            </a:lvl1pPr>
          </a:lstStyle>
          <a:p>
            <a:pPr>
              <a:defRPr/>
            </a:pPr>
            <a:fld id="{186E9905-0E63-4DD4-B3FA-EC39B51DCE65}" type="slidenum">
              <a:rPr lang="pt-BR" altLang="pt-BR"/>
              <a:pPr>
                <a:defRPr/>
              </a:pPr>
              <a:t>‹nº›</a:t>
            </a:fld>
            <a:endParaRPr lang="pt-BR" altLang="pt-BR"/>
          </a:p>
        </p:txBody>
      </p:sp>
    </p:spTree>
    <p:extLst>
      <p:ext uri="{BB962C8B-B14F-4D97-AF65-F5344CB8AC3E}">
        <p14:creationId xmlns:p14="http://schemas.microsoft.com/office/powerpoint/2010/main" val="5160216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10292E16-3816-FBE4-5D3C-9926DD3204A3}"/>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a:extLst>
              <a:ext uri="{FF2B5EF4-FFF2-40B4-BE49-F238E27FC236}">
                <a16:creationId xmlns:a16="http://schemas.microsoft.com/office/drawing/2014/main" id="{28503908-5D45-D85B-5068-E89546256E9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a:extLst>
              <a:ext uri="{FF2B5EF4-FFF2-40B4-BE49-F238E27FC236}">
                <a16:creationId xmlns:a16="http://schemas.microsoft.com/office/drawing/2014/main" id="{B0F74C5C-5CE4-19B5-B697-78919B60FFAB}"/>
              </a:ext>
            </a:extLst>
          </p:cNvPr>
          <p:cNvSpPr>
            <a:spLocks noGrp="1" noChangeArrowheads="1"/>
          </p:cNvSpPr>
          <p:nvPr>
            <p:ph type="sldNum" sz="quarter" idx="12"/>
          </p:nvPr>
        </p:nvSpPr>
        <p:spPr>
          <a:ln/>
        </p:spPr>
        <p:txBody>
          <a:bodyPr/>
          <a:lstStyle>
            <a:lvl1pPr>
              <a:defRPr/>
            </a:lvl1pPr>
          </a:lstStyle>
          <a:p>
            <a:pPr>
              <a:defRPr/>
            </a:pPr>
            <a:fld id="{4397CDCD-45A3-418D-88A5-62ED15FDE458}" type="slidenum">
              <a:rPr lang="pt-BR" altLang="pt-BR"/>
              <a:pPr>
                <a:defRPr/>
              </a:pPr>
              <a:t>‹nº›</a:t>
            </a:fld>
            <a:endParaRPr lang="pt-BR" altLang="pt-BR"/>
          </a:p>
        </p:txBody>
      </p:sp>
    </p:spTree>
    <p:extLst>
      <p:ext uri="{BB962C8B-B14F-4D97-AF65-F5344CB8AC3E}">
        <p14:creationId xmlns:p14="http://schemas.microsoft.com/office/powerpoint/2010/main" val="5288272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623AB6FD-7E9D-D96A-FE14-87796D0AE5D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057EEAF2-DA89-56EA-0F15-39F81E8237C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38C2DA21-5C86-70A4-C0BE-05463C50FF94}"/>
              </a:ext>
            </a:extLst>
          </p:cNvPr>
          <p:cNvSpPr>
            <a:spLocks noGrp="1" noChangeArrowheads="1"/>
          </p:cNvSpPr>
          <p:nvPr>
            <p:ph type="sldNum" sz="quarter" idx="12"/>
          </p:nvPr>
        </p:nvSpPr>
        <p:spPr>
          <a:ln/>
        </p:spPr>
        <p:txBody>
          <a:bodyPr/>
          <a:lstStyle>
            <a:lvl1pPr>
              <a:defRPr/>
            </a:lvl1pPr>
          </a:lstStyle>
          <a:p>
            <a:pPr>
              <a:defRPr/>
            </a:pPr>
            <a:fld id="{42EEA888-8309-4776-975A-355967A51050}" type="slidenum">
              <a:rPr lang="pt-BR" altLang="pt-BR"/>
              <a:pPr>
                <a:defRPr/>
              </a:pPr>
              <a:t>‹nº›</a:t>
            </a:fld>
            <a:endParaRPr lang="pt-BR" altLang="pt-BR"/>
          </a:p>
        </p:txBody>
      </p:sp>
    </p:spTree>
    <p:extLst>
      <p:ext uri="{BB962C8B-B14F-4D97-AF65-F5344CB8AC3E}">
        <p14:creationId xmlns:p14="http://schemas.microsoft.com/office/powerpoint/2010/main" val="13930640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3DF9B8-2184-54C5-59E0-91A0C498F5D3}"/>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a:extLst>
              <a:ext uri="{FF2B5EF4-FFF2-40B4-BE49-F238E27FC236}">
                <a16:creationId xmlns:a16="http://schemas.microsoft.com/office/drawing/2014/main" id="{24BBC1F2-3C4F-4BFD-03E0-13F61931C32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a:extLst>
              <a:ext uri="{FF2B5EF4-FFF2-40B4-BE49-F238E27FC236}">
                <a16:creationId xmlns:a16="http://schemas.microsoft.com/office/drawing/2014/main" id="{109B406A-75A3-0007-B6B5-4B4BBC134EAC}"/>
              </a:ext>
            </a:extLst>
          </p:cNvPr>
          <p:cNvSpPr>
            <a:spLocks noGrp="1" noChangeArrowheads="1"/>
          </p:cNvSpPr>
          <p:nvPr>
            <p:ph type="sldNum" sz="quarter" idx="12"/>
          </p:nvPr>
        </p:nvSpPr>
        <p:spPr>
          <a:ln/>
        </p:spPr>
        <p:txBody>
          <a:bodyPr/>
          <a:lstStyle>
            <a:lvl1pPr>
              <a:defRPr/>
            </a:lvl1pPr>
          </a:lstStyle>
          <a:p>
            <a:pPr>
              <a:defRPr/>
            </a:pPr>
            <a:fld id="{7956C167-F331-4ABA-BD99-8FEE651D834A}" type="slidenum">
              <a:rPr lang="pt-BR" altLang="pt-BR"/>
              <a:pPr>
                <a:defRPr/>
              </a:pPr>
              <a:t>‹nº›</a:t>
            </a:fld>
            <a:endParaRPr lang="pt-BR" altLang="pt-BR"/>
          </a:p>
        </p:txBody>
      </p:sp>
    </p:spTree>
    <p:extLst>
      <p:ext uri="{BB962C8B-B14F-4D97-AF65-F5344CB8AC3E}">
        <p14:creationId xmlns:p14="http://schemas.microsoft.com/office/powerpoint/2010/main" val="35267723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Rectangle 4">
            <a:extLst>
              <a:ext uri="{FF2B5EF4-FFF2-40B4-BE49-F238E27FC236}">
                <a16:creationId xmlns:a16="http://schemas.microsoft.com/office/drawing/2014/main" id="{5ABCBCE9-A527-68B7-8EA4-1E3792BB7703}"/>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7EB0A77A-05BC-AD31-780A-C2B9B72E80C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6468441C-99C0-9030-1435-E479A9B98F4D}"/>
              </a:ext>
            </a:extLst>
          </p:cNvPr>
          <p:cNvSpPr>
            <a:spLocks noGrp="1" noChangeArrowheads="1"/>
          </p:cNvSpPr>
          <p:nvPr>
            <p:ph type="sldNum" sz="quarter" idx="12"/>
          </p:nvPr>
        </p:nvSpPr>
        <p:spPr>
          <a:ln/>
        </p:spPr>
        <p:txBody>
          <a:bodyPr/>
          <a:lstStyle>
            <a:lvl1pPr>
              <a:defRPr/>
            </a:lvl1pPr>
          </a:lstStyle>
          <a:p>
            <a:pPr>
              <a:defRPr/>
            </a:pPr>
            <a:fld id="{54F280B1-01B1-4F61-BFE8-BAB2F36CB004}" type="slidenum">
              <a:rPr lang="pt-BR" altLang="pt-BR"/>
              <a:pPr>
                <a:defRPr/>
              </a:pPr>
              <a:t>‹nº›</a:t>
            </a:fld>
            <a:endParaRPr lang="pt-BR" altLang="pt-BR"/>
          </a:p>
        </p:txBody>
      </p:sp>
    </p:spTree>
    <p:extLst>
      <p:ext uri="{BB962C8B-B14F-4D97-AF65-F5344CB8AC3E}">
        <p14:creationId xmlns:p14="http://schemas.microsoft.com/office/powerpoint/2010/main" val="15278661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Rectangle 4">
            <a:extLst>
              <a:ext uri="{FF2B5EF4-FFF2-40B4-BE49-F238E27FC236}">
                <a16:creationId xmlns:a16="http://schemas.microsoft.com/office/drawing/2014/main" id="{99D52694-0413-052A-FAB1-C41C30C2482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70527A0D-0308-1E4B-47CE-7A00F527153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98DD4408-ED41-B6A8-F04A-B6854055F2ED}"/>
              </a:ext>
            </a:extLst>
          </p:cNvPr>
          <p:cNvSpPr>
            <a:spLocks noGrp="1" noChangeArrowheads="1"/>
          </p:cNvSpPr>
          <p:nvPr>
            <p:ph type="sldNum" sz="quarter" idx="12"/>
          </p:nvPr>
        </p:nvSpPr>
        <p:spPr>
          <a:ln/>
        </p:spPr>
        <p:txBody>
          <a:bodyPr/>
          <a:lstStyle>
            <a:lvl1pPr>
              <a:defRPr/>
            </a:lvl1pPr>
          </a:lstStyle>
          <a:p>
            <a:pPr>
              <a:defRPr/>
            </a:pPr>
            <a:fld id="{6FEF34FA-5F9F-472F-A7C0-2F310EB224E9}" type="slidenum">
              <a:rPr lang="pt-BR" altLang="pt-BR"/>
              <a:pPr>
                <a:defRPr/>
              </a:pPr>
              <a:t>‹nº›</a:t>
            </a:fld>
            <a:endParaRPr lang="pt-BR" altLang="pt-BR"/>
          </a:p>
        </p:txBody>
      </p:sp>
    </p:spTree>
    <p:extLst>
      <p:ext uri="{BB962C8B-B14F-4D97-AF65-F5344CB8AC3E}">
        <p14:creationId xmlns:p14="http://schemas.microsoft.com/office/powerpoint/2010/main" val="36239003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B5FF1E-9B09-C4AF-3A4E-21159F0E15F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1E9E83A0-F8C4-B48A-135F-B37E3D000DD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B76475F4-76EB-423D-1E45-2F71BD8D8672}"/>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latin typeface="+mn-lt"/>
              </a:defRPr>
            </a:lvl1pPr>
          </a:lstStyle>
          <a:p>
            <a:pPr>
              <a:defRPr/>
            </a:pPr>
            <a:endParaRPr lang="pt-BR" altLang="pt-BR"/>
          </a:p>
        </p:txBody>
      </p:sp>
      <p:sp>
        <p:nvSpPr>
          <p:cNvPr id="1029" name="Rectangle 5">
            <a:extLst>
              <a:ext uri="{FF2B5EF4-FFF2-40B4-BE49-F238E27FC236}">
                <a16:creationId xmlns:a16="http://schemas.microsoft.com/office/drawing/2014/main" id="{8AC737AF-F99C-DDBF-8B90-C2514E9FBF4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mn-lt"/>
              </a:defRPr>
            </a:lvl1pPr>
          </a:lstStyle>
          <a:p>
            <a:pPr>
              <a:defRPr/>
            </a:pPr>
            <a:endParaRPr lang="pt-BR" altLang="pt-BR"/>
          </a:p>
        </p:txBody>
      </p:sp>
      <p:sp>
        <p:nvSpPr>
          <p:cNvPr id="1030" name="Rectangle 6">
            <a:extLst>
              <a:ext uri="{FF2B5EF4-FFF2-40B4-BE49-F238E27FC236}">
                <a16:creationId xmlns:a16="http://schemas.microsoft.com/office/drawing/2014/main" id="{A847C213-7F9A-0F5C-8EE8-2BE8A868C159}"/>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smtClean="0">
                <a:solidFill>
                  <a:schemeClr val="tx1"/>
                </a:solidFill>
                <a:latin typeface="+mn-lt"/>
              </a:defRPr>
            </a:lvl1pPr>
          </a:lstStyle>
          <a:p>
            <a:pPr>
              <a:defRPr/>
            </a:pPr>
            <a:fld id="{4C4E0FD7-DE9F-4CA6-A905-ACD91EEFEDD8}"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279118D-EFDD-2D11-74D9-42923325B335}"/>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9">
            <a:extLst>
              <a:ext uri="{FF2B5EF4-FFF2-40B4-BE49-F238E27FC236}">
                <a16:creationId xmlns:a16="http://schemas.microsoft.com/office/drawing/2014/main" id="{F40B943E-B088-4CF7-23E1-6F2A64A25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a:extLst>
              <a:ext uri="{FF2B5EF4-FFF2-40B4-BE49-F238E27FC236}">
                <a16:creationId xmlns:a16="http://schemas.microsoft.com/office/drawing/2014/main" id="{B32D876A-287B-7307-0BE3-6CAA0E74147E}"/>
              </a:ext>
            </a:extLst>
          </p:cNvPr>
          <p:cNvSpPr txBox="1">
            <a:spLocks noChangeArrowheads="1"/>
          </p:cNvSpPr>
          <p:nvPr/>
        </p:nvSpPr>
        <p:spPr bwMode="auto">
          <a:xfrm>
            <a:off x="955675" y="3108325"/>
            <a:ext cx="8153400" cy="35607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CC">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sz="2400">
                <a:latin typeface="Arial" panose="020B0604020202020204" pitchFamily="34" charset="0"/>
              </a:rPr>
              <a:t>“Sem dinheiro, os crentes derrotavam o poderio das riquezas ao seu redor; sem escolas, eles confundiam os letrados rabis; sem poder político ou social mostraram-se mais fortes que o Sinédrio; não tendo um sacerdócio, desafiavam os sacerdotes e o templo; sem um soldado sequer, eram mais poderosos que as legiões romanas. E foi assim que eles fincaram a cruz acima da águia romana.”</a:t>
            </a:r>
          </a:p>
          <a:p>
            <a:pPr algn="r"/>
            <a:r>
              <a:rPr lang="pt-BR" altLang="pt-BR" sz="2400">
                <a:solidFill>
                  <a:schemeClr val="bg1"/>
                </a:solidFill>
                <a:latin typeface="Arial" panose="020B0604020202020204" pitchFamily="34" charset="0"/>
              </a:rPr>
              <a:t>A Vinda do Consolador, pág. 127 CASA</a:t>
            </a:r>
          </a:p>
        </p:txBody>
      </p:sp>
      <p:sp>
        <p:nvSpPr>
          <p:cNvPr id="11268" name="Text Box 10">
            <a:extLst>
              <a:ext uri="{FF2B5EF4-FFF2-40B4-BE49-F238E27FC236}">
                <a16:creationId xmlns:a16="http://schemas.microsoft.com/office/drawing/2014/main" id="{6B358777-3066-E496-FC4E-4A64C3AD035B}"/>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Branco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9">
            <a:extLst>
              <a:ext uri="{FF2B5EF4-FFF2-40B4-BE49-F238E27FC236}">
                <a16:creationId xmlns:a16="http://schemas.microsoft.com/office/drawing/2014/main" id="{50A50B92-5547-89FE-6C50-C81393BE8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2">
            <a:extLst>
              <a:ext uri="{FF2B5EF4-FFF2-40B4-BE49-F238E27FC236}">
                <a16:creationId xmlns:a16="http://schemas.microsoft.com/office/drawing/2014/main" id="{35568734-9BB4-E8CC-A1E6-489815EA648D}"/>
              </a:ext>
            </a:extLst>
          </p:cNvPr>
          <p:cNvSpPr txBox="1">
            <a:spLocks noChangeArrowheads="1"/>
          </p:cNvSpPr>
          <p:nvPr/>
        </p:nvSpPr>
        <p:spPr bwMode="auto">
          <a:xfrm>
            <a:off x="985838" y="1230313"/>
            <a:ext cx="3370262" cy="119062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sz="3600">
                <a:solidFill>
                  <a:schemeClr val="bg1"/>
                </a:solidFill>
                <a:latin typeface="Arial" panose="020B0604020202020204" pitchFamily="34" charset="0"/>
              </a:rPr>
              <a:t>Pregavam a verdade pura</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6FF01BB4-C71C-CACF-718B-DB49EBE3F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a:extLst>
              <a:ext uri="{FF2B5EF4-FFF2-40B4-BE49-F238E27FC236}">
                <a16:creationId xmlns:a16="http://schemas.microsoft.com/office/drawing/2014/main" id="{2E5D0087-440D-A020-AB9A-EED2934DBC7D}"/>
              </a:ext>
            </a:extLst>
          </p:cNvPr>
          <p:cNvSpPr txBox="1">
            <a:spLocks noChangeArrowheads="1"/>
          </p:cNvSpPr>
          <p:nvPr/>
        </p:nvSpPr>
        <p:spPr bwMode="auto">
          <a:xfrm>
            <a:off x="1476375" y="1841500"/>
            <a:ext cx="6205538"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solidFill>
                  <a:schemeClr val="bg1"/>
                </a:solidFill>
                <a:latin typeface="Arial" panose="020B0604020202020204" pitchFamily="34" charset="0"/>
              </a:rPr>
              <a:t>Pregavam as verdades bíblicas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7">
            <a:extLst>
              <a:ext uri="{FF2B5EF4-FFF2-40B4-BE49-F238E27FC236}">
                <a16:creationId xmlns:a16="http://schemas.microsoft.com/office/drawing/2014/main" id="{9177C924-78EC-007B-124A-537CA190F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a:extLst>
              <a:ext uri="{FF2B5EF4-FFF2-40B4-BE49-F238E27FC236}">
                <a16:creationId xmlns:a16="http://schemas.microsoft.com/office/drawing/2014/main" id="{4A9E6EF5-A6D9-A17C-2902-962653A76FE0}"/>
              </a:ext>
            </a:extLst>
          </p:cNvPr>
          <p:cNvSpPr txBox="1">
            <a:spLocks noChangeArrowheads="1"/>
          </p:cNvSpPr>
          <p:nvPr/>
        </p:nvSpPr>
        <p:spPr bwMode="auto">
          <a:xfrm>
            <a:off x="539750" y="1412875"/>
            <a:ext cx="3527425" cy="3381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solidFill>
                  <a:schemeClr val="bg1"/>
                </a:solidFill>
                <a:latin typeface="Arial" panose="020B0604020202020204" pitchFamily="34" charset="0"/>
              </a:rPr>
              <a:t>“Quando abriu o segundo selo, ouvi o segundo ser vivente, dizendo: Vem!”</a:t>
            </a:r>
          </a:p>
          <a:p>
            <a:pPr eaLnBrk="1" hangingPunct="1">
              <a:spcBef>
                <a:spcPct val="0"/>
              </a:spcBef>
            </a:pPr>
            <a:endParaRPr lang="pt-BR" altLang="pt-BR">
              <a:solidFill>
                <a:schemeClr val="bg1"/>
              </a:solidFill>
              <a:latin typeface="Arial" panose="020B0604020202020204" pitchFamily="34" charset="0"/>
            </a:endParaRPr>
          </a:p>
          <a:p>
            <a:pPr algn="r" eaLnBrk="1" hangingPunct="1">
              <a:spcBef>
                <a:spcPct val="0"/>
              </a:spcBef>
            </a:pPr>
            <a:r>
              <a:rPr lang="pt-BR" altLang="pt-BR" sz="2400">
                <a:latin typeface="Arial" panose="020B0604020202020204" pitchFamily="34" charset="0"/>
              </a:rPr>
              <a:t>Apocalipse 6:3</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1032">
            <a:extLst>
              <a:ext uri="{FF2B5EF4-FFF2-40B4-BE49-F238E27FC236}">
                <a16:creationId xmlns:a16="http://schemas.microsoft.com/office/drawing/2014/main" id="{02D4B8A5-D305-E738-E39B-2A08960B7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029">
            <a:extLst>
              <a:ext uri="{FF2B5EF4-FFF2-40B4-BE49-F238E27FC236}">
                <a16:creationId xmlns:a16="http://schemas.microsoft.com/office/drawing/2014/main" id="{1C34ADE0-1B8D-1171-364F-0E92CFDBF634}"/>
              </a:ext>
            </a:extLst>
          </p:cNvPr>
          <p:cNvSpPr txBox="1">
            <a:spLocks noChangeArrowheads="1"/>
          </p:cNvSpPr>
          <p:nvPr/>
        </p:nvSpPr>
        <p:spPr bwMode="auto">
          <a:xfrm>
            <a:off x="323850" y="1484313"/>
            <a:ext cx="4186238" cy="4300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sz="2800">
                <a:solidFill>
                  <a:schemeClr val="bg1"/>
                </a:solidFill>
                <a:latin typeface="Arial" panose="020B0604020202020204" pitchFamily="34" charset="0"/>
              </a:rPr>
              <a:t>“E saiu outro cavalo, </a:t>
            </a:r>
            <a:r>
              <a:rPr lang="pt-BR" altLang="pt-BR" sz="2800">
                <a:latin typeface="Arial" panose="020B0604020202020204" pitchFamily="34" charset="0"/>
              </a:rPr>
              <a:t>vermelho</a:t>
            </a:r>
            <a:r>
              <a:rPr lang="pt-BR" altLang="pt-BR" sz="2800">
                <a:solidFill>
                  <a:schemeClr val="bg1"/>
                </a:solidFill>
                <a:latin typeface="Arial" panose="020B0604020202020204" pitchFamily="34" charset="0"/>
              </a:rPr>
              <a:t>; e ao seu cavaleiro, foi-lhe dado tirar a paz da terra para que os homens se matassem uns aos outros; também lhe foi dada uma grande espada.”</a:t>
            </a:r>
          </a:p>
          <a:p>
            <a:pPr algn="r" eaLnBrk="1" hangingPunct="1">
              <a:spcBef>
                <a:spcPct val="0"/>
              </a:spcBef>
            </a:pPr>
            <a:r>
              <a:rPr lang="pt-BR" altLang="pt-BR" sz="2400">
                <a:latin typeface="Arial" panose="020B0604020202020204" pitchFamily="34" charset="0"/>
              </a:rPr>
              <a:t>Apocalipse 6:4</a:t>
            </a:r>
          </a:p>
        </p:txBody>
      </p:sp>
      <p:sp>
        <p:nvSpPr>
          <p:cNvPr id="15364" name="Text Box 1034">
            <a:extLst>
              <a:ext uri="{FF2B5EF4-FFF2-40B4-BE49-F238E27FC236}">
                <a16:creationId xmlns:a16="http://schemas.microsoft.com/office/drawing/2014/main" id="{78067E57-0856-8ECC-9C78-72DC735E9230}"/>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Vermelho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029">
            <a:extLst>
              <a:ext uri="{FF2B5EF4-FFF2-40B4-BE49-F238E27FC236}">
                <a16:creationId xmlns:a16="http://schemas.microsoft.com/office/drawing/2014/main" id="{DC8CDBD9-502A-78F0-17A8-B8DC2741C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26">
            <a:extLst>
              <a:ext uri="{FF2B5EF4-FFF2-40B4-BE49-F238E27FC236}">
                <a16:creationId xmlns:a16="http://schemas.microsoft.com/office/drawing/2014/main" id="{3CD539BA-C672-4C5E-7292-BA9CF702A9AF}"/>
              </a:ext>
            </a:extLst>
          </p:cNvPr>
          <p:cNvSpPr txBox="1">
            <a:spLocks noChangeArrowheads="1"/>
          </p:cNvSpPr>
          <p:nvPr/>
        </p:nvSpPr>
        <p:spPr bwMode="auto">
          <a:xfrm>
            <a:off x="466725" y="4076700"/>
            <a:ext cx="7777163" cy="2443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sz="2800">
                <a:solidFill>
                  <a:schemeClr val="bg1"/>
                </a:solidFill>
                <a:latin typeface="Arial" panose="020B0604020202020204" pitchFamily="34" charset="0"/>
              </a:rPr>
              <a:t>Igreja cerca de 100-313 DC.</a:t>
            </a:r>
          </a:p>
          <a:p>
            <a:pPr eaLnBrk="1" hangingPunct="1">
              <a:buFont typeface="Wingdings" panose="05000000000000000000" pitchFamily="2" charset="2"/>
              <a:buNone/>
            </a:pPr>
            <a:r>
              <a:rPr lang="pt-BR" altLang="pt-BR" sz="2800">
                <a:solidFill>
                  <a:schemeClr val="bg1"/>
                </a:solidFill>
                <a:latin typeface="Arial" panose="020B0604020202020204" pitchFamily="34" charset="0"/>
              </a:rPr>
              <a:t>Época das perseguições pelos Césares.</a:t>
            </a:r>
          </a:p>
          <a:p>
            <a:pPr eaLnBrk="1" hangingPunct="1">
              <a:buFont typeface="Wingdings" panose="05000000000000000000" pitchFamily="2" charset="2"/>
              <a:buNone/>
            </a:pPr>
            <a:r>
              <a:rPr lang="pt-BR" altLang="pt-BR" sz="2800">
                <a:solidFill>
                  <a:schemeClr val="bg1"/>
                </a:solidFill>
                <a:latin typeface="Arial" panose="020B0604020202020204" pitchFamily="34" charset="0"/>
              </a:rPr>
              <a:t>Derramamento de sangue.</a:t>
            </a:r>
          </a:p>
          <a:p>
            <a:pPr eaLnBrk="1" hangingPunct="1">
              <a:buFont typeface="Wingdings" panose="05000000000000000000" pitchFamily="2" charset="2"/>
              <a:buNone/>
            </a:pPr>
            <a:r>
              <a:rPr lang="pt-BR" altLang="pt-BR" sz="2800">
                <a:solidFill>
                  <a:schemeClr val="bg1"/>
                </a:solidFill>
                <a:latin typeface="Arial" panose="020B0604020202020204" pitchFamily="34" charset="0"/>
              </a:rPr>
              <a:t>Discórdia, discussão, controvérsia.</a:t>
            </a:r>
          </a:p>
        </p:txBody>
      </p:sp>
      <p:sp>
        <p:nvSpPr>
          <p:cNvPr id="16388" name="Text Box 1030">
            <a:extLst>
              <a:ext uri="{FF2B5EF4-FFF2-40B4-BE49-F238E27FC236}">
                <a16:creationId xmlns:a16="http://schemas.microsoft.com/office/drawing/2014/main" id="{2217F259-D20A-FD5D-1DE8-366A620179F5}"/>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Vermelho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0EE929D5-5453-E574-7F32-AF673C6C4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31AE32DD-F4F9-0D6E-39BE-E6E480CB9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8">
            <a:extLst>
              <a:ext uri="{FF2B5EF4-FFF2-40B4-BE49-F238E27FC236}">
                <a16:creationId xmlns:a16="http://schemas.microsoft.com/office/drawing/2014/main" id="{A13E177D-7850-85C3-ED36-79B19B7CE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
            <a:extLst>
              <a:ext uri="{FF2B5EF4-FFF2-40B4-BE49-F238E27FC236}">
                <a16:creationId xmlns:a16="http://schemas.microsoft.com/office/drawing/2014/main" id="{991D2D17-4CFB-5E54-6288-099413F0DA36}"/>
              </a:ext>
            </a:extLst>
          </p:cNvPr>
          <p:cNvSpPr txBox="1">
            <a:spLocks noChangeArrowheads="1"/>
          </p:cNvSpPr>
          <p:nvPr/>
        </p:nvSpPr>
        <p:spPr bwMode="auto">
          <a:xfrm>
            <a:off x="900113" y="692150"/>
            <a:ext cx="4032250" cy="337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sz="2400">
                <a:latin typeface="Arial" panose="020B0604020202020204" pitchFamily="34" charset="0"/>
              </a:rPr>
              <a:t>“O que aconteceu foi que a Igreja, no seu afã entusiasta de evangelizar todo o mundo, começou a batizar pessoas que não tinham conhecimento suficiente da doutrina cristã. Muitos gregos, romanos e gentios, </a:t>
            </a:r>
          </a:p>
        </p:txBody>
      </p:sp>
      <p:pic>
        <p:nvPicPr>
          <p:cNvPr id="19460" name="Picture 6">
            <a:extLst>
              <a:ext uri="{FF2B5EF4-FFF2-40B4-BE49-F238E27FC236}">
                <a16:creationId xmlns:a16="http://schemas.microsoft.com/office/drawing/2014/main" id="{211BD06B-101E-9755-5D6F-E0CB0F9B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68413"/>
            <a:ext cx="3357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9">
            <a:extLst>
              <a:ext uri="{FF2B5EF4-FFF2-40B4-BE49-F238E27FC236}">
                <a16:creationId xmlns:a16="http://schemas.microsoft.com/office/drawing/2014/main" id="{60D78AD6-B643-9C95-EEB8-11BC75774346}"/>
              </a:ext>
            </a:extLst>
          </p:cNvPr>
          <p:cNvSpPr txBox="1">
            <a:spLocks noChangeArrowheads="1"/>
          </p:cNvSpPr>
          <p:nvPr/>
        </p:nvSpPr>
        <p:spPr bwMode="auto">
          <a:xfrm>
            <a:off x="900113" y="3944938"/>
            <a:ext cx="7416800" cy="3013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sz="2400">
                <a:latin typeface="Arial" panose="020B0604020202020204" pitchFamily="34" charset="0"/>
              </a:rPr>
              <a:t>começaram a pertencer à Igreja sem ter abandonado os seus velhos costumes pagãos e doutrinas, e começaram a contaminar a pureza da doutrina que se mantivera branca durante o primeiro século.” </a:t>
            </a:r>
          </a:p>
          <a:p>
            <a:pPr algn="r" eaLnBrk="1" hangingPunct="1"/>
            <a:r>
              <a:rPr lang="pt-BR" altLang="pt-BR" sz="2400">
                <a:latin typeface="Arial" panose="020B0604020202020204" pitchFamily="34" charset="0"/>
              </a:rPr>
              <a:t>O Terceiro Milênio, pág. 41 CASA</a:t>
            </a:r>
          </a:p>
          <a:p>
            <a:pPr eaLnBrk="1" hangingPunct="1"/>
            <a:endParaRPr lang="pt-BR" altLang="pt-BR" sz="2400">
              <a:latin typeface="Arial" panose="020B0604020202020204" pitchFamily="3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5">
            <a:extLst>
              <a:ext uri="{FF2B5EF4-FFF2-40B4-BE49-F238E27FC236}">
                <a16:creationId xmlns:a16="http://schemas.microsoft.com/office/drawing/2014/main" id="{F408F8FB-3F0B-1387-E38D-3CFDF79E9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7">
            <a:extLst>
              <a:ext uri="{FF2B5EF4-FFF2-40B4-BE49-F238E27FC236}">
                <a16:creationId xmlns:a16="http://schemas.microsoft.com/office/drawing/2014/main" id="{FB7A4418-44B3-8087-D7EF-9ACE24805FFC}"/>
              </a:ext>
            </a:extLst>
          </p:cNvPr>
          <p:cNvSpPr txBox="1">
            <a:spLocks noChangeArrowheads="1"/>
          </p:cNvSpPr>
          <p:nvPr/>
        </p:nvSpPr>
        <p:spPr bwMode="auto">
          <a:xfrm>
            <a:off x="179388" y="188913"/>
            <a:ext cx="4248150" cy="41449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a:solidFill>
                  <a:schemeClr val="bg1"/>
                </a:solidFill>
                <a:latin typeface="Arial" panose="020B0604020202020204" pitchFamily="34" charset="0"/>
              </a:rPr>
              <a:t>Um exemplo disso é o Imperador Constantino que se tornou cristão, mas introduziu na igreja a adoração ao Dia do Sol, o Domingo. </a:t>
            </a:r>
          </a:p>
          <a:p>
            <a:pPr algn="r"/>
            <a:r>
              <a:rPr lang="pt-BR" altLang="pt-BR" sz="2800">
                <a:solidFill>
                  <a:schemeClr val="bg1"/>
                </a:solidFill>
                <a:latin typeface="Arial" panose="020B0604020202020204" pitchFamily="34" charset="0"/>
              </a:rPr>
              <a:t>(7 março 321 AD)</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830D7CE-CEBA-ADF9-E21C-8BDCC8F3A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CE8D6CDC-13F3-4D47-5944-0C53427FD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a:extLst>
              <a:ext uri="{FF2B5EF4-FFF2-40B4-BE49-F238E27FC236}">
                <a16:creationId xmlns:a16="http://schemas.microsoft.com/office/drawing/2014/main" id="{F24AC879-2582-9D61-4CB9-C001872B9788}"/>
              </a:ext>
            </a:extLst>
          </p:cNvPr>
          <p:cNvSpPr txBox="1">
            <a:spLocks noChangeArrowheads="1"/>
          </p:cNvSpPr>
          <p:nvPr/>
        </p:nvSpPr>
        <p:spPr bwMode="auto">
          <a:xfrm>
            <a:off x="179388" y="4365625"/>
            <a:ext cx="7272337" cy="2100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sz="2400">
                <a:latin typeface="Arial" panose="020B0604020202020204" pitchFamily="34" charset="0"/>
              </a:rPr>
              <a:t>“Doutrinas estranhas pretendiam misturar-se às verdades bíblicas: O pecado original, a Trindade, a natureza de Cristo, o papel da virgem Maria, o celibato e a autoridade da igreja.</a:t>
            </a:r>
          </a:p>
          <a:p>
            <a:pPr algn="r"/>
            <a:r>
              <a:rPr lang="pt-BR" altLang="pt-BR" sz="2400">
                <a:solidFill>
                  <a:schemeClr val="bg1"/>
                </a:solidFill>
                <a:latin typeface="Arial" panose="020B0604020202020204" pitchFamily="34" charset="0"/>
              </a:rPr>
              <a:t>O Terceiro Milênio, pág. 41,42 CASA</a:t>
            </a:r>
          </a:p>
        </p:txBody>
      </p:sp>
      <p:sp>
        <p:nvSpPr>
          <p:cNvPr id="21508" name="Text Box 6">
            <a:extLst>
              <a:ext uri="{FF2B5EF4-FFF2-40B4-BE49-F238E27FC236}">
                <a16:creationId xmlns:a16="http://schemas.microsoft.com/office/drawing/2014/main" id="{47315182-E6F4-0C1A-B7C7-ED2CED1C89B9}"/>
              </a:ext>
            </a:extLst>
          </p:cNvPr>
          <p:cNvSpPr txBox="1">
            <a:spLocks noChangeArrowheads="1"/>
          </p:cNvSpPr>
          <p:nvPr/>
        </p:nvSpPr>
        <p:spPr bwMode="auto">
          <a:xfrm>
            <a:off x="179388" y="188913"/>
            <a:ext cx="4248150" cy="41449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a:solidFill>
                  <a:schemeClr val="bg1"/>
                </a:solidFill>
                <a:latin typeface="Arial" panose="020B0604020202020204" pitchFamily="34" charset="0"/>
              </a:rPr>
              <a:t>Um exemplo disso é o Imperador Constantino que se tornou cristão, mas introduziu na igreja a adoração ao Dia do Sol, o Domingo. </a:t>
            </a:r>
          </a:p>
          <a:p>
            <a:pPr algn="r"/>
            <a:r>
              <a:rPr lang="pt-BR" altLang="pt-BR" sz="2800">
                <a:solidFill>
                  <a:schemeClr val="bg1"/>
                </a:solidFill>
                <a:latin typeface="Arial" panose="020B0604020202020204" pitchFamily="34" charset="0"/>
              </a:rPr>
              <a:t>(7 março 321 AD)</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032">
            <a:extLst>
              <a:ext uri="{FF2B5EF4-FFF2-40B4-BE49-F238E27FC236}">
                <a16:creationId xmlns:a16="http://schemas.microsoft.com/office/drawing/2014/main" id="{375F80F8-431E-278F-0BF8-36258D4EC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029">
            <a:extLst>
              <a:ext uri="{FF2B5EF4-FFF2-40B4-BE49-F238E27FC236}">
                <a16:creationId xmlns:a16="http://schemas.microsoft.com/office/drawing/2014/main" id="{92EC4D25-58DA-9E04-08DB-8371D7D21F0B}"/>
              </a:ext>
            </a:extLst>
          </p:cNvPr>
          <p:cNvSpPr txBox="1">
            <a:spLocks noChangeArrowheads="1"/>
          </p:cNvSpPr>
          <p:nvPr/>
        </p:nvSpPr>
        <p:spPr bwMode="auto">
          <a:xfrm>
            <a:off x="322263" y="1233488"/>
            <a:ext cx="4321175" cy="5003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sz="2800">
                <a:solidFill>
                  <a:schemeClr val="bg1"/>
                </a:solidFill>
                <a:latin typeface="Arial" panose="020B0604020202020204" pitchFamily="34" charset="0"/>
              </a:rPr>
              <a:t>“No intervalo entre os dias dos apóstolos e a converção de Constantino, ritos e cerimônias que nem Paulo e Pedro ouviram falar silenciosamente tornaram-se comuns alegando serem instituições divinas.”</a:t>
            </a:r>
          </a:p>
          <a:p>
            <a:pPr algn="r"/>
            <a:r>
              <a:rPr lang="pt-BR" altLang="pt-BR" sz="2800">
                <a:solidFill>
                  <a:schemeClr val="bg1"/>
                </a:solidFill>
                <a:latin typeface="Arial" panose="020B0604020202020204" pitchFamily="34" charset="0"/>
              </a:rPr>
              <a:t>  </a:t>
            </a:r>
            <a:r>
              <a:rPr lang="pt-BR" altLang="pt-BR" sz="2400">
                <a:latin typeface="Arial" panose="020B0604020202020204" pitchFamily="34" charset="0"/>
              </a:rPr>
              <a:t>Igreja Antiga, Pág. 6,7</a:t>
            </a:r>
          </a:p>
        </p:txBody>
      </p:sp>
      <p:sp>
        <p:nvSpPr>
          <p:cNvPr id="22532" name="Text Box 1033">
            <a:extLst>
              <a:ext uri="{FF2B5EF4-FFF2-40B4-BE49-F238E27FC236}">
                <a16:creationId xmlns:a16="http://schemas.microsoft.com/office/drawing/2014/main" id="{B1EF8931-A3DF-B09D-61B9-02D87F512A7C}"/>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Vermelho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7">
            <a:extLst>
              <a:ext uri="{FF2B5EF4-FFF2-40B4-BE49-F238E27FC236}">
                <a16:creationId xmlns:a16="http://schemas.microsoft.com/office/drawing/2014/main" id="{70C75BC6-B590-0152-C474-9AF0B12F6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a:extLst>
              <a:ext uri="{FF2B5EF4-FFF2-40B4-BE49-F238E27FC236}">
                <a16:creationId xmlns:a16="http://schemas.microsoft.com/office/drawing/2014/main" id="{523D9334-0925-D2A6-42E7-9CC3DADA5E84}"/>
              </a:ext>
            </a:extLst>
          </p:cNvPr>
          <p:cNvSpPr txBox="1">
            <a:spLocks noChangeArrowheads="1"/>
          </p:cNvSpPr>
          <p:nvPr/>
        </p:nvSpPr>
        <p:spPr bwMode="auto">
          <a:xfrm>
            <a:off x="396875" y="1131888"/>
            <a:ext cx="3887788" cy="53927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solidFill>
                  <a:schemeClr val="bg1"/>
                </a:solidFill>
                <a:latin typeface="Arial" panose="020B0604020202020204" pitchFamily="34" charset="0"/>
              </a:rPr>
              <a:t>“Quando abriu o terceiro selo, ouvi o terceiro ser vivente dizendo: Vem! Então, vi, e eis um cavalo preto e o seu cavaleiro com uma balança na mão.”</a:t>
            </a:r>
          </a:p>
          <a:p>
            <a:pPr eaLnBrk="1" hangingPunct="1">
              <a:spcBef>
                <a:spcPct val="0"/>
              </a:spcBef>
            </a:pPr>
            <a:endParaRPr lang="pt-BR" altLang="pt-BR">
              <a:solidFill>
                <a:schemeClr val="bg1"/>
              </a:solidFill>
              <a:latin typeface="Arial" panose="020B0604020202020204" pitchFamily="34" charset="0"/>
            </a:endParaRPr>
          </a:p>
          <a:p>
            <a:pPr algn="r" eaLnBrk="1" hangingPunct="1">
              <a:spcBef>
                <a:spcPct val="0"/>
              </a:spcBef>
            </a:pPr>
            <a:r>
              <a:rPr lang="pt-BR" altLang="pt-BR" sz="2800">
                <a:latin typeface="Arial" panose="020B0604020202020204" pitchFamily="34" charset="0"/>
              </a:rPr>
              <a:t>Apocalipse 6:5</a:t>
            </a:r>
          </a:p>
        </p:txBody>
      </p:sp>
      <p:sp>
        <p:nvSpPr>
          <p:cNvPr id="23556" name="Text Box 9">
            <a:extLst>
              <a:ext uri="{FF2B5EF4-FFF2-40B4-BE49-F238E27FC236}">
                <a16:creationId xmlns:a16="http://schemas.microsoft.com/office/drawing/2014/main" id="{B944E991-8C21-1294-4782-DB0C075CD7E2}"/>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Preto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12">
            <a:extLst>
              <a:ext uri="{FF2B5EF4-FFF2-40B4-BE49-F238E27FC236}">
                <a16:creationId xmlns:a16="http://schemas.microsoft.com/office/drawing/2014/main" id="{7131142E-F8A8-18AA-7EF9-F08F888E5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a:extLst>
              <a:ext uri="{FF2B5EF4-FFF2-40B4-BE49-F238E27FC236}">
                <a16:creationId xmlns:a16="http://schemas.microsoft.com/office/drawing/2014/main" id="{577A059C-2BF8-5C98-9D9D-3C59B4E6E6DD}"/>
              </a:ext>
            </a:extLst>
          </p:cNvPr>
          <p:cNvSpPr txBox="1">
            <a:spLocks noChangeArrowheads="1"/>
          </p:cNvSpPr>
          <p:nvPr/>
        </p:nvSpPr>
        <p:spPr bwMode="auto">
          <a:xfrm>
            <a:off x="250825" y="1055688"/>
            <a:ext cx="4464050" cy="54689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solidFill>
                  <a:schemeClr val="bg1"/>
                </a:solidFill>
                <a:latin typeface="Arial" panose="020B0604020202020204" pitchFamily="34" charset="0"/>
              </a:rPr>
              <a:t>“E ouvi uma como que voz no meio dos quatro seres viventes dizendo: Uma medida de trigo por um denário; três medidas de cevada por um denário; e não danifiques o azeite e o vinho.”</a:t>
            </a:r>
          </a:p>
          <a:p>
            <a:pPr eaLnBrk="1" hangingPunct="1">
              <a:spcBef>
                <a:spcPct val="0"/>
              </a:spcBef>
            </a:pPr>
            <a:endParaRPr lang="pt-BR" altLang="pt-BR" sz="500">
              <a:solidFill>
                <a:schemeClr val="bg1"/>
              </a:solidFill>
              <a:latin typeface="Arial" panose="020B0604020202020204" pitchFamily="34" charset="0"/>
            </a:endParaRPr>
          </a:p>
          <a:p>
            <a:pPr algn="r" eaLnBrk="1" hangingPunct="1">
              <a:spcBef>
                <a:spcPct val="0"/>
              </a:spcBef>
            </a:pPr>
            <a:r>
              <a:rPr lang="pt-BR" altLang="pt-BR" sz="2800">
                <a:latin typeface="Arial" panose="020B0604020202020204" pitchFamily="34" charset="0"/>
              </a:rPr>
              <a:t>Apocalipse 6:6</a:t>
            </a:r>
          </a:p>
        </p:txBody>
      </p:sp>
      <p:sp>
        <p:nvSpPr>
          <p:cNvPr id="24580" name="Text Box 13">
            <a:extLst>
              <a:ext uri="{FF2B5EF4-FFF2-40B4-BE49-F238E27FC236}">
                <a16:creationId xmlns:a16="http://schemas.microsoft.com/office/drawing/2014/main" id="{7818FE32-BC0C-65C5-C99B-8353053FDFA2}"/>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Preto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6">
            <a:extLst>
              <a:ext uri="{FF2B5EF4-FFF2-40B4-BE49-F238E27FC236}">
                <a16:creationId xmlns:a16="http://schemas.microsoft.com/office/drawing/2014/main" id="{0A05EFF9-C8D0-927F-58E4-D0AC37351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8591DED2-1929-4B44-AFAA-7F747528B1DC}"/>
              </a:ext>
            </a:extLst>
          </p:cNvPr>
          <p:cNvSpPr txBox="1">
            <a:spLocks noChangeArrowheads="1"/>
          </p:cNvSpPr>
          <p:nvPr/>
        </p:nvSpPr>
        <p:spPr bwMode="auto">
          <a:xfrm>
            <a:off x="468313" y="1916113"/>
            <a:ext cx="3671887"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sz="2800">
                <a:solidFill>
                  <a:schemeClr val="bg1"/>
                </a:solidFill>
                <a:latin typeface="Arial" panose="020B0604020202020204" pitchFamily="34" charset="0"/>
              </a:rPr>
              <a:t>Igreja de 313-538 DC.</a:t>
            </a:r>
          </a:p>
          <a:p>
            <a:pPr eaLnBrk="1" hangingPunct="1"/>
            <a:r>
              <a:rPr lang="pt-BR" altLang="pt-BR" sz="2800">
                <a:solidFill>
                  <a:schemeClr val="bg1"/>
                </a:solidFill>
                <a:latin typeface="Arial" panose="020B0604020202020204" pitchFamily="34" charset="0"/>
              </a:rPr>
              <a:t>Corrupção da fé.</a:t>
            </a:r>
          </a:p>
          <a:p>
            <a:pPr eaLnBrk="1" hangingPunct="1"/>
            <a:r>
              <a:rPr lang="pt-BR" altLang="pt-BR" sz="2800">
                <a:solidFill>
                  <a:schemeClr val="bg1"/>
                </a:solidFill>
                <a:latin typeface="Arial" panose="020B0604020202020204" pitchFamily="34" charset="0"/>
              </a:rPr>
              <a:t>Bispo de Roma começa a dominar.</a:t>
            </a:r>
          </a:p>
          <a:p>
            <a:pPr eaLnBrk="1" hangingPunct="1"/>
            <a:r>
              <a:rPr lang="pt-BR" altLang="pt-BR" sz="2800">
                <a:solidFill>
                  <a:schemeClr val="bg1"/>
                </a:solidFill>
                <a:latin typeface="Arial" panose="020B0604020202020204" pitchFamily="34" charset="0"/>
              </a:rPr>
              <a:t>Época de fome e miséria espiritual.</a:t>
            </a:r>
          </a:p>
        </p:txBody>
      </p:sp>
      <p:sp>
        <p:nvSpPr>
          <p:cNvPr id="25604" name="Text Box 7">
            <a:extLst>
              <a:ext uri="{FF2B5EF4-FFF2-40B4-BE49-F238E27FC236}">
                <a16:creationId xmlns:a16="http://schemas.microsoft.com/office/drawing/2014/main" id="{017CC1AD-5026-AA93-D749-B53D8B43B952}"/>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Preto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FE4BC117-B7A1-47E5-DA57-A91D2C352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
            <a:extLst>
              <a:ext uri="{FF2B5EF4-FFF2-40B4-BE49-F238E27FC236}">
                <a16:creationId xmlns:a16="http://schemas.microsoft.com/office/drawing/2014/main" id="{1BAF45B3-B64B-F947-14C8-1FD8EB00B133}"/>
              </a:ext>
            </a:extLst>
          </p:cNvPr>
          <p:cNvSpPr txBox="1">
            <a:spLocks noChangeArrowheads="1"/>
          </p:cNvSpPr>
          <p:nvPr/>
        </p:nvSpPr>
        <p:spPr bwMode="auto">
          <a:xfrm>
            <a:off x="1403350" y="620713"/>
            <a:ext cx="3101975" cy="823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sz="4800">
                <a:solidFill>
                  <a:schemeClr val="bg1"/>
                </a:solidFill>
                <a:latin typeface="Arial" panose="020B0604020202020204" pitchFamily="34" charset="0"/>
              </a:rPr>
              <a:t>Apostasia</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494390CC-2265-DA6A-276C-2780599CD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2">
            <a:extLst>
              <a:ext uri="{FF2B5EF4-FFF2-40B4-BE49-F238E27FC236}">
                <a16:creationId xmlns:a16="http://schemas.microsoft.com/office/drawing/2014/main" id="{26D16228-34B2-D8BB-1C14-B858F8267578}"/>
              </a:ext>
            </a:extLst>
          </p:cNvPr>
          <p:cNvSpPr txBox="1">
            <a:spLocks noChangeArrowheads="1"/>
          </p:cNvSpPr>
          <p:nvPr/>
        </p:nvSpPr>
        <p:spPr bwMode="auto">
          <a:xfrm>
            <a:off x="684213" y="523875"/>
            <a:ext cx="7632700" cy="6434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buClr>
                <a:srgbClr val="FFFF00"/>
              </a:buClr>
              <a:buFont typeface="Wingdings" panose="05000000000000000000" pitchFamily="2" charset="2"/>
              <a:buNone/>
            </a:pPr>
            <a:r>
              <a:rPr lang="pt-BR" altLang="pt-BR">
                <a:solidFill>
                  <a:srgbClr val="FF0000"/>
                </a:solidFill>
                <a:latin typeface="Arial" panose="020B0604020202020204" pitchFamily="34" charset="0"/>
              </a:rPr>
              <a:t>313 -</a:t>
            </a:r>
            <a:r>
              <a:rPr lang="pt-BR" altLang="pt-BR">
                <a:latin typeface="Arial" panose="020B0604020202020204" pitchFamily="34" charset="0"/>
              </a:rPr>
              <a:t> Edito de Milão</a:t>
            </a:r>
          </a:p>
          <a:p>
            <a:pPr>
              <a:buClr>
                <a:srgbClr val="FFFF00"/>
              </a:buClr>
              <a:buFont typeface="Wingdings" panose="05000000000000000000" pitchFamily="2" charset="2"/>
              <a:buNone/>
            </a:pPr>
            <a:r>
              <a:rPr lang="pt-BR" altLang="pt-BR">
                <a:solidFill>
                  <a:srgbClr val="FF0000"/>
                </a:solidFill>
                <a:latin typeface="Arial" panose="020B0604020202020204" pitchFamily="34" charset="0"/>
              </a:rPr>
              <a:t>313 -</a:t>
            </a:r>
            <a:r>
              <a:rPr lang="pt-BR" altLang="pt-BR">
                <a:latin typeface="Arial" panose="020B0604020202020204" pitchFamily="34" charset="0"/>
              </a:rPr>
              <a:t> Concílio celebra o 1º concílio</a:t>
            </a:r>
          </a:p>
          <a:p>
            <a:pPr>
              <a:buClr>
                <a:srgbClr val="FFFF00"/>
              </a:buClr>
              <a:buFont typeface="Wingdings" panose="05000000000000000000" pitchFamily="2" charset="2"/>
              <a:buNone/>
            </a:pPr>
            <a:r>
              <a:rPr lang="pt-BR" altLang="pt-BR">
                <a:solidFill>
                  <a:srgbClr val="FF0000"/>
                </a:solidFill>
                <a:latin typeface="Arial" panose="020B0604020202020204" pitchFamily="34" charset="0"/>
              </a:rPr>
              <a:t>321 -</a:t>
            </a:r>
            <a:r>
              <a:rPr lang="pt-BR" altLang="pt-BR">
                <a:latin typeface="Arial" panose="020B0604020202020204" pitchFamily="34" charset="0"/>
              </a:rPr>
              <a:t> Decreto para adoração no Domingo</a:t>
            </a:r>
          </a:p>
          <a:p>
            <a:pPr>
              <a:buClr>
                <a:srgbClr val="FFFF00"/>
              </a:buClr>
              <a:buFont typeface="Wingdings" panose="05000000000000000000" pitchFamily="2" charset="2"/>
              <a:buNone/>
            </a:pPr>
            <a:r>
              <a:rPr lang="pt-BR" altLang="pt-BR">
                <a:solidFill>
                  <a:srgbClr val="FF0000"/>
                </a:solidFill>
                <a:latin typeface="Arial" panose="020B0604020202020204" pitchFamily="34" charset="0"/>
              </a:rPr>
              <a:t>364 -</a:t>
            </a:r>
            <a:r>
              <a:rPr lang="pt-BR" altLang="pt-BR">
                <a:latin typeface="Arial" panose="020B0604020202020204" pitchFamily="34" charset="0"/>
              </a:rPr>
              <a:t> Concílio de Laodicéia oficializa a            guarda do Domingo</a:t>
            </a:r>
          </a:p>
          <a:p>
            <a:pPr>
              <a:buClr>
                <a:srgbClr val="FFFF00"/>
              </a:buClr>
              <a:buFont typeface="Wingdings" panose="05000000000000000000" pitchFamily="2" charset="2"/>
              <a:buNone/>
            </a:pPr>
            <a:r>
              <a:rPr lang="pt-BR" altLang="pt-BR">
                <a:solidFill>
                  <a:srgbClr val="FF0000"/>
                </a:solidFill>
                <a:latin typeface="Arial" panose="020B0604020202020204" pitchFamily="34" charset="0"/>
              </a:rPr>
              <a:t>370 -</a:t>
            </a:r>
            <a:r>
              <a:rPr lang="pt-BR" altLang="pt-BR">
                <a:latin typeface="Arial" panose="020B0604020202020204" pitchFamily="34" charset="0"/>
              </a:rPr>
              <a:t> Começa a se cultuar aos santos</a:t>
            </a:r>
          </a:p>
          <a:p>
            <a:pPr>
              <a:buClr>
                <a:srgbClr val="FFFF00"/>
              </a:buClr>
              <a:buFont typeface="Wingdings" panose="05000000000000000000" pitchFamily="2" charset="2"/>
              <a:buNone/>
            </a:pPr>
            <a:r>
              <a:rPr lang="pt-BR" altLang="pt-BR">
                <a:solidFill>
                  <a:srgbClr val="FF0000"/>
                </a:solidFill>
                <a:latin typeface="Arial" panose="020B0604020202020204" pitchFamily="34" charset="0"/>
              </a:rPr>
              <a:t>400 -</a:t>
            </a:r>
            <a:r>
              <a:rPr lang="pt-BR" altLang="pt-BR">
                <a:latin typeface="Arial" panose="020B0604020202020204" pitchFamily="34" charset="0"/>
              </a:rPr>
              <a:t> Oração pelos mortos</a:t>
            </a:r>
          </a:p>
          <a:p>
            <a:pPr>
              <a:buClr>
                <a:srgbClr val="FFFF00"/>
              </a:buClr>
              <a:buFont typeface="Wingdings" panose="05000000000000000000" pitchFamily="2" charset="2"/>
              <a:buNone/>
            </a:pPr>
            <a:r>
              <a:rPr lang="pt-BR" altLang="pt-BR">
                <a:solidFill>
                  <a:srgbClr val="FF0000"/>
                </a:solidFill>
                <a:latin typeface="Arial" panose="020B0604020202020204" pitchFamily="34" charset="0"/>
              </a:rPr>
              <a:t>530 -</a:t>
            </a:r>
            <a:r>
              <a:rPr lang="pt-BR" altLang="pt-BR">
                <a:latin typeface="Arial" panose="020B0604020202020204" pitchFamily="34" charset="0"/>
              </a:rPr>
              <a:t> Dogma do purgatório</a:t>
            </a:r>
            <a:endParaRPr lang="pt-BR" altLang="pt-BR">
              <a:solidFill>
                <a:schemeClr val="tx1"/>
              </a:solidFill>
              <a:latin typeface="Arial" panose="020B0604020202020204" pitchFamily="34" charset="0"/>
            </a:endParaRPr>
          </a:p>
          <a:p>
            <a:pPr>
              <a:lnSpc>
                <a:spcPct val="50000"/>
              </a:lnSpc>
              <a:buClr>
                <a:srgbClr val="FFFF00"/>
              </a:buClr>
              <a:buFont typeface="Wingdings" panose="05000000000000000000" pitchFamily="2" charset="2"/>
              <a:buNone/>
            </a:pPr>
            <a:endParaRPr lang="pt-BR" altLang="pt-BR">
              <a:solidFill>
                <a:schemeClr val="tx1"/>
              </a:solidFill>
              <a:latin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A032C8C0-2DF8-D6C8-8AA9-CB7B0A69D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048536BA-8E5F-82C7-A316-EB02346EE078}"/>
              </a:ext>
            </a:extLst>
          </p:cNvPr>
          <p:cNvSpPr txBox="1">
            <a:spLocks noChangeArrowheads="1"/>
          </p:cNvSpPr>
          <p:nvPr/>
        </p:nvSpPr>
        <p:spPr bwMode="auto">
          <a:xfrm>
            <a:off x="836613" y="566738"/>
            <a:ext cx="54641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sz="4000">
                <a:latin typeface="Arial" panose="020B0604020202020204" pitchFamily="34" charset="0"/>
              </a:rPr>
              <a:t>7 de março de 321 AD</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8">
            <a:extLst>
              <a:ext uri="{FF2B5EF4-FFF2-40B4-BE49-F238E27FC236}">
                <a16:creationId xmlns:a16="http://schemas.microsoft.com/office/drawing/2014/main" id="{5D050BB0-5AE1-EABE-FE75-D703A678F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
            <a:extLst>
              <a:ext uri="{FF2B5EF4-FFF2-40B4-BE49-F238E27FC236}">
                <a16:creationId xmlns:a16="http://schemas.microsoft.com/office/drawing/2014/main" id="{D38F0426-1592-B0BE-4666-6C75C3DFD619}"/>
              </a:ext>
            </a:extLst>
          </p:cNvPr>
          <p:cNvSpPr txBox="1">
            <a:spLocks noChangeArrowheads="1"/>
          </p:cNvSpPr>
          <p:nvPr/>
        </p:nvSpPr>
        <p:spPr bwMode="auto">
          <a:xfrm>
            <a:off x="323850" y="1052513"/>
            <a:ext cx="3598863" cy="39306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solidFill>
                  <a:schemeClr val="bg1"/>
                </a:solidFill>
                <a:latin typeface="Arial" panose="020B0604020202020204" pitchFamily="34" charset="0"/>
              </a:rPr>
              <a:t>“Quando o Cordeiro abriu o quarto selo, ouvi a voz do quarto ser vivente, dizendo: Vem!” </a:t>
            </a:r>
          </a:p>
          <a:p>
            <a:pPr algn="r" eaLnBrk="1" hangingPunct="1">
              <a:spcBef>
                <a:spcPct val="0"/>
              </a:spcBef>
            </a:pPr>
            <a:r>
              <a:rPr lang="pt-BR" altLang="pt-BR">
                <a:latin typeface="Arial" panose="020B0604020202020204" pitchFamily="34" charset="0"/>
              </a:rPr>
              <a:t>                                        </a:t>
            </a:r>
            <a:r>
              <a:rPr lang="pt-BR" altLang="pt-BR" sz="2800">
                <a:latin typeface="Arial" panose="020B0604020202020204" pitchFamily="34" charset="0"/>
              </a:rPr>
              <a:t>Apocalipse 6:7</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9">
            <a:extLst>
              <a:ext uri="{FF2B5EF4-FFF2-40B4-BE49-F238E27FC236}">
                <a16:creationId xmlns:a16="http://schemas.microsoft.com/office/drawing/2014/main" id="{82D178DA-30E2-65C9-0D3D-9C587D4A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a:extLst>
              <a:ext uri="{FF2B5EF4-FFF2-40B4-BE49-F238E27FC236}">
                <a16:creationId xmlns:a16="http://schemas.microsoft.com/office/drawing/2014/main" id="{EC233366-05D2-40B5-4780-444EE258BD3D}"/>
              </a:ext>
            </a:extLst>
          </p:cNvPr>
          <p:cNvSpPr txBox="1">
            <a:spLocks noChangeArrowheads="1"/>
          </p:cNvSpPr>
          <p:nvPr/>
        </p:nvSpPr>
        <p:spPr bwMode="auto">
          <a:xfrm>
            <a:off x="250825" y="836613"/>
            <a:ext cx="5329238" cy="5880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latin typeface="Arial" panose="020B0604020202020204" pitchFamily="34" charset="0"/>
              </a:rPr>
              <a:t>“E olhei, e eis um cavalo amarelo e o seu cavaleiro, sendo este chamado Morte; e o inferno o estava seguindo, e foi-lhes dada autoridade sobre a quarta parte da terra para matar à espada, pela fome, com a mortandade  e por meio das feras da terra.”</a:t>
            </a:r>
          </a:p>
          <a:p>
            <a:pPr algn="r" eaLnBrk="1" hangingPunct="1">
              <a:spcBef>
                <a:spcPct val="0"/>
              </a:spcBef>
            </a:pPr>
            <a:r>
              <a:rPr lang="pt-BR" altLang="pt-BR" sz="2800">
                <a:solidFill>
                  <a:schemeClr val="bg1"/>
                </a:solidFill>
                <a:latin typeface="Arial" panose="020B0604020202020204" pitchFamily="34" charset="0"/>
              </a:rPr>
              <a:t>Apocalipse 6:8</a:t>
            </a:r>
          </a:p>
        </p:txBody>
      </p:sp>
      <p:sp>
        <p:nvSpPr>
          <p:cNvPr id="30724" name="Text Box 8">
            <a:extLst>
              <a:ext uri="{FF2B5EF4-FFF2-40B4-BE49-F238E27FC236}">
                <a16:creationId xmlns:a16="http://schemas.microsoft.com/office/drawing/2014/main" id="{6E8F632C-7D4F-831C-796D-E1C9D8A4A0DA}"/>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Amarelo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EF30EE48-CB5B-3B81-3F1C-56416DC82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5">
            <a:extLst>
              <a:ext uri="{FF2B5EF4-FFF2-40B4-BE49-F238E27FC236}">
                <a16:creationId xmlns:a16="http://schemas.microsoft.com/office/drawing/2014/main" id="{7C62C374-DE4E-5882-9F2B-5A3086080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2">
            <a:extLst>
              <a:ext uri="{FF2B5EF4-FFF2-40B4-BE49-F238E27FC236}">
                <a16:creationId xmlns:a16="http://schemas.microsoft.com/office/drawing/2014/main" id="{153780C6-9A47-C7E6-B947-F7C24CE8A271}"/>
              </a:ext>
            </a:extLst>
          </p:cNvPr>
          <p:cNvSpPr txBox="1">
            <a:spLocks noChangeArrowheads="1"/>
          </p:cNvSpPr>
          <p:nvPr/>
        </p:nvSpPr>
        <p:spPr bwMode="auto">
          <a:xfrm>
            <a:off x="395288" y="1844675"/>
            <a:ext cx="3671887" cy="3505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a:solidFill>
                  <a:schemeClr val="bg1"/>
                </a:solidFill>
                <a:latin typeface="Arial" panose="020B0604020202020204" pitchFamily="34" charset="0"/>
              </a:rPr>
              <a:t>Igreja cerca de 538-1517 AD.</a:t>
            </a:r>
          </a:p>
          <a:p>
            <a:pPr eaLnBrk="1" hangingPunct="1">
              <a:buFont typeface="Wingdings" panose="05000000000000000000" pitchFamily="2" charset="2"/>
              <a:buNone/>
            </a:pPr>
            <a:r>
              <a:rPr lang="pt-BR" altLang="pt-BR">
                <a:solidFill>
                  <a:schemeClr val="bg1"/>
                </a:solidFill>
                <a:latin typeface="Arial" panose="020B0604020202020204" pitchFamily="34" charset="0"/>
              </a:rPr>
              <a:t>Degradação total.</a:t>
            </a:r>
          </a:p>
          <a:p>
            <a:pPr eaLnBrk="1" hangingPunct="1">
              <a:buFont typeface="Wingdings" panose="05000000000000000000" pitchFamily="2" charset="2"/>
              <a:buNone/>
            </a:pPr>
            <a:r>
              <a:rPr lang="pt-BR" altLang="pt-BR">
                <a:solidFill>
                  <a:schemeClr val="bg1"/>
                </a:solidFill>
                <a:latin typeface="Arial" panose="020B0604020202020204" pitchFamily="34" charset="0"/>
              </a:rPr>
              <a:t>Perseguição aos que seguem a Bíblia.</a:t>
            </a:r>
          </a:p>
        </p:txBody>
      </p:sp>
      <p:sp>
        <p:nvSpPr>
          <p:cNvPr id="31748" name="Text Box 6">
            <a:extLst>
              <a:ext uri="{FF2B5EF4-FFF2-40B4-BE49-F238E27FC236}">
                <a16:creationId xmlns:a16="http://schemas.microsoft.com/office/drawing/2014/main" id="{A89B41F1-91C0-6178-3E74-A9C3E228619F}"/>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Amarelo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51EBEF84-3BED-6FE6-DFA9-0CB7F2A05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2">
            <a:extLst>
              <a:ext uri="{FF2B5EF4-FFF2-40B4-BE49-F238E27FC236}">
                <a16:creationId xmlns:a16="http://schemas.microsoft.com/office/drawing/2014/main" id="{9029EF8A-37E0-1981-9775-9BC9DC7C4B93}"/>
              </a:ext>
            </a:extLst>
          </p:cNvPr>
          <p:cNvSpPr txBox="1">
            <a:spLocks noChangeArrowheads="1"/>
          </p:cNvSpPr>
          <p:nvPr/>
        </p:nvSpPr>
        <p:spPr bwMode="auto">
          <a:xfrm>
            <a:off x="1501775" y="765175"/>
            <a:ext cx="6383338" cy="54340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buClr>
                <a:srgbClr val="FFFF00"/>
              </a:buClr>
            </a:pPr>
            <a:r>
              <a:rPr lang="pt-BR" altLang="pt-BR" sz="2800">
                <a:solidFill>
                  <a:srgbClr val="FF0000"/>
                </a:solidFill>
                <a:latin typeface="Arial" panose="020B0604020202020204" pitchFamily="34" charset="0"/>
              </a:rPr>
              <a:t>998   -</a:t>
            </a:r>
            <a:r>
              <a:rPr lang="pt-BR" altLang="pt-BR" sz="2800">
                <a:latin typeface="Arial" panose="020B0604020202020204" pitchFamily="34" charset="0"/>
              </a:rPr>
              <a:t> Instituem-se o dia dos mortos.</a:t>
            </a:r>
          </a:p>
          <a:p>
            <a:pPr>
              <a:buClr>
                <a:srgbClr val="FFFF00"/>
              </a:buClr>
            </a:pPr>
            <a:r>
              <a:rPr lang="pt-BR" altLang="pt-BR" sz="2800">
                <a:solidFill>
                  <a:srgbClr val="FF0000"/>
                </a:solidFill>
                <a:latin typeface="Arial" panose="020B0604020202020204" pitchFamily="34" charset="0"/>
              </a:rPr>
              <a:t>1184 -</a:t>
            </a:r>
            <a:r>
              <a:rPr lang="pt-BR" altLang="pt-BR" sz="2800">
                <a:latin typeface="Arial" panose="020B0604020202020204" pitchFamily="34" charset="0"/>
              </a:rPr>
              <a:t> Instituída a inquisição.</a:t>
            </a:r>
          </a:p>
          <a:p>
            <a:pPr>
              <a:buClr>
                <a:srgbClr val="FFFF00"/>
              </a:buClr>
            </a:pPr>
            <a:r>
              <a:rPr lang="pt-BR" altLang="pt-BR" sz="2800">
                <a:solidFill>
                  <a:srgbClr val="FF0000"/>
                </a:solidFill>
                <a:latin typeface="Arial" panose="020B0604020202020204" pitchFamily="34" charset="0"/>
              </a:rPr>
              <a:t>1190 -</a:t>
            </a:r>
            <a:r>
              <a:rPr lang="pt-BR" altLang="pt-BR" sz="2800">
                <a:latin typeface="Arial" panose="020B0604020202020204" pitchFamily="34" charset="0"/>
              </a:rPr>
              <a:t> Começa a venda das Indulgências. </a:t>
            </a:r>
          </a:p>
          <a:p>
            <a:pPr>
              <a:buClr>
                <a:srgbClr val="FFFF00"/>
              </a:buClr>
            </a:pPr>
            <a:r>
              <a:rPr lang="pt-BR" altLang="pt-BR" sz="2800">
                <a:solidFill>
                  <a:srgbClr val="FF0000"/>
                </a:solidFill>
                <a:latin typeface="Arial" panose="020B0604020202020204" pitchFamily="34" charset="0"/>
              </a:rPr>
              <a:t>1216 -</a:t>
            </a:r>
            <a:r>
              <a:rPr lang="pt-BR" altLang="pt-BR" sz="2800">
                <a:latin typeface="Arial" panose="020B0604020202020204" pitchFamily="34" charset="0"/>
              </a:rPr>
              <a:t> instituída a confissão auricular.</a:t>
            </a:r>
          </a:p>
          <a:p>
            <a:pPr>
              <a:buClr>
                <a:srgbClr val="FFFF00"/>
              </a:buClr>
            </a:pPr>
            <a:r>
              <a:rPr lang="pt-BR" altLang="pt-BR" sz="2800">
                <a:solidFill>
                  <a:srgbClr val="FF0000"/>
                </a:solidFill>
                <a:latin typeface="Arial" panose="020B0604020202020204" pitchFamily="34" charset="0"/>
              </a:rPr>
              <a:t>1229 -</a:t>
            </a:r>
            <a:r>
              <a:rPr lang="pt-BR" altLang="pt-BR" sz="2800">
                <a:latin typeface="Arial" panose="020B0604020202020204" pitchFamily="34" charset="0"/>
              </a:rPr>
              <a:t> Proibida a leitura da Bíblia.</a:t>
            </a:r>
          </a:p>
          <a:p>
            <a:pPr>
              <a:buClr>
                <a:srgbClr val="FFFF00"/>
              </a:buClr>
            </a:pPr>
            <a:r>
              <a:rPr lang="pt-BR" altLang="pt-BR" sz="2800">
                <a:solidFill>
                  <a:srgbClr val="FF0000"/>
                </a:solidFill>
                <a:latin typeface="Arial" panose="020B0604020202020204" pitchFamily="34" charset="0"/>
              </a:rPr>
              <a:t>1563 -</a:t>
            </a:r>
            <a:r>
              <a:rPr lang="pt-BR" altLang="pt-BR" sz="2800">
                <a:latin typeface="Arial" panose="020B0604020202020204" pitchFamily="34" charset="0"/>
              </a:rPr>
              <a:t> No concílio de Trento. A tradição           acima de tudo.</a:t>
            </a:r>
            <a:endParaRPr lang="pt-BR" altLang="pt-BR" sz="2800">
              <a:solidFill>
                <a:schemeClr val="tx1"/>
              </a:solidFill>
              <a:latin typeface="Arial" panose="020B0604020202020204"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6">
            <a:extLst>
              <a:ext uri="{FF2B5EF4-FFF2-40B4-BE49-F238E27FC236}">
                <a16:creationId xmlns:a16="http://schemas.microsoft.com/office/drawing/2014/main" id="{87F3830E-64F2-613E-1BC9-AF9C789A4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a:extLst>
              <a:ext uri="{FF2B5EF4-FFF2-40B4-BE49-F238E27FC236}">
                <a16:creationId xmlns:a16="http://schemas.microsoft.com/office/drawing/2014/main" id="{B69492AD-9CCE-E963-2275-1A84F8033A7F}"/>
              </a:ext>
            </a:extLst>
          </p:cNvPr>
          <p:cNvSpPr txBox="1">
            <a:spLocks noChangeArrowheads="1"/>
          </p:cNvSpPr>
          <p:nvPr/>
        </p:nvSpPr>
        <p:spPr bwMode="auto">
          <a:xfrm>
            <a:off x="971550" y="692150"/>
            <a:ext cx="7329488"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solidFill>
                  <a:schemeClr val="bg1"/>
                </a:solidFill>
                <a:latin typeface="Arial" panose="020B0604020202020204" pitchFamily="34" charset="0"/>
              </a:rPr>
              <a:t>A tradição é colocada acima de tudo.</a:t>
            </a:r>
          </a:p>
        </p:txBody>
      </p:sp>
      <p:pic>
        <p:nvPicPr>
          <p:cNvPr id="33796" name="Picture 5">
            <a:extLst>
              <a:ext uri="{FF2B5EF4-FFF2-40B4-BE49-F238E27FC236}">
                <a16:creationId xmlns:a16="http://schemas.microsoft.com/office/drawing/2014/main" id="{5DFAD745-1BA7-B12D-74EF-262D1A86C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1700213"/>
            <a:ext cx="48974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12">
            <a:extLst>
              <a:ext uri="{FF2B5EF4-FFF2-40B4-BE49-F238E27FC236}">
                <a16:creationId xmlns:a16="http://schemas.microsoft.com/office/drawing/2014/main" id="{54B00EC2-BAAC-3B76-DFD8-09148080A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A7ADDF20-37C9-D28C-D420-F53F0F16683A}"/>
              </a:ext>
            </a:extLst>
          </p:cNvPr>
          <p:cNvSpPr txBox="1">
            <a:spLocks noChangeArrowheads="1"/>
          </p:cNvSpPr>
          <p:nvPr/>
        </p:nvSpPr>
        <p:spPr bwMode="auto">
          <a:xfrm>
            <a:off x="4140200" y="2060575"/>
            <a:ext cx="4859338" cy="4473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buFont typeface="Wingdings" panose="05000000000000000000" pitchFamily="2" charset="2"/>
              <a:buNone/>
            </a:pPr>
            <a:r>
              <a:rPr lang="pt-BR" altLang="pt-BR" sz="2400">
                <a:solidFill>
                  <a:schemeClr val="bg1"/>
                </a:solidFill>
                <a:latin typeface="Arial" panose="020B0604020202020204" pitchFamily="34" charset="0"/>
              </a:rPr>
              <a:t>“Quando ele abriu o quinto selo, vi, debaixo do altar, as almas daqueles que tinham sido mortos por causa da palavra de Deus e por causa do testemunho que sustentavam. Clamaram em grande voz, dizendo: Até quando, ó Soberano Senhor, santo e verdadeiro, não julgas, nem vingas o nosso sangue dos que habitam sobre a terra?</a:t>
            </a:r>
          </a:p>
        </p:txBody>
      </p:sp>
      <p:sp>
        <p:nvSpPr>
          <p:cNvPr id="34820" name="Text Box 7">
            <a:extLst>
              <a:ext uri="{FF2B5EF4-FFF2-40B4-BE49-F238E27FC236}">
                <a16:creationId xmlns:a16="http://schemas.microsoft.com/office/drawing/2014/main" id="{E0106012-AD33-D3DE-883A-0459A0B58DD2}"/>
              </a:ext>
            </a:extLst>
          </p:cNvPr>
          <p:cNvSpPr txBox="1">
            <a:spLocks noChangeArrowheads="1"/>
          </p:cNvSpPr>
          <p:nvPr/>
        </p:nvSpPr>
        <p:spPr bwMode="auto">
          <a:xfrm>
            <a:off x="1547813" y="188913"/>
            <a:ext cx="27432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a:solidFill>
                  <a:schemeClr val="bg1"/>
                </a:solidFill>
                <a:latin typeface="Arial" panose="020B0604020202020204" pitchFamily="34" charset="0"/>
              </a:rPr>
              <a:t>Quinto Selo</a:t>
            </a:r>
          </a:p>
        </p:txBody>
      </p:sp>
      <p:sp>
        <p:nvSpPr>
          <p:cNvPr id="34821" name="Text Box 10">
            <a:extLst>
              <a:ext uri="{FF2B5EF4-FFF2-40B4-BE49-F238E27FC236}">
                <a16:creationId xmlns:a16="http://schemas.microsoft.com/office/drawing/2014/main" id="{A30A3F26-4143-8539-6C77-FF0CBA75D8AA}"/>
              </a:ext>
            </a:extLst>
          </p:cNvPr>
          <p:cNvSpPr txBox="1">
            <a:spLocks noChangeArrowheads="1"/>
          </p:cNvSpPr>
          <p:nvPr/>
        </p:nvSpPr>
        <p:spPr bwMode="auto">
          <a:xfrm>
            <a:off x="1403350" y="836613"/>
            <a:ext cx="7648575"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eaLnBrk="1" hangingPunct="1"/>
            <a:r>
              <a:rPr lang="pt-BR" altLang="pt-BR" sz="2800">
                <a:latin typeface="Arial" panose="020B0604020202020204" pitchFamily="34" charset="0"/>
              </a:rPr>
              <a:t> Quando se abriu o quinto selo, que viu João debaixo do altar?</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7">
            <a:extLst>
              <a:ext uri="{FF2B5EF4-FFF2-40B4-BE49-F238E27FC236}">
                <a16:creationId xmlns:a16="http://schemas.microsoft.com/office/drawing/2014/main" id="{66F6450F-33DC-FC79-7AB4-6FC8876DB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a:extLst>
              <a:ext uri="{FF2B5EF4-FFF2-40B4-BE49-F238E27FC236}">
                <a16:creationId xmlns:a16="http://schemas.microsoft.com/office/drawing/2014/main" id="{4237DB8D-ACB9-3475-8A30-B593CD2A09A6}"/>
              </a:ext>
            </a:extLst>
          </p:cNvPr>
          <p:cNvSpPr txBox="1">
            <a:spLocks noChangeArrowheads="1"/>
          </p:cNvSpPr>
          <p:nvPr/>
        </p:nvSpPr>
        <p:spPr bwMode="auto">
          <a:xfrm>
            <a:off x="4248150" y="579438"/>
            <a:ext cx="4645025" cy="51546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sz="2800">
                <a:solidFill>
                  <a:schemeClr val="bg1"/>
                </a:solidFill>
                <a:latin typeface="Arial" panose="020B0604020202020204" pitchFamily="34" charset="0"/>
              </a:rPr>
              <a:t>Então, a cada um deles foi dada uma vestidura branca, e lhes disseram que repousassem ainda por pouco tempo, até que também se completasse o número dos seus conservos e seus irmãos que iam  ser mortos como igualmente eles foram.”</a:t>
            </a:r>
          </a:p>
          <a:p>
            <a:pPr eaLnBrk="1" hangingPunct="1">
              <a:spcBef>
                <a:spcPct val="0"/>
              </a:spcBef>
            </a:pPr>
            <a:endParaRPr lang="pt-BR" altLang="pt-BR" sz="2800">
              <a:solidFill>
                <a:schemeClr val="bg1"/>
              </a:solidFill>
              <a:latin typeface="Arial" panose="020B0604020202020204" pitchFamily="34" charset="0"/>
            </a:endParaRPr>
          </a:p>
          <a:p>
            <a:pPr algn="r" eaLnBrk="1" hangingPunct="1">
              <a:spcBef>
                <a:spcPct val="0"/>
              </a:spcBef>
            </a:pPr>
            <a:r>
              <a:rPr lang="pt-BR" altLang="pt-BR" sz="2400">
                <a:latin typeface="Arial" panose="020B0604020202020204" pitchFamily="34" charset="0"/>
              </a:rPr>
              <a:t>Apocalipse 6:9-11</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10">
            <a:extLst>
              <a:ext uri="{FF2B5EF4-FFF2-40B4-BE49-F238E27FC236}">
                <a16:creationId xmlns:a16="http://schemas.microsoft.com/office/drawing/2014/main" id="{3B1CEEED-9859-1827-27E3-24635B3D6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a:extLst>
              <a:ext uri="{FF2B5EF4-FFF2-40B4-BE49-F238E27FC236}">
                <a16:creationId xmlns:a16="http://schemas.microsoft.com/office/drawing/2014/main" id="{0BD538BE-2FFC-CF61-A0E5-71EBD8D24D50}"/>
              </a:ext>
            </a:extLst>
          </p:cNvPr>
          <p:cNvSpPr txBox="1">
            <a:spLocks noChangeArrowheads="1"/>
          </p:cNvSpPr>
          <p:nvPr/>
        </p:nvSpPr>
        <p:spPr bwMode="auto">
          <a:xfrm>
            <a:off x="107950" y="260350"/>
            <a:ext cx="8893175"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sz="2800">
                <a:latin typeface="Arial" panose="020B0604020202020204" pitchFamily="34" charset="0"/>
              </a:rPr>
              <a:t> No altar de bronze do Santuário do Antigo Testamento se oferecia o sacrifício de animais. O sacrifício era queimado e o sangue era derramado na base do altar. </a:t>
            </a:r>
            <a:r>
              <a:rPr lang="pt-BR" altLang="pt-BR" sz="2800">
                <a:solidFill>
                  <a:schemeClr val="bg1"/>
                </a:solidFill>
                <a:latin typeface="Arial" panose="020B0604020202020204" pitchFamily="34" charset="0"/>
              </a:rPr>
              <a:t>Levíticos 4:7</a:t>
            </a:r>
          </a:p>
        </p:txBody>
      </p:sp>
      <p:sp>
        <p:nvSpPr>
          <p:cNvPr id="36868" name="Text Box 7">
            <a:extLst>
              <a:ext uri="{FF2B5EF4-FFF2-40B4-BE49-F238E27FC236}">
                <a16:creationId xmlns:a16="http://schemas.microsoft.com/office/drawing/2014/main" id="{4FF67379-3643-12BF-24D9-DEE3D5318B5F}"/>
              </a:ext>
            </a:extLst>
          </p:cNvPr>
          <p:cNvSpPr txBox="1">
            <a:spLocks noChangeArrowheads="1"/>
          </p:cNvSpPr>
          <p:nvPr/>
        </p:nvSpPr>
        <p:spPr bwMode="auto">
          <a:xfrm>
            <a:off x="-34925" y="6021388"/>
            <a:ext cx="9144000"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buFont typeface="Wingdings" panose="05000000000000000000" pitchFamily="2" charset="2"/>
              <a:buNone/>
            </a:pPr>
            <a:r>
              <a:rPr lang="pt-BR" altLang="pt-BR" sz="2400">
                <a:latin typeface="Arial" panose="020B0604020202020204" pitchFamily="34" charset="0"/>
              </a:rPr>
              <a:t> </a:t>
            </a:r>
            <a:r>
              <a:rPr lang="pt-BR" altLang="pt-BR" sz="2400">
                <a:solidFill>
                  <a:schemeClr val="bg1"/>
                </a:solidFill>
                <a:latin typeface="Arial" panose="020B0604020202020204" pitchFamily="34" charset="0"/>
              </a:rPr>
              <a:t>Levíticos 17:11</a:t>
            </a:r>
            <a:r>
              <a:rPr lang="pt-BR" altLang="pt-BR" sz="2400">
                <a:latin typeface="Arial" panose="020B0604020202020204" pitchFamily="34" charset="0"/>
              </a:rPr>
              <a:t> e </a:t>
            </a:r>
            <a:r>
              <a:rPr lang="pt-BR" altLang="pt-BR" sz="2400">
                <a:solidFill>
                  <a:schemeClr val="bg1"/>
                </a:solidFill>
                <a:latin typeface="Arial" panose="020B0604020202020204" pitchFamily="34" charset="0"/>
              </a:rPr>
              <a:t>Deuteronômio 12:23</a:t>
            </a:r>
            <a:r>
              <a:rPr lang="pt-BR" altLang="pt-BR" sz="2400">
                <a:latin typeface="Arial" panose="020B0604020202020204" pitchFamily="34" charset="0"/>
              </a:rPr>
              <a:t> diz que vida está no sangue. Logo o simbolismo é muito claro:</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13">
            <a:extLst>
              <a:ext uri="{FF2B5EF4-FFF2-40B4-BE49-F238E27FC236}">
                <a16:creationId xmlns:a16="http://schemas.microsoft.com/office/drawing/2014/main" id="{6618AD36-B45F-9225-6BE8-5F4A4B207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a:extLst>
              <a:ext uri="{FF2B5EF4-FFF2-40B4-BE49-F238E27FC236}">
                <a16:creationId xmlns:a16="http://schemas.microsoft.com/office/drawing/2014/main" id="{B7D316BF-E522-512F-4EC3-35D2A67F72E7}"/>
              </a:ext>
            </a:extLst>
          </p:cNvPr>
          <p:cNvSpPr txBox="1">
            <a:spLocks noChangeArrowheads="1"/>
          </p:cNvSpPr>
          <p:nvPr/>
        </p:nvSpPr>
        <p:spPr bwMode="auto">
          <a:xfrm>
            <a:off x="1081088" y="1989138"/>
            <a:ext cx="71628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a:solidFill>
                  <a:schemeClr val="bg1"/>
                </a:solidFill>
                <a:latin typeface="Arial" panose="020B0604020202020204" pitchFamily="34" charset="0"/>
              </a:rPr>
              <a:t>Assim como fez o sangue de Abel que foi morto por seu irmão Caim.</a:t>
            </a:r>
          </a:p>
        </p:txBody>
      </p:sp>
      <p:sp>
        <p:nvSpPr>
          <p:cNvPr id="37892" name="Text Box 7">
            <a:extLst>
              <a:ext uri="{FF2B5EF4-FFF2-40B4-BE49-F238E27FC236}">
                <a16:creationId xmlns:a16="http://schemas.microsoft.com/office/drawing/2014/main" id="{969A829E-3828-8C48-A750-084424E52112}"/>
              </a:ext>
            </a:extLst>
          </p:cNvPr>
          <p:cNvSpPr txBox="1">
            <a:spLocks noChangeArrowheads="1"/>
          </p:cNvSpPr>
          <p:nvPr/>
        </p:nvSpPr>
        <p:spPr bwMode="auto">
          <a:xfrm>
            <a:off x="1476375" y="476250"/>
            <a:ext cx="67818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a:latin typeface="Arial" panose="020B0604020202020204" pitchFamily="34" charset="0"/>
              </a:rPr>
              <a:t>O sangue dos mártires clamam simbolicamente a Deus.</a:t>
            </a:r>
          </a:p>
        </p:txBody>
      </p:sp>
      <p:sp>
        <p:nvSpPr>
          <p:cNvPr id="37893" name="Text Box 11">
            <a:extLst>
              <a:ext uri="{FF2B5EF4-FFF2-40B4-BE49-F238E27FC236}">
                <a16:creationId xmlns:a16="http://schemas.microsoft.com/office/drawing/2014/main" id="{C957284B-B7D4-A896-3352-E0B471D9F635}"/>
              </a:ext>
            </a:extLst>
          </p:cNvPr>
          <p:cNvSpPr txBox="1">
            <a:spLocks noChangeArrowheads="1"/>
          </p:cNvSpPr>
          <p:nvPr/>
        </p:nvSpPr>
        <p:spPr bwMode="auto">
          <a:xfrm>
            <a:off x="539750" y="3908425"/>
            <a:ext cx="6934200" cy="1981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latin typeface="Arial" panose="020B0604020202020204" pitchFamily="34" charset="0"/>
              </a:rPr>
              <a:t>“E disse Deus: Que fizeste? A voz do sangue do teu irmão clama da terra a mim.”</a:t>
            </a:r>
          </a:p>
          <a:p>
            <a:pPr algn="r" eaLnBrk="1" hangingPunct="1">
              <a:spcBef>
                <a:spcPct val="0"/>
              </a:spcBef>
            </a:pPr>
            <a:r>
              <a:rPr lang="pt-BR" altLang="pt-BR" sz="2800">
                <a:solidFill>
                  <a:schemeClr val="bg1"/>
                </a:solidFill>
                <a:latin typeface="Arial" panose="020B0604020202020204" pitchFamily="34" charset="0"/>
              </a:rPr>
              <a:t>Gênesis 4:10</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13">
            <a:extLst>
              <a:ext uri="{FF2B5EF4-FFF2-40B4-BE49-F238E27FC236}">
                <a16:creationId xmlns:a16="http://schemas.microsoft.com/office/drawing/2014/main" id="{14682A39-3802-0D82-E900-4F270BFDD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689D6410-E308-ABE0-9FB3-BE76653DC68F}"/>
              </a:ext>
            </a:extLst>
          </p:cNvPr>
          <p:cNvSpPr txBox="1">
            <a:spLocks noChangeArrowheads="1"/>
          </p:cNvSpPr>
          <p:nvPr/>
        </p:nvSpPr>
        <p:spPr bwMode="auto">
          <a:xfrm>
            <a:off x="255588" y="1993900"/>
            <a:ext cx="4171950" cy="3019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sz="2800">
                <a:latin typeface="Arial" panose="020B0604020202020204" pitchFamily="34" charset="0"/>
              </a:rPr>
              <a:t>“Pois lhe dado vestir-se de linho finíssimo, resplandecente e puro. Porque o linho finíssimo são os atos de justiça dos santos.”</a:t>
            </a:r>
          </a:p>
          <a:p>
            <a:pPr algn="r" eaLnBrk="1" hangingPunct="1">
              <a:spcBef>
                <a:spcPct val="0"/>
              </a:spcBef>
            </a:pPr>
            <a:r>
              <a:rPr lang="pt-BR" altLang="pt-BR" sz="2400">
                <a:solidFill>
                  <a:schemeClr val="bg1"/>
                </a:solidFill>
                <a:latin typeface="Arial" panose="020B0604020202020204" pitchFamily="34" charset="0"/>
              </a:rPr>
              <a:t>Apocalipse 19:8</a:t>
            </a:r>
          </a:p>
        </p:txBody>
      </p:sp>
      <p:sp>
        <p:nvSpPr>
          <p:cNvPr id="38916" name="Text Box 8">
            <a:extLst>
              <a:ext uri="{FF2B5EF4-FFF2-40B4-BE49-F238E27FC236}">
                <a16:creationId xmlns:a16="http://schemas.microsoft.com/office/drawing/2014/main" id="{B766C450-D2D8-158B-01A3-B54718389D17}"/>
              </a:ext>
            </a:extLst>
          </p:cNvPr>
          <p:cNvSpPr txBox="1">
            <a:spLocks noChangeArrowheads="1"/>
          </p:cNvSpPr>
          <p:nvPr/>
        </p:nvSpPr>
        <p:spPr bwMode="auto">
          <a:xfrm>
            <a:off x="179388" y="255588"/>
            <a:ext cx="7391400" cy="13731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sz="2800">
                <a:solidFill>
                  <a:schemeClr val="bg1"/>
                </a:solidFill>
                <a:latin typeface="Arial" panose="020B0604020202020204" pitchFamily="34" charset="0"/>
              </a:rPr>
              <a:t> As vestiduras brancas simbolizam a dignidade que a justiça de Cristo lhes atribui.</a:t>
            </a:r>
          </a:p>
        </p:txBody>
      </p:sp>
      <p:sp>
        <p:nvSpPr>
          <p:cNvPr id="38917" name="Text Box 11">
            <a:extLst>
              <a:ext uri="{FF2B5EF4-FFF2-40B4-BE49-F238E27FC236}">
                <a16:creationId xmlns:a16="http://schemas.microsoft.com/office/drawing/2014/main" id="{B15BC4E0-0EA9-5AD6-8ACE-E221911543EE}"/>
              </a:ext>
            </a:extLst>
          </p:cNvPr>
          <p:cNvSpPr txBox="1">
            <a:spLocks noChangeArrowheads="1"/>
          </p:cNvSpPr>
          <p:nvPr/>
        </p:nvSpPr>
        <p:spPr bwMode="auto">
          <a:xfrm>
            <a:off x="101600" y="5373688"/>
            <a:ext cx="9078913" cy="13731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sz="2800">
                <a:solidFill>
                  <a:schemeClr val="bg1"/>
                </a:solidFill>
                <a:latin typeface="Arial" panose="020B0604020202020204" pitchFamily="34" charset="0"/>
              </a:rPr>
              <a:t> Embora tenham ganho a vitória em Cristo, deveriam descansar na tumba um pouco de tempo até que Jesus venha e lhes dê a recompensa.</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12">
            <a:extLst>
              <a:ext uri="{FF2B5EF4-FFF2-40B4-BE49-F238E27FC236}">
                <a16:creationId xmlns:a16="http://schemas.microsoft.com/office/drawing/2014/main" id="{6CE90507-7C7B-69FD-6D7B-D8530899C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2602EE46-B739-32CA-407F-E9814F170340}"/>
              </a:ext>
            </a:extLst>
          </p:cNvPr>
          <p:cNvSpPr txBox="1">
            <a:spLocks noChangeArrowheads="1"/>
          </p:cNvSpPr>
          <p:nvPr/>
        </p:nvSpPr>
        <p:spPr bwMode="auto">
          <a:xfrm>
            <a:off x="3708400" y="404813"/>
            <a:ext cx="5435600" cy="47894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sz="2800">
                <a:solidFill>
                  <a:schemeClr val="bg1"/>
                </a:solidFill>
                <a:latin typeface="Arial" panose="020B0604020202020204" pitchFamily="34" charset="0"/>
              </a:rPr>
              <a:t>“Ora, todos estes que obtiveram bom testemunho por sua fé não obtiveram, contudo, a concretização da promessa, por haver Deus provido coisa superior a nosso respeito, para que eles, sem nós, não fossem aperfeiçoados.”</a:t>
            </a:r>
          </a:p>
          <a:p>
            <a:pPr eaLnBrk="1" hangingPunct="1">
              <a:spcBef>
                <a:spcPct val="0"/>
              </a:spcBef>
            </a:pPr>
            <a:endParaRPr lang="pt-BR" altLang="pt-BR" sz="2800">
              <a:solidFill>
                <a:schemeClr val="bg1"/>
              </a:solidFill>
              <a:latin typeface="Arial" panose="020B0604020202020204" pitchFamily="34" charset="0"/>
            </a:endParaRPr>
          </a:p>
          <a:p>
            <a:pPr algn="r" eaLnBrk="1" hangingPunct="1">
              <a:spcBef>
                <a:spcPct val="0"/>
              </a:spcBef>
            </a:pPr>
            <a:r>
              <a:rPr lang="pt-BR" altLang="pt-BR" sz="2800">
                <a:solidFill>
                  <a:schemeClr val="bg1"/>
                </a:solidFill>
                <a:latin typeface="Arial" panose="020B0604020202020204" pitchFamily="34" charset="0"/>
              </a:rPr>
              <a:t>                    </a:t>
            </a:r>
            <a:r>
              <a:rPr lang="pt-BR" altLang="pt-BR" sz="2400">
                <a:latin typeface="Arial" panose="020B0604020202020204" pitchFamily="34" charset="0"/>
              </a:rPr>
              <a:t>Hebreus 11:39 e 40</a:t>
            </a:r>
          </a:p>
        </p:txBody>
      </p:sp>
      <p:sp>
        <p:nvSpPr>
          <p:cNvPr id="39940" name="Text Box 8">
            <a:extLst>
              <a:ext uri="{FF2B5EF4-FFF2-40B4-BE49-F238E27FC236}">
                <a16:creationId xmlns:a16="http://schemas.microsoft.com/office/drawing/2014/main" id="{E3920313-11D4-AAD6-BF57-4FD9362A7C84}"/>
              </a:ext>
            </a:extLst>
          </p:cNvPr>
          <p:cNvSpPr txBox="1">
            <a:spLocks noChangeArrowheads="1"/>
          </p:cNvSpPr>
          <p:nvPr/>
        </p:nvSpPr>
        <p:spPr bwMode="auto">
          <a:xfrm>
            <a:off x="3995738" y="5602288"/>
            <a:ext cx="5075237"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buFont typeface="Wingdings" panose="05000000000000000000" pitchFamily="2" charset="2"/>
              <a:buNone/>
            </a:pPr>
            <a:r>
              <a:rPr lang="pt-BR" altLang="pt-BR">
                <a:solidFill>
                  <a:schemeClr val="bg1"/>
                </a:solidFill>
                <a:latin typeface="Arial" panose="020B0604020202020204" pitchFamily="34" charset="0"/>
              </a:rPr>
              <a:t> Período do quinto selo: 1517 a 1755</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11">
            <a:extLst>
              <a:ext uri="{FF2B5EF4-FFF2-40B4-BE49-F238E27FC236}">
                <a16:creationId xmlns:a16="http://schemas.microsoft.com/office/drawing/2014/main" id="{7D1E9E35-A802-0ACA-2E11-1BE899560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BC6211C7-10BB-2DA3-7462-CCBEF23F1E9C}"/>
              </a:ext>
            </a:extLst>
          </p:cNvPr>
          <p:cNvSpPr txBox="1">
            <a:spLocks noChangeArrowheads="1"/>
          </p:cNvSpPr>
          <p:nvPr/>
        </p:nvSpPr>
        <p:spPr bwMode="auto">
          <a:xfrm>
            <a:off x="611188" y="3213100"/>
            <a:ext cx="7921625" cy="3019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sz="2800">
                <a:solidFill>
                  <a:schemeClr val="bg1"/>
                </a:solidFill>
                <a:latin typeface="Arial" panose="020B0604020202020204" pitchFamily="34" charset="0"/>
              </a:rPr>
              <a:t>“Vi quando o Cordeiro abriu o sexto selo, e sobreveio grande terremoto. O sol se tornou negro como saco de crina, a lua toda, como sangue, as estrelas do céu caíram pela a terra, como a figueira, quando abalada por vento forte, deixa cair os seus figos verdes.”</a:t>
            </a:r>
          </a:p>
          <a:p>
            <a:pPr algn="r" eaLnBrk="1" hangingPunct="1">
              <a:spcBef>
                <a:spcPct val="0"/>
              </a:spcBef>
            </a:pPr>
            <a:r>
              <a:rPr lang="pt-BR" altLang="pt-BR" sz="2400">
                <a:latin typeface="Arial" panose="020B0604020202020204" pitchFamily="34" charset="0"/>
              </a:rPr>
              <a:t>Apocalipse 6:12 e 13</a:t>
            </a:r>
          </a:p>
        </p:txBody>
      </p:sp>
      <p:sp>
        <p:nvSpPr>
          <p:cNvPr id="40964" name="Text Box 9">
            <a:extLst>
              <a:ext uri="{FF2B5EF4-FFF2-40B4-BE49-F238E27FC236}">
                <a16:creationId xmlns:a16="http://schemas.microsoft.com/office/drawing/2014/main" id="{5B4789CA-E5A2-48D0-B3D9-58ACBC5310DF}"/>
              </a:ext>
            </a:extLst>
          </p:cNvPr>
          <p:cNvSpPr txBox="1">
            <a:spLocks noChangeArrowheads="1"/>
          </p:cNvSpPr>
          <p:nvPr/>
        </p:nvSpPr>
        <p:spPr bwMode="auto">
          <a:xfrm>
            <a:off x="539750" y="476250"/>
            <a:ext cx="8382000" cy="1860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sz="3600">
                <a:latin typeface="Arial" panose="020B0604020202020204" pitchFamily="34" charset="0"/>
              </a:rPr>
              <a:t>O Sexto Selo</a:t>
            </a:r>
          </a:p>
          <a:p>
            <a:pPr eaLnBrk="1" hangingPunct="1">
              <a:buFont typeface="Wingdings" panose="05000000000000000000" pitchFamily="2" charset="2"/>
              <a:buNone/>
            </a:pPr>
            <a:r>
              <a:rPr lang="pt-BR" altLang="pt-BR">
                <a:latin typeface="Arial" panose="020B0604020202020204" pitchFamily="34" charset="0"/>
              </a:rPr>
              <a:t>Quais são os quatro acontecimentos que dão abertura ao Sexto Selo?</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44">
            <a:extLst>
              <a:ext uri="{FF2B5EF4-FFF2-40B4-BE49-F238E27FC236}">
                <a16:creationId xmlns:a16="http://schemas.microsoft.com/office/drawing/2014/main" id="{D80C5152-6509-6464-E514-81E9625FD7C8}"/>
              </a:ext>
            </a:extLst>
          </p:cNvPr>
          <p:cNvGrpSpPr>
            <a:grpSpLocks/>
          </p:cNvGrpSpPr>
          <p:nvPr/>
        </p:nvGrpSpPr>
        <p:grpSpPr bwMode="auto">
          <a:xfrm>
            <a:off x="0" y="0"/>
            <a:ext cx="9144000" cy="6858000"/>
            <a:chOff x="0" y="0"/>
            <a:chExt cx="5760" cy="4320"/>
          </a:xfrm>
        </p:grpSpPr>
        <p:pic>
          <p:nvPicPr>
            <p:cNvPr id="5124" name="Picture 15">
              <a:extLst>
                <a:ext uri="{FF2B5EF4-FFF2-40B4-BE49-F238E27FC236}">
                  <a16:creationId xmlns:a16="http://schemas.microsoft.com/office/drawing/2014/main" id="{99F506FF-AB70-9C61-5F2E-95013883A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5">
              <a:extLst>
                <a:ext uri="{FF2B5EF4-FFF2-40B4-BE49-F238E27FC236}">
                  <a16:creationId xmlns:a16="http://schemas.microsoft.com/office/drawing/2014/main" id="{126DA5AE-8AF5-0869-D688-C4FA5C9F3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 y="1026"/>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8">
              <a:extLst>
                <a:ext uri="{FF2B5EF4-FFF2-40B4-BE49-F238E27FC236}">
                  <a16:creationId xmlns:a16="http://schemas.microsoft.com/office/drawing/2014/main" id="{52000480-0EF6-25E2-E926-74F1DCDA8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 y="1480"/>
              <a:ext cx="60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9">
              <a:extLst>
                <a:ext uri="{FF2B5EF4-FFF2-40B4-BE49-F238E27FC236}">
                  <a16:creationId xmlns:a16="http://schemas.microsoft.com/office/drawing/2014/main" id="{E51B1CAA-EAA6-2C70-CD7C-541B2C6F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 y="935"/>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0">
              <a:extLst>
                <a:ext uri="{FF2B5EF4-FFF2-40B4-BE49-F238E27FC236}">
                  <a16:creationId xmlns:a16="http://schemas.microsoft.com/office/drawing/2014/main" id="{E7A46EBD-0879-0F17-1046-E6BB88FE1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 y="1480"/>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1">
              <a:extLst>
                <a:ext uri="{FF2B5EF4-FFF2-40B4-BE49-F238E27FC236}">
                  <a16:creationId xmlns:a16="http://schemas.microsoft.com/office/drawing/2014/main" id="{A7A0EE30-70D6-04E4-29A3-45498362D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2115"/>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2">
              <a:extLst>
                <a:ext uri="{FF2B5EF4-FFF2-40B4-BE49-F238E27FC236}">
                  <a16:creationId xmlns:a16="http://schemas.microsoft.com/office/drawing/2014/main" id="{F27E8E9F-5209-8F86-3EE9-C6A7E141C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 y="2568"/>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43">
              <a:extLst>
                <a:ext uri="{FF2B5EF4-FFF2-40B4-BE49-F238E27FC236}">
                  <a16:creationId xmlns:a16="http://schemas.microsoft.com/office/drawing/2014/main" id="{5209350C-B590-F513-B5D7-3D539A631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 y="2478"/>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ext Box 2">
            <a:extLst>
              <a:ext uri="{FF2B5EF4-FFF2-40B4-BE49-F238E27FC236}">
                <a16:creationId xmlns:a16="http://schemas.microsoft.com/office/drawing/2014/main" id="{E6A0FD1D-5D33-A272-0C94-15B3555C60E5}"/>
              </a:ext>
            </a:extLst>
          </p:cNvPr>
          <p:cNvSpPr txBox="1">
            <a:spLocks noChangeArrowheads="1"/>
          </p:cNvSpPr>
          <p:nvPr/>
        </p:nvSpPr>
        <p:spPr bwMode="auto">
          <a:xfrm>
            <a:off x="684213" y="1052513"/>
            <a:ext cx="4681537" cy="47228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latin typeface="Arial" panose="020B0604020202020204" pitchFamily="34" charset="0"/>
              </a:rPr>
              <a:t>O Apocalipse apresenta um misterioso livro fechado com sete selos.</a:t>
            </a:r>
          </a:p>
          <a:p>
            <a:pPr eaLnBrk="1" hangingPunct="1"/>
            <a:r>
              <a:rPr lang="pt-BR" altLang="pt-BR">
                <a:solidFill>
                  <a:schemeClr val="bg1"/>
                </a:solidFill>
                <a:latin typeface="Arial" panose="020B0604020202020204" pitchFamily="34" charset="0"/>
              </a:rPr>
              <a:t>E Cristo é o único ser em todo o universo capaz de abrir o Livro dos Sete Selos.</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14">
            <a:extLst>
              <a:ext uri="{FF2B5EF4-FFF2-40B4-BE49-F238E27FC236}">
                <a16:creationId xmlns:a16="http://schemas.microsoft.com/office/drawing/2014/main" id="{485C4707-5EED-3E13-D037-B6F2D3E2E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a:extLst>
              <a:ext uri="{FF2B5EF4-FFF2-40B4-BE49-F238E27FC236}">
                <a16:creationId xmlns:a16="http://schemas.microsoft.com/office/drawing/2014/main" id="{BEE6906A-59CB-BF55-51DD-6D890AF44FB8}"/>
              </a:ext>
            </a:extLst>
          </p:cNvPr>
          <p:cNvSpPr txBox="1">
            <a:spLocks noChangeArrowheads="1"/>
          </p:cNvSpPr>
          <p:nvPr/>
        </p:nvSpPr>
        <p:spPr bwMode="auto">
          <a:xfrm>
            <a:off x="792163" y="1841500"/>
            <a:ext cx="27717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50000"/>
              </a:spcBef>
              <a:defRPr sz="3200" b="1">
                <a:solidFill>
                  <a:srgbClr val="FFFF00"/>
                </a:solidFill>
                <a:latin typeface="Souvenir Lt BT" pitchFamily="18" charset="0"/>
              </a:defRPr>
            </a:lvl1pPr>
            <a:lvl2pPr marL="914400" indent="-457200">
              <a:spcBef>
                <a:spcPct val="50000"/>
              </a:spcBef>
              <a:defRPr sz="3200" b="1">
                <a:solidFill>
                  <a:srgbClr val="FFFF00"/>
                </a:solidFill>
                <a:latin typeface="Souvenir Lt BT" pitchFamily="18" charset="0"/>
              </a:defRPr>
            </a:lvl2pPr>
            <a:lvl3pPr marL="1371600" indent="-457200">
              <a:spcBef>
                <a:spcPct val="50000"/>
              </a:spcBef>
              <a:defRPr sz="3200" b="1">
                <a:solidFill>
                  <a:srgbClr val="FFFF00"/>
                </a:solidFill>
                <a:latin typeface="Souvenir Lt BT" pitchFamily="18" charset="0"/>
              </a:defRPr>
            </a:lvl3pPr>
            <a:lvl4pPr marL="1828800" indent="-457200">
              <a:spcBef>
                <a:spcPct val="50000"/>
              </a:spcBef>
              <a:defRPr sz="3200" b="1">
                <a:solidFill>
                  <a:srgbClr val="FFFF00"/>
                </a:solidFill>
                <a:latin typeface="Souvenir Lt BT" pitchFamily="18" charset="0"/>
              </a:defRPr>
            </a:lvl4pPr>
            <a:lvl5pPr marL="2286000" indent="-457200">
              <a:spcBef>
                <a:spcPct val="50000"/>
              </a:spcBef>
              <a:defRPr sz="3200" b="1">
                <a:solidFill>
                  <a:srgbClr val="FFFF00"/>
                </a:solidFill>
                <a:latin typeface="Souvenir Lt BT" pitchFamily="18" charset="0"/>
              </a:defRPr>
            </a:lvl5pPr>
            <a:lvl6pPr marL="2743200" indent="-457200" eaLnBrk="0" fontAlgn="base" hangingPunct="0">
              <a:spcBef>
                <a:spcPct val="50000"/>
              </a:spcBef>
              <a:spcAft>
                <a:spcPct val="0"/>
              </a:spcAft>
              <a:defRPr sz="3200" b="1">
                <a:solidFill>
                  <a:srgbClr val="FFFF00"/>
                </a:solidFill>
                <a:latin typeface="Souvenir Lt BT" pitchFamily="18" charset="0"/>
              </a:defRPr>
            </a:lvl6pPr>
            <a:lvl7pPr marL="3200400" indent="-457200" eaLnBrk="0" fontAlgn="base" hangingPunct="0">
              <a:spcBef>
                <a:spcPct val="50000"/>
              </a:spcBef>
              <a:spcAft>
                <a:spcPct val="0"/>
              </a:spcAft>
              <a:defRPr sz="3200" b="1">
                <a:solidFill>
                  <a:srgbClr val="FFFF00"/>
                </a:solidFill>
                <a:latin typeface="Souvenir Lt BT" pitchFamily="18" charset="0"/>
              </a:defRPr>
            </a:lvl7pPr>
            <a:lvl8pPr marL="3657600" indent="-457200" eaLnBrk="0" fontAlgn="base" hangingPunct="0">
              <a:spcBef>
                <a:spcPct val="50000"/>
              </a:spcBef>
              <a:spcAft>
                <a:spcPct val="0"/>
              </a:spcAft>
              <a:defRPr sz="3200" b="1">
                <a:solidFill>
                  <a:srgbClr val="FFFF00"/>
                </a:solidFill>
                <a:latin typeface="Souvenir Lt BT" pitchFamily="18" charset="0"/>
              </a:defRPr>
            </a:lvl8pPr>
            <a:lvl9pPr marL="4114800" indent="-4572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buFontTx/>
              <a:buAutoNum type="arabicPeriod"/>
            </a:pPr>
            <a:r>
              <a:rPr lang="pt-BR" altLang="pt-BR">
                <a:solidFill>
                  <a:schemeClr val="bg1"/>
                </a:solidFill>
                <a:latin typeface="Arial" panose="020B0604020202020204" pitchFamily="34" charset="0"/>
              </a:rPr>
              <a:t>Grande Terremoto</a:t>
            </a:r>
          </a:p>
        </p:txBody>
      </p:sp>
      <p:sp>
        <p:nvSpPr>
          <p:cNvPr id="41988" name="Text Box 7">
            <a:extLst>
              <a:ext uri="{FF2B5EF4-FFF2-40B4-BE49-F238E27FC236}">
                <a16:creationId xmlns:a16="http://schemas.microsoft.com/office/drawing/2014/main" id="{C59AE63E-738D-D587-929C-4FF951FA468B}"/>
              </a:ext>
            </a:extLst>
          </p:cNvPr>
          <p:cNvSpPr txBox="1">
            <a:spLocks noChangeArrowheads="1"/>
          </p:cNvSpPr>
          <p:nvPr/>
        </p:nvSpPr>
        <p:spPr bwMode="auto">
          <a:xfrm>
            <a:off x="4859338" y="836613"/>
            <a:ext cx="362585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50000"/>
              </a:spcBef>
              <a:defRPr sz="3200" b="1">
                <a:solidFill>
                  <a:srgbClr val="FFFF00"/>
                </a:solidFill>
                <a:latin typeface="Souvenir Lt BT" pitchFamily="18" charset="0"/>
              </a:defRPr>
            </a:lvl1pPr>
            <a:lvl2pPr marL="914400" indent="-457200">
              <a:spcBef>
                <a:spcPct val="50000"/>
              </a:spcBef>
              <a:defRPr sz="3200" b="1">
                <a:solidFill>
                  <a:srgbClr val="FFFF00"/>
                </a:solidFill>
                <a:latin typeface="Souvenir Lt BT" pitchFamily="18" charset="0"/>
              </a:defRPr>
            </a:lvl2pPr>
            <a:lvl3pPr marL="1371600" indent="-457200">
              <a:spcBef>
                <a:spcPct val="50000"/>
              </a:spcBef>
              <a:defRPr sz="3200" b="1">
                <a:solidFill>
                  <a:srgbClr val="FFFF00"/>
                </a:solidFill>
                <a:latin typeface="Souvenir Lt BT" pitchFamily="18" charset="0"/>
              </a:defRPr>
            </a:lvl3pPr>
            <a:lvl4pPr marL="1828800" indent="-457200">
              <a:spcBef>
                <a:spcPct val="50000"/>
              </a:spcBef>
              <a:defRPr sz="3200" b="1">
                <a:solidFill>
                  <a:srgbClr val="FFFF00"/>
                </a:solidFill>
                <a:latin typeface="Souvenir Lt BT" pitchFamily="18" charset="0"/>
              </a:defRPr>
            </a:lvl4pPr>
            <a:lvl5pPr marL="2286000" indent="-457200">
              <a:spcBef>
                <a:spcPct val="50000"/>
              </a:spcBef>
              <a:defRPr sz="3200" b="1">
                <a:solidFill>
                  <a:srgbClr val="FFFF00"/>
                </a:solidFill>
                <a:latin typeface="Souvenir Lt BT" pitchFamily="18" charset="0"/>
              </a:defRPr>
            </a:lvl5pPr>
            <a:lvl6pPr marL="2743200" indent="-457200" eaLnBrk="0" fontAlgn="base" hangingPunct="0">
              <a:spcBef>
                <a:spcPct val="50000"/>
              </a:spcBef>
              <a:spcAft>
                <a:spcPct val="0"/>
              </a:spcAft>
              <a:defRPr sz="3200" b="1">
                <a:solidFill>
                  <a:srgbClr val="FFFF00"/>
                </a:solidFill>
                <a:latin typeface="Souvenir Lt BT" pitchFamily="18" charset="0"/>
              </a:defRPr>
            </a:lvl6pPr>
            <a:lvl7pPr marL="3200400" indent="-457200" eaLnBrk="0" fontAlgn="base" hangingPunct="0">
              <a:spcBef>
                <a:spcPct val="50000"/>
              </a:spcBef>
              <a:spcAft>
                <a:spcPct val="0"/>
              </a:spcAft>
              <a:defRPr sz="3200" b="1">
                <a:solidFill>
                  <a:srgbClr val="FFFF00"/>
                </a:solidFill>
                <a:latin typeface="Souvenir Lt BT" pitchFamily="18" charset="0"/>
              </a:defRPr>
            </a:lvl7pPr>
            <a:lvl8pPr marL="3657600" indent="-457200" eaLnBrk="0" fontAlgn="base" hangingPunct="0">
              <a:spcBef>
                <a:spcPct val="50000"/>
              </a:spcBef>
              <a:spcAft>
                <a:spcPct val="0"/>
              </a:spcAft>
              <a:defRPr sz="3200" b="1">
                <a:solidFill>
                  <a:srgbClr val="FFFF00"/>
                </a:solidFill>
                <a:latin typeface="Souvenir Lt BT" pitchFamily="18" charset="0"/>
              </a:defRPr>
            </a:lvl8pPr>
            <a:lvl9pPr marL="4114800" indent="-4572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latin typeface="Arial" panose="020B0604020202020204" pitchFamily="34" charset="0"/>
              </a:rPr>
              <a:t>2. Escurecimento do Sol</a:t>
            </a:r>
          </a:p>
        </p:txBody>
      </p:sp>
      <p:sp>
        <p:nvSpPr>
          <p:cNvPr id="41989" name="Text Box 10">
            <a:extLst>
              <a:ext uri="{FF2B5EF4-FFF2-40B4-BE49-F238E27FC236}">
                <a16:creationId xmlns:a16="http://schemas.microsoft.com/office/drawing/2014/main" id="{E5824354-12BE-D9F1-9379-82BE90059929}"/>
              </a:ext>
            </a:extLst>
          </p:cNvPr>
          <p:cNvSpPr txBox="1">
            <a:spLocks noChangeArrowheads="1"/>
          </p:cNvSpPr>
          <p:nvPr/>
        </p:nvSpPr>
        <p:spPr bwMode="auto">
          <a:xfrm>
            <a:off x="611188" y="4797425"/>
            <a:ext cx="2952750" cy="1554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eaLnBrk="1" hangingPunct="1"/>
            <a:r>
              <a:rPr lang="pt-BR" altLang="pt-BR">
                <a:latin typeface="Arial" panose="020B0604020202020204" pitchFamily="34" charset="0"/>
              </a:rPr>
              <a:t>3. A lua se tornou em sangue</a:t>
            </a:r>
          </a:p>
        </p:txBody>
      </p:sp>
      <p:sp>
        <p:nvSpPr>
          <p:cNvPr id="41990" name="Text Box 13">
            <a:extLst>
              <a:ext uri="{FF2B5EF4-FFF2-40B4-BE49-F238E27FC236}">
                <a16:creationId xmlns:a16="http://schemas.microsoft.com/office/drawing/2014/main" id="{2E343734-264F-84D3-221C-1C66115A9F35}"/>
              </a:ext>
            </a:extLst>
          </p:cNvPr>
          <p:cNvSpPr txBox="1">
            <a:spLocks noChangeArrowheads="1"/>
          </p:cNvSpPr>
          <p:nvPr/>
        </p:nvSpPr>
        <p:spPr bwMode="auto">
          <a:xfrm>
            <a:off x="5292725" y="5157788"/>
            <a:ext cx="287655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a:solidFill>
                  <a:schemeClr val="bg1"/>
                </a:solidFill>
                <a:latin typeface="Arial" panose="020B0604020202020204" pitchFamily="34" charset="0"/>
              </a:rPr>
              <a:t>4. Queda das estrelas</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8">
            <a:extLst>
              <a:ext uri="{FF2B5EF4-FFF2-40B4-BE49-F238E27FC236}">
                <a16:creationId xmlns:a16="http://schemas.microsoft.com/office/drawing/2014/main" id="{055DBCB0-44BE-7445-8928-A95031500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a:extLst>
              <a:ext uri="{FF2B5EF4-FFF2-40B4-BE49-F238E27FC236}">
                <a16:creationId xmlns:a16="http://schemas.microsoft.com/office/drawing/2014/main" id="{99668719-3732-81B8-563B-E79174C5EAA0}"/>
              </a:ext>
            </a:extLst>
          </p:cNvPr>
          <p:cNvSpPr txBox="1">
            <a:spLocks noChangeArrowheads="1"/>
          </p:cNvSpPr>
          <p:nvPr/>
        </p:nvSpPr>
        <p:spPr bwMode="auto">
          <a:xfrm>
            <a:off x="468313" y="639763"/>
            <a:ext cx="7920037"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sz="4000">
                <a:latin typeface="Arial" panose="020B0604020202020204" pitchFamily="34" charset="0"/>
              </a:rPr>
              <a:t>O Grande Terremoto de Lisboa</a:t>
            </a:r>
          </a:p>
        </p:txBody>
      </p:sp>
      <p:sp>
        <p:nvSpPr>
          <p:cNvPr id="43012" name="Text Box 7">
            <a:extLst>
              <a:ext uri="{FF2B5EF4-FFF2-40B4-BE49-F238E27FC236}">
                <a16:creationId xmlns:a16="http://schemas.microsoft.com/office/drawing/2014/main" id="{57D3586E-0E50-C726-A3FD-F0A6A8E6C3FA}"/>
              </a:ext>
            </a:extLst>
          </p:cNvPr>
          <p:cNvSpPr txBox="1">
            <a:spLocks noChangeArrowheads="1"/>
          </p:cNvSpPr>
          <p:nvPr/>
        </p:nvSpPr>
        <p:spPr bwMode="auto">
          <a:xfrm>
            <a:off x="827088" y="3779838"/>
            <a:ext cx="7543800" cy="25288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latin typeface="Arial" panose="020B0604020202020204" pitchFamily="34" charset="0"/>
              </a:rPr>
              <a:t>Em cumprimento a profecia Bíblica o “grande terremoto” de Apocalipse 6 e identificado com o grande terremoto de Lisboa em </a:t>
            </a:r>
            <a:r>
              <a:rPr lang="pt-BR" altLang="pt-BR">
                <a:solidFill>
                  <a:schemeClr val="bg1"/>
                </a:solidFill>
                <a:latin typeface="Arial" panose="020B0604020202020204" pitchFamily="34" charset="0"/>
              </a:rPr>
              <a:t>1755 no dia 1º de novembro.</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5">
            <a:extLst>
              <a:ext uri="{FF2B5EF4-FFF2-40B4-BE49-F238E27FC236}">
                <a16:creationId xmlns:a16="http://schemas.microsoft.com/office/drawing/2014/main" id="{5EFD3215-4503-93A1-E2D9-7B90BBDF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4">
            <a:extLst>
              <a:ext uri="{FF2B5EF4-FFF2-40B4-BE49-F238E27FC236}">
                <a16:creationId xmlns:a16="http://schemas.microsoft.com/office/drawing/2014/main" id="{3950FA83-6338-8307-5D3B-B6141EEA16D7}"/>
              </a:ext>
            </a:extLst>
          </p:cNvPr>
          <p:cNvSpPr txBox="1">
            <a:spLocks noChangeArrowheads="1"/>
          </p:cNvSpPr>
          <p:nvPr/>
        </p:nvSpPr>
        <p:spPr bwMode="auto">
          <a:xfrm>
            <a:off x="900113" y="1773238"/>
            <a:ext cx="7467600" cy="3990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a:latin typeface="Arial" panose="020B0604020202020204" pitchFamily="34" charset="0"/>
              </a:rPr>
              <a:t>Grande parte da Argélia foi destruída; e a pequena distância de Marrocos, foi tragada uma aldeia de mais ou menos 10 mil habitantes.  Foi na Espanha e Portugal que o choque atingiu a maior violência. Diz-se que em Cadiz a ressaca alcançou a altura de vinte metros.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5">
            <a:extLst>
              <a:ext uri="{FF2B5EF4-FFF2-40B4-BE49-F238E27FC236}">
                <a16:creationId xmlns:a16="http://schemas.microsoft.com/office/drawing/2014/main" id="{B6640E8F-FED2-EE1E-43DA-060CF9D50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a:extLst>
              <a:ext uri="{FF2B5EF4-FFF2-40B4-BE49-F238E27FC236}">
                <a16:creationId xmlns:a16="http://schemas.microsoft.com/office/drawing/2014/main" id="{6139BF83-1604-71FC-8002-BC9C463E37F5}"/>
              </a:ext>
            </a:extLst>
          </p:cNvPr>
          <p:cNvSpPr>
            <a:spLocks noChangeArrowheads="1"/>
          </p:cNvSpPr>
          <p:nvPr/>
        </p:nvSpPr>
        <p:spPr bwMode="auto">
          <a:xfrm>
            <a:off x="250825" y="1989138"/>
            <a:ext cx="8534400"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a:spcBef>
                <a:spcPct val="0"/>
              </a:spcBef>
            </a:pPr>
            <a:r>
              <a:rPr lang="pt-BR" altLang="pt-BR">
                <a:latin typeface="Arial" panose="020B0604020202020204" pitchFamily="34" charset="0"/>
              </a:rPr>
              <a:t>Montanhas, algumas das maiores de Portugal, foram impetuosamente sacudidas... Em Lisboa, um som como de trovão foi ouvido sob o solo e imediatamente depois violento choque derribou a maior parte da cidade. </a:t>
            </a:r>
            <a:endParaRPr lang="pt-BR" altLang="pt-BR" b="0">
              <a:latin typeface="Arial" panose="020B0604020202020204" pitchFamily="34" charset="0"/>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913703F5-E634-A725-A40D-1032B248A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a:extLst>
              <a:ext uri="{FF2B5EF4-FFF2-40B4-BE49-F238E27FC236}">
                <a16:creationId xmlns:a16="http://schemas.microsoft.com/office/drawing/2014/main" id="{B34B5F6F-E91A-9A68-96BB-C07BFA9F2F4D}"/>
              </a:ext>
            </a:extLst>
          </p:cNvPr>
          <p:cNvSpPr txBox="1">
            <a:spLocks noChangeArrowheads="1"/>
          </p:cNvSpPr>
          <p:nvPr/>
        </p:nvSpPr>
        <p:spPr bwMode="auto">
          <a:xfrm>
            <a:off x="827088" y="2205038"/>
            <a:ext cx="7620000" cy="4084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a:latin typeface="Arial" panose="020B0604020202020204" pitchFamily="34" charset="0"/>
              </a:rPr>
              <a:t>No lapso de mais ou menos seis minutos, pereceram sessenta mil pessoas. O mar a princípio Se retirou, deixando seca a barra; voltou então, levantando-se doze metros ou mais acima de seu nível comum.” </a:t>
            </a:r>
          </a:p>
          <a:p>
            <a:pPr algn="r"/>
            <a:r>
              <a:rPr lang="pt-BR" altLang="pt-BR" sz="2800">
                <a:solidFill>
                  <a:schemeClr val="bg1"/>
                </a:solidFill>
                <a:latin typeface="Arial" panose="020B0604020202020204" pitchFamily="34" charset="0"/>
              </a:rPr>
              <a:t>Princípios de Geologia, Sir charles Lyell. O Grande Conflito, pág. 304 EGW</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3AF88053-7D01-AC52-DE4E-096A6F4F8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7ACCAB49-0349-DDBF-21E0-3E6C57E3FF9E}"/>
              </a:ext>
            </a:extLst>
          </p:cNvPr>
          <p:cNvSpPr>
            <a:spLocks noChangeArrowheads="1"/>
          </p:cNvSpPr>
          <p:nvPr/>
        </p:nvSpPr>
        <p:spPr bwMode="auto">
          <a:xfrm>
            <a:off x="466725" y="1052513"/>
            <a:ext cx="8208963" cy="5216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spcBef>
                <a:spcPct val="0"/>
              </a:spcBef>
            </a:pPr>
            <a:r>
              <a:rPr lang="pt-BR" altLang="pt-BR" sz="2800">
                <a:latin typeface="Arial" panose="020B0604020202020204" pitchFamily="34" charset="0"/>
              </a:rPr>
              <a:t>“ O choque do terremoto foi instantaneamente seguido da queda de todas as igrejas e conventos, de quase todos os grandes edifícios públicos, e de mais da quarta parte das casas. Duas horas depois, aproximadamente, irromperam incêndios em diferentes quarteirões, e com tal violência se alastraram pelo espaço de quase três dias, que a cidade ficou completamente desolada. O terror do povo foi indescritível... Estavam além das lágrimas.”</a:t>
            </a:r>
          </a:p>
          <a:p>
            <a:pPr algn="r">
              <a:spcBef>
                <a:spcPct val="0"/>
              </a:spcBef>
            </a:pPr>
            <a:r>
              <a:rPr lang="pt-BR" altLang="pt-BR" sz="2800">
                <a:latin typeface="Arial" panose="020B0604020202020204" pitchFamily="34" charset="0"/>
              </a:rPr>
              <a:t> </a:t>
            </a:r>
            <a:r>
              <a:rPr lang="pt-BR" altLang="pt-BR" sz="2400">
                <a:solidFill>
                  <a:schemeClr val="bg1"/>
                </a:solidFill>
                <a:latin typeface="Arial" panose="020B0604020202020204" pitchFamily="34" charset="0"/>
              </a:rPr>
              <a:t>Enciclopédia Americana</a:t>
            </a:r>
            <a:r>
              <a:rPr lang="en-US" altLang="pt-BR" sz="2400">
                <a:solidFill>
                  <a:schemeClr val="bg1"/>
                </a:solidFill>
                <a:latin typeface="Arial" panose="020B0604020202020204" pitchFamily="34" charset="0"/>
              </a:rPr>
              <a:t>, art. Lisboa GC, 305 EGW </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5">
            <a:extLst>
              <a:ext uri="{FF2B5EF4-FFF2-40B4-BE49-F238E27FC236}">
                <a16:creationId xmlns:a16="http://schemas.microsoft.com/office/drawing/2014/main" id="{F509F37A-8340-0328-A133-155F92087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4">
            <a:extLst>
              <a:ext uri="{FF2B5EF4-FFF2-40B4-BE49-F238E27FC236}">
                <a16:creationId xmlns:a16="http://schemas.microsoft.com/office/drawing/2014/main" id="{50F13FC7-EDAF-2414-A6AE-DB913784EDB8}"/>
              </a:ext>
            </a:extLst>
          </p:cNvPr>
          <p:cNvSpPr txBox="1">
            <a:spLocks noChangeArrowheads="1"/>
          </p:cNvSpPr>
          <p:nvPr/>
        </p:nvSpPr>
        <p:spPr bwMode="auto">
          <a:xfrm>
            <a:off x="3851275" y="2359025"/>
            <a:ext cx="4608513" cy="3662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sz="3600">
                <a:latin typeface="Arial" panose="020B0604020202020204" pitchFamily="34" charset="0"/>
              </a:rPr>
              <a:t>A cada ano temos cerca de 6000 grandes terremotos a mais no mundo.</a:t>
            </a:r>
          </a:p>
          <a:p>
            <a:pPr algn="ctr" eaLnBrk="1" hangingPunct="1"/>
            <a:r>
              <a:rPr lang="pt-BR" altLang="pt-BR" sz="3600">
                <a:latin typeface="Arial" panose="020B0604020202020204" pitchFamily="34" charset="0"/>
              </a:rPr>
              <a:t>Últimos 90 anos = 1,5 milhões</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5">
            <a:extLst>
              <a:ext uri="{FF2B5EF4-FFF2-40B4-BE49-F238E27FC236}">
                <a16:creationId xmlns:a16="http://schemas.microsoft.com/office/drawing/2014/main" id="{0B123DA9-E7AF-1DFC-14AB-F027D94FB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4">
            <a:extLst>
              <a:ext uri="{FF2B5EF4-FFF2-40B4-BE49-F238E27FC236}">
                <a16:creationId xmlns:a16="http://schemas.microsoft.com/office/drawing/2014/main" id="{F2607EB1-D2AA-4774-15B2-0A9A77525D25}"/>
              </a:ext>
            </a:extLst>
          </p:cNvPr>
          <p:cNvSpPr txBox="1">
            <a:spLocks noChangeArrowheads="1"/>
          </p:cNvSpPr>
          <p:nvPr/>
        </p:nvSpPr>
        <p:spPr bwMode="auto">
          <a:xfrm>
            <a:off x="3132138" y="981075"/>
            <a:ext cx="5029200" cy="1798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a:solidFill>
                  <a:schemeClr val="bg1"/>
                </a:solidFill>
                <a:latin typeface="Arial" panose="020B0604020202020204" pitchFamily="34" charset="0"/>
              </a:rPr>
              <a:t>O Escurecimento do Sol e a Lua em Sangue</a:t>
            </a:r>
          </a:p>
          <a:p>
            <a:pPr algn="ctr" eaLnBrk="1" hangingPunct="1"/>
            <a:r>
              <a:rPr lang="pt-BR" altLang="pt-BR">
                <a:solidFill>
                  <a:schemeClr val="bg1"/>
                </a:solidFill>
                <a:latin typeface="Arial" panose="020B0604020202020204" pitchFamily="34" charset="0"/>
              </a:rPr>
              <a:t>19 de Maio de 1780</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5">
            <a:extLst>
              <a:ext uri="{FF2B5EF4-FFF2-40B4-BE49-F238E27FC236}">
                <a16:creationId xmlns:a16="http://schemas.microsoft.com/office/drawing/2014/main" id="{1421CD14-0CDE-3E79-32F3-0B6DD8061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a:extLst>
              <a:ext uri="{FF2B5EF4-FFF2-40B4-BE49-F238E27FC236}">
                <a16:creationId xmlns:a16="http://schemas.microsoft.com/office/drawing/2014/main" id="{4780CED2-F0F0-E213-37A3-E544BC13E5FF}"/>
              </a:ext>
            </a:extLst>
          </p:cNvPr>
          <p:cNvSpPr txBox="1">
            <a:spLocks noChangeArrowheads="1"/>
          </p:cNvSpPr>
          <p:nvPr/>
        </p:nvSpPr>
        <p:spPr bwMode="auto">
          <a:xfrm>
            <a:off x="430213" y="233363"/>
            <a:ext cx="8102600" cy="6435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a:r>
              <a:rPr lang="pt-BR" altLang="pt-BR" sz="2800">
                <a:latin typeface="Arial" panose="020B0604020202020204" pitchFamily="34" charset="0"/>
              </a:rPr>
              <a:t>Uma testemunha ocular que vivia em Massachusetts, descreveu:“Pela manhã surgiu claro o Sol, mas logo se ocultou. As nuvens se tornaram sombrias e delas, negras e ameaçadoras como logo se mostraram, chamejavam relâmpagos; ribombavam trovões, caindo leve aguaceiro. Pôr volta das nove horas, as nuvens se tornaram mais finas, tomando uma aparência bronzeada ou acobreada... Alguns minutos mais tarde, pesada nuvem negra se espalhou pôr todo o céu, exceto numa estreita orla do horizonte, e ficou tão escuro como usualmente é às nove horas de uma noite de verão...” </a:t>
            </a:r>
            <a:r>
              <a:rPr lang="pt-BR" altLang="pt-BR" sz="2400">
                <a:solidFill>
                  <a:schemeClr val="bg1"/>
                </a:solidFill>
                <a:latin typeface="Arial" panose="020B0604020202020204" pitchFamily="34" charset="0"/>
              </a:rPr>
              <a:t>O Grande Conflito, pág. 306</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5">
            <a:extLst>
              <a:ext uri="{FF2B5EF4-FFF2-40B4-BE49-F238E27FC236}">
                <a16:creationId xmlns:a16="http://schemas.microsoft.com/office/drawing/2014/main" id="{EDCFBB52-011E-4535-6D92-A666FAC5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a:extLst>
              <a:ext uri="{FF2B5EF4-FFF2-40B4-BE49-F238E27FC236}">
                <a16:creationId xmlns:a16="http://schemas.microsoft.com/office/drawing/2014/main" id="{D1936BEB-3A12-F58D-04BA-D8739223363B}"/>
              </a:ext>
            </a:extLst>
          </p:cNvPr>
          <p:cNvSpPr txBox="1">
            <a:spLocks noChangeArrowheads="1"/>
          </p:cNvSpPr>
          <p:nvPr/>
        </p:nvSpPr>
        <p:spPr bwMode="auto">
          <a:xfrm>
            <a:off x="611188" y="981075"/>
            <a:ext cx="8153400" cy="45767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a:r>
              <a:rPr lang="pt-BR" altLang="pt-BR" sz="2800">
                <a:solidFill>
                  <a:schemeClr val="bg1"/>
                </a:solidFill>
                <a:latin typeface="Arial" panose="020B0604020202020204" pitchFamily="34" charset="0"/>
              </a:rPr>
              <a:t>“ Único ou quase único em sua espécie pelo misterioso e até agora inexplicado fenômeno que nele se verificou... Foi o dia escuro de 19 de maio de 1780  de inexplicável escuridão que cobriu todo o céu e atmosfera visíveis em Nova Inglaterra.” Nosso Primeiro Século, R. M. Devens - O Grande Conflito, 306</a:t>
            </a:r>
          </a:p>
          <a:p>
            <a:pPr algn="ctr"/>
            <a:r>
              <a:rPr lang="pt-BR" altLang="pt-BR" sz="2800">
                <a:solidFill>
                  <a:schemeClr val="bg1"/>
                </a:solidFill>
                <a:latin typeface="Arial" panose="020B0604020202020204" pitchFamily="34" charset="0"/>
              </a:rPr>
              <a:t>“Desde o tempo de Moisés, nenhum período de trevas e igual densidade, extensão e duração, já se registrou.” </a:t>
            </a:r>
            <a:r>
              <a:rPr lang="pt-BR" altLang="pt-BR" sz="2400">
                <a:latin typeface="Arial" panose="020B0604020202020204" pitchFamily="34" charset="0"/>
              </a:rPr>
              <a:t>GC, 307</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1">
            <a:extLst>
              <a:ext uri="{FF2B5EF4-FFF2-40B4-BE49-F238E27FC236}">
                <a16:creationId xmlns:a16="http://schemas.microsoft.com/office/drawing/2014/main" id="{F9653A98-0623-4EE1-9E1E-E8576F83E0AB}"/>
              </a:ext>
            </a:extLst>
          </p:cNvPr>
          <p:cNvGrpSpPr>
            <a:grpSpLocks/>
          </p:cNvGrpSpPr>
          <p:nvPr/>
        </p:nvGrpSpPr>
        <p:grpSpPr bwMode="auto">
          <a:xfrm>
            <a:off x="0" y="0"/>
            <a:ext cx="9144000" cy="6858000"/>
            <a:chOff x="0" y="0"/>
            <a:chExt cx="5760" cy="4320"/>
          </a:xfrm>
        </p:grpSpPr>
        <p:pic>
          <p:nvPicPr>
            <p:cNvPr id="6149" name="Picture 22">
              <a:extLst>
                <a:ext uri="{FF2B5EF4-FFF2-40B4-BE49-F238E27FC236}">
                  <a16:creationId xmlns:a16="http://schemas.microsoft.com/office/drawing/2014/main" id="{AE0F6769-D2C4-3E6E-DE24-0182ECF09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3">
              <a:extLst>
                <a:ext uri="{FF2B5EF4-FFF2-40B4-BE49-F238E27FC236}">
                  <a16:creationId xmlns:a16="http://schemas.microsoft.com/office/drawing/2014/main" id="{14E1ED5C-6315-7E27-6CD7-063133FAA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 y="1026"/>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4">
              <a:extLst>
                <a:ext uri="{FF2B5EF4-FFF2-40B4-BE49-F238E27FC236}">
                  <a16:creationId xmlns:a16="http://schemas.microsoft.com/office/drawing/2014/main" id="{BB2B3454-33F7-AD21-FE51-63F686178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 y="1480"/>
              <a:ext cx="60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5">
              <a:extLst>
                <a:ext uri="{FF2B5EF4-FFF2-40B4-BE49-F238E27FC236}">
                  <a16:creationId xmlns:a16="http://schemas.microsoft.com/office/drawing/2014/main" id="{02C80A5C-AB0A-6325-F1B1-7BB8EF86B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 y="935"/>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6">
              <a:extLst>
                <a:ext uri="{FF2B5EF4-FFF2-40B4-BE49-F238E27FC236}">
                  <a16:creationId xmlns:a16="http://schemas.microsoft.com/office/drawing/2014/main" id="{D0D13884-B449-338A-18AE-3EE776E18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 y="1480"/>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7">
              <a:extLst>
                <a:ext uri="{FF2B5EF4-FFF2-40B4-BE49-F238E27FC236}">
                  <a16:creationId xmlns:a16="http://schemas.microsoft.com/office/drawing/2014/main" id="{A5CD2880-FCD5-7EAC-B1FB-92CA3E880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2115"/>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8">
              <a:extLst>
                <a:ext uri="{FF2B5EF4-FFF2-40B4-BE49-F238E27FC236}">
                  <a16:creationId xmlns:a16="http://schemas.microsoft.com/office/drawing/2014/main" id="{A6CD308C-E5BF-766F-FBFE-0464AD292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 y="2568"/>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9">
              <a:extLst>
                <a:ext uri="{FF2B5EF4-FFF2-40B4-BE49-F238E27FC236}">
                  <a16:creationId xmlns:a16="http://schemas.microsoft.com/office/drawing/2014/main" id="{1A8A45B1-49F1-0B01-14D9-A07987E5E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 y="2478"/>
              <a:ext cx="24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 Box 2">
            <a:extLst>
              <a:ext uri="{FF2B5EF4-FFF2-40B4-BE49-F238E27FC236}">
                <a16:creationId xmlns:a16="http://schemas.microsoft.com/office/drawing/2014/main" id="{53E18DDA-F472-6F08-06E6-67627B4741FB}"/>
              </a:ext>
            </a:extLst>
          </p:cNvPr>
          <p:cNvSpPr txBox="1">
            <a:spLocks noChangeArrowheads="1"/>
          </p:cNvSpPr>
          <p:nvPr/>
        </p:nvSpPr>
        <p:spPr bwMode="auto">
          <a:xfrm>
            <a:off x="684213" y="2420938"/>
            <a:ext cx="4897437" cy="30813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sz="2800">
                <a:latin typeface="Arial" panose="020B0604020202020204" pitchFamily="34" charset="0"/>
              </a:rPr>
              <a:t>“É evidente que são profecias básicas dos sete períodos que a igreja viveria desde a sua fundação até a segunda vinda de Jesus, descrita na última parte do sexto selo.”</a:t>
            </a:r>
          </a:p>
        </p:txBody>
      </p:sp>
      <p:sp>
        <p:nvSpPr>
          <p:cNvPr id="6148" name="Rectangle 3">
            <a:extLst>
              <a:ext uri="{FF2B5EF4-FFF2-40B4-BE49-F238E27FC236}">
                <a16:creationId xmlns:a16="http://schemas.microsoft.com/office/drawing/2014/main" id="{006459A5-0C9A-DB5F-9383-744E6F734363}"/>
              </a:ext>
            </a:extLst>
          </p:cNvPr>
          <p:cNvSpPr>
            <a:spLocks noChangeArrowheads="1"/>
          </p:cNvSpPr>
          <p:nvPr/>
        </p:nvSpPr>
        <p:spPr bwMode="auto">
          <a:xfrm>
            <a:off x="611188" y="922338"/>
            <a:ext cx="5183187"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solidFill>
                  <a:schemeClr val="bg1"/>
                </a:solidFill>
                <a:latin typeface="Arial" panose="020B0604020202020204" pitchFamily="34" charset="0"/>
              </a:rPr>
              <a:t>Que representam os sete selos do Apocalipse?</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5">
            <a:extLst>
              <a:ext uri="{FF2B5EF4-FFF2-40B4-BE49-F238E27FC236}">
                <a16:creationId xmlns:a16="http://schemas.microsoft.com/office/drawing/2014/main" id="{BAD5CDA0-C950-9644-EB26-8B3363343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a:extLst>
              <a:ext uri="{FF2B5EF4-FFF2-40B4-BE49-F238E27FC236}">
                <a16:creationId xmlns:a16="http://schemas.microsoft.com/office/drawing/2014/main" id="{BEC69F98-07E3-010F-C73A-135339C0A342}"/>
              </a:ext>
            </a:extLst>
          </p:cNvPr>
          <p:cNvSpPr txBox="1">
            <a:spLocks noChangeArrowheads="1"/>
          </p:cNvSpPr>
          <p:nvPr/>
        </p:nvSpPr>
        <p:spPr bwMode="auto">
          <a:xfrm>
            <a:off x="760413" y="712788"/>
            <a:ext cx="7772400" cy="54530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a:r>
              <a:rPr lang="pt-BR" altLang="pt-BR">
                <a:solidFill>
                  <a:schemeClr val="bg1"/>
                </a:solidFill>
                <a:latin typeface="Arial" panose="020B0604020202020204" pitchFamily="34" charset="0"/>
              </a:rPr>
              <a:t>“A extensão dessas trevas foi extraordinária. Observaram-se na parte oriental até Falmouth. Para  o oeste, atingiram a parte mais remota de Connecticut e Albany. Para o sul foram observadas ao longo das costas, e ao norte até onde se estende a colonização americana.” História do Início, Progressos e Estabelecimento da Independência dos EUA, Dr. Wm. Gordon.</a:t>
            </a:r>
            <a:r>
              <a:rPr lang="pt-BR" altLang="pt-BR">
                <a:latin typeface="Arial" panose="020B0604020202020204" pitchFamily="34" charset="0"/>
              </a:rPr>
              <a:t> </a:t>
            </a:r>
            <a:r>
              <a:rPr lang="pt-BR" altLang="pt-BR" sz="2800">
                <a:latin typeface="Arial" panose="020B0604020202020204" pitchFamily="34" charset="0"/>
              </a:rPr>
              <a:t>O Grande Conflito, 307</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5">
            <a:extLst>
              <a:ext uri="{FF2B5EF4-FFF2-40B4-BE49-F238E27FC236}">
                <a16:creationId xmlns:a16="http://schemas.microsoft.com/office/drawing/2014/main" id="{C2B59028-C6CE-4CC1-93AD-5431DB278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a:extLst>
              <a:ext uri="{FF2B5EF4-FFF2-40B4-BE49-F238E27FC236}">
                <a16:creationId xmlns:a16="http://schemas.microsoft.com/office/drawing/2014/main" id="{1DA91C23-C8D4-36C8-A6BD-7BFCEBE984C5}"/>
              </a:ext>
            </a:extLst>
          </p:cNvPr>
          <p:cNvSpPr txBox="1">
            <a:spLocks noChangeArrowheads="1"/>
          </p:cNvSpPr>
          <p:nvPr/>
        </p:nvSpPr>
        <p:spPr bwMode="auto">
          <a:xfrm>
            <a:off x="2987675" y="841375"/>
            <a:ext cx="5761038" cy="2227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spcBef>
                <a:spcPct val="0"/>
              </a:spcBef>
            </a:pPr>
            <a:r>
              <a:rPr lang="pt-BR" altLang="pt-BR" sz="2800">
                <a:latin typeface="Arial" panose="020B0604020202020204" pitchFamily="34" charset="0"/>
              </a:rPr>
              <a:t>“O sol se converterá em trevas, e a lua, em sangue, antes que venha o grande e terrível Dia do Senhor.”</a:t>
            </a:r>
            <a:r>
              <a:rPr lang="pt-BR" altLang="pt-BR" sz="2800" b="0">
                <a:latin typeface="Arial" panose="020B0604020202020204" pitchFamily="34" charset="0"/>
              </a:rPr>
              <a:t> </a:t>
            </a:r>
          </a:p>
          <a:p>
            <a:pPr algn="r">
              <a:spcBef>
                <a:spcPct val="0"/>
              </a:spcBef>
            </a:pPr>
            <a:r>
              <a:rPr lang="pt-BR" altLang="pt-BR" sz="2800">
                <a:solidFill>
                  <a:schemeClr val="bg1"/>
                </a:solidFill>
                <a:latin typeface="Arial" panose="020B0604020202020204" pitchFamily="34" charset="0"/>
              </a:rPr>
              <a:t>Joel 2: 31</a:t>
            </a:r>
            <a:endParaRPr lang="pt-BR" altLang="pt-BR" sz="2800" b="0">
              <a:solidFill>
                <a:schemeClr val="bg1"/>
              </a:solidFill>
              <a:latin typeface="Arial" panose="020B0604020202020204" pitchFamily="34"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5">
            <a:extLst>
              <a:ext uri="{FF2B5EF4-FFF2-40B4-BE49-F238E27FC236}">
                <a16:creationId xmlns:a16="http://schemas.microsoft.com/office/drawing/2014/main" id="{E577502B-C0E1-6CC3-132C-5AB2C9C2D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a:extLst>
              <a:ext uri="{FF2B5EF4-FFF2-40B4-BE49-F238E27FC236}">
                <a16:creationId xmlns:a16="http://schemas.microsoft.com/office/drawing/2014/main" id="{1E0E610D-0654-BC2F-84A6-EE0520EA5424}"/>
              </a:ext>
            </a:extLst>
          </p:cNvPr>
          <p:cNvSpPr txBox="1">
            <a:spLocks noChangeArrowheads="1"/>
          </p:cNvSpPr>
          <p:nvPr/>
        </p:nvSpPr>
        <p:spPr bwMode="auto">
          <a:xfrm>
            <a:off x="3132138" y="981075"/>
            <a:ext cx="5400675" cy="4483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r>
              <a:rPr lang="pt-BR" altLang="pt-BR" sz="2800">
                <a:latin typeface="Arial" panose="020B0604020202020204" pitchFamily="34" charset="0"/>
              </a:rPr>
              <a:t>“Posto que às nove horas daquela noite a Lua  surgisse  cheia,  não produziu o mínimo efeito em relação àquelas sombras sepulcrais. Depois de meia-noite as trevas se desvaneceram, e a Lua, ao tornar-se visível, tinha a aparência de sangue.” </a:t>
            </a:r>
          </a:p>
          <a:p>
            <a:pPr algn="r"/>
            <a:r>
              <a:rPr lang="pt-BR" altLang="pt-BR" sz="2400">
                <a:solidFill>
                  <a:schemeClr val="bg1"/>
                </a:solidFill>
                <a:latin typeface="Arial" panose="020B0604020202020204" pitchFamily="34" charset="0"/>
              </a:rPr>
              <a:t>O Grande Conflito, 307</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30AA70C5-1B6C-0CDC-4F70-C4B486730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a:extLst>
              <a:ext uri="{FF2B5EF4-FFF2-40B4-BE49-F238E27FC236}">
                <a16:creationId xmlns:a16="http://schemas.microsoft.com/office/drawing/2014/main" id="{8624656F-A799-5D08-2DA1-2A7D54677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26" r="1152"/>
          <a:stretch>
            <a:fillRect/>
          </a:stretch>
        </p:blipFill>
        <p:spPr bwMode="auto">
          <a:xfrm>
            <a:off x="1331913" y="836613"/>
            <a:ext cx="60483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E1EF4418-C898-F2D0-E974-235EB3BDA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a:extLst>
              <a:ext uri="{FF2B5EF4-FFF2-40B4-BE49-F238E27FC236}">
                <a16:creationId xmlns:a16="http://schemas.microsoft.com/office/drawing/2014/main" id="{65BF543D-A1B0-E3EA-C1F4-8B4703144774}"/>
              </a:ext>
            </a:extLst>
          </p:cNvPr>
          <p:cNvSpPr txBox="1">
            <a:spLocks noChangeArrowheads="1"/>
          </p:cNvSpPr>
          <p:nvPr/>
        </p:nvSpPr>
        <p:spPr bwMode="auto">
          <a:xfrm>
            <a:off x="395288" y="5334000"/>
            <a:ext cx="64770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a:latin typeface="Arial" panose="020B0604020202020204" pitchFamily="34" charset="0"/>
              </a:rPr>
              <a:t>A Chuva de Estrelas em 13 de novembro de 1833</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5">
            <a:extLst>
              <a:ext uri="{FF2B5EF4-FFF2-40B4-BE49-F238E27FC236}">
                <a16:creationId xmlns:a16="http://schemas.microsoft.com/office/drawing/2014/main" id="{7E2737D0-8DDD-C293-5AFE-CE86BD8AA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a:extLst>
              <a:ext uri="{FF2B5EF4-FFF2-40B4-BE49-F238E27FC236}">
                <a16:creationId xmlns:a16="http://schemas.microsoft.com/office/drawing/2014/main" id="{17A6F5FA-075A-577E-28CA-141E172E1A5D}"/>
              </a:ext>
            </a:extLst>
          </p:cNvPr>
          <p:cNvSpPr txBox="1">
            <a:spLocks noChangeArrowheads="1"/>
          </p:cNvSpPr>
          <p:nvPr/>
        </p:nvSpPr>
        <p:spPr bwMode="auto">
          <a:xfrm>
            <a:off x="228600" y="762000"/>
            <a:ext cx="8610600" cy="5546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a:r>
              <a:rPr lang="pt-BR" altLang="pt-BR">
                <a:latin typeface="Arial" panose="020B0604020202020204" pitchFamily="34" charset="0"/>
              </a:rPr>
              <a:t>“Raras vezes caiu chuva mais densa do que caíram os meteoros em direção à Terra; Leste, Oeste, Norte e Sul, tudo era o mesmo. Em uma palavra, o céu inteiro parecia em movimento...  O espetáculo como descreveu o diário do professor Silliman, foi visto pôr toda a América do Norte... Desde as duas horas até pleno dia...”  </a:t>
            </a:r>
          </a:p>
          <a:p>
            <a:pPr algn="ctr"/>
            <a:r>
              <a:rPr lang="pt-BR" altLang="pt-BR" sz="2800">
                <a:solidFill>
                  <a:schemeClr val="bg1"/>
                </a:solidFill>
                <a:latin typeface="Arial" panose="020B0604020202020204" pitchFamily="34" charset="0"/>
              </a:rPr>
              <a:t>Os Grandes Acontecimentos do Maior dos Séculos, R. M. Devens. GC, 333</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8">
            <a:extLst>
              <a:ext uri="{FF2B5EF4-FFF2-40B4-BE49-F238E27FC236}">
                <a16:creationId xmlns:a16="http://schemas.microsoft.com/office/drawing/2014/main" id="{055DA348-1380-19BF-4E8D-D6346698D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a:extLst>
              <a:ext uri="{FF2B5EF4-FFF2-40B4-BE49-F238E27FC236}">
                <a16:creationId xmlns:a16="http://schemas.microsoft.com/office/drawing/2014/main" id="{A2AF717F-EB4C-A13C-8E0C-6B95C2D4B0B0}"/>
              </a:ext>
            </a:extLst>
          </p:cNvPr>
          <p:cNvSpPr txBox="1">
            <a:spLocks noChangeArrowheads="1"/>
          </p:cNvSpPr>
          <p:nvPr/>
        </p:nvSpPr>
        <p:spPr bwMode="auto">
          <a:xfrm>
            <a:off x="590550" y="889000"/>
            <a:ext cx="8229600" cy="24685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spcBef>
                <a:spcPct val="0"/>
              </a:spcBef>
            </a:pPr>
            <a:r>
              <a:rPr lang="pt-BR" altLang="pt-BR">
                <a:latin typeface="Arial" panose="020B0604020202020204" pitchFamily="34" charset="0"/>
              </a:rPr>
              <a:t>“As estrelas do céu caíram pela terra, como a figueira, quando abalada por vento forte, deixa cair os seus figos verdes.”  </a:t>
            </a:r>
          </a:p>
          <a:p>
            <a:pPr algn="r">
              <a:spcBef>
                <a:spcPct val="0"/>
              </a:spcBef>
            </a:pPr>
            <a:r>
              <a:rPr lang="pt-BR" altLang="pt-BR" sz="2800">
                <a:solidFill>
                  <a:schemeClr val="bg1"/>
                </a:solidFill>
                <a:latin typeface="Arial" panose="020B0604020202020204" pitchFamily="34" charset="0"/>
              </a:rPr>
              <a:t>Apocalipse 6:13</a:t>
            </a:r>
          </a:p>
        </p:txBody>
      </p:sp>
      <p:sp>
        <p:nvSpPr>
          <p:cNvPr id="58372" name="Text Box 7">
            <a:extLst>
              <a:ext uri="{FF2B5EF4-FFF2-40B4-BE49-F238E27FC236}">
                <a16:creationId xmlns:a16="http://schemas.microsoft.com/office/drawing/2014/main" id="{A27A94F3-348D-C04C-18A8-950A52C25C4C}"/>
              </a:ext>
            </a:extLst>
          </p:cNvPr>
          <p:cNvSpPr txBox="1">
            <a:spLocks noChangeArrowheads="1"/>
          </p:cNvSpPr>
          <p:nvPr/>
        </p:nvSpPr>
        <p:spPr bwMode="auto">
          <a:xfrm>
            <a:off x="323850" y="3481388"/>
            <a:ext cx="8382000" cy="24685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a:r>
              <a:rPr lang="pt-BR" altLang="pt-BR">
                <a:latin typeface="Arial" panose="020B0604020202020204" pitchFamily="34" charset="0"/>
              </a:rPr>
              <a:t>“Não era possível contemplar um quadro mais fiel de uma figueira lançando seus figos quando açoitada por um vento forte.” </a:t>
            </a:r>
            <a:r>
              <a:rPr lang="pt-BR" altLang="pt-BR" sz="2800">
                <a:solidFill>
                  <a:schemeClr val="bg1"/>
                </a:solidFill>
                <a:latin typeface="Arial" panose="020B0604020202020204" pitchFamily="34" charset="0"/>
              </a:rPr>
              <a:t>The Old Country-man, no Advertiser, vespertino de Portland, de 26/11/1833. GC, 333</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5">
            <a:extLst>
              <a:ext uri="{FF2B5EF4-FFF2-40B4-BE49-F238E27FC236}">
                <a16:creationId xmlns:a16="http://schemas.microsoft.com/office/drawing/2014/main" id="{4DBDB740-87E7-0BEC-0105-AE825BAD0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4">
            <a:extLst>
              <a:ext uri="{FF2B5EF4-FFF2-40B4-BE49-F238E27FC236}">
                <a16:creationId xmlns:a16="http://schemas.microsoft.com/office/drawing/2014/main" id="{DB4EE362-D69F-B65D-D804-72865C34261A}"/>
              </a:ext>
            </a:extLst>
          </p:cNvPr>
          <p:cNvSpPr txBox="1">
            <a:spLocks noChangeArrowheads="1"/>
          </p:cNvSpPr>
          <p:nvPr/>
        </p:nvSpPr>
        <p:spPr bwMode="auto">
          <a:xfrm>
            <a:off x="1090613" y="908050"/>
            <a:ext cx="7010400"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r>
              <a:rPr lang="pt-BR" altLang="pt-BR">
                <a:latin typeface="Arial" panose="020B0604020202020204" pitchFamily="34" charset="0"/>
              </a:rPr>
              <a:t>“Esses quatro episódios deram origem ao tempo do fim, o qual terminará com a segunda vinda de Cristo.”</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5">
            <a:extLst>
              <a:ext uri="{FF2B5EF4-FFF2-40B4-BE49-F238E27FC236}">
                <a16:creationId xmlns:a16="http://schemas.microsoft.com/office/drawing/2014/main" id="{0FEB36E0-FCFE-6C70-A739-B3A9DC489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a:extLst>
              <a:ext uri="{FF2B5EF4-FFF2-40B4-BE49-F238E27FC236}">
                <a16:creationId xmlns:a16="http://schemas.microsoft.com/office/drawing/2014/main" id="{4C89C266-80A9-2E49-0A3B-3BCADAC012F8}"/>
              </a:ext>
            </a:extLst>
          </p:cNvPr>
          <p:cNvSpPr txBox="1">
            <a:spLocks noChangeArrowheads="1"/>
          </p:cNvSpPr>
          <p:nvPr/>
        </p:nvSpPr>
        <p:spPr bwMode="auto">
          <a:xfrm>
            <a:off x="179388" y="260350"/>
            <a:ext cx="5091112" cy="586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sz="2800">
                <a:solidFill>
                  <a:schemeClr val="bg1"/>
                </a:solidFill>
                <a:latin typeface="Arial" panose="020B0604020202020204" pitchFamily="34" charset="0"/>
              </a:rPr>
              <a:t>Outros sinais ainda identificam o tempo do fim:</a:t>
            </a:r>
          </a:p>
          <a:p>
            <a:pPr eaLnBrk="1" hangingPunct="1">
              <a:buFont typeface="Wingdings" panose="05000000000000000000" pitchFamily="2" charset="2"/>
              <a:buNone/>
            </a:pPr>
            <a:r>
              <a:rPr lang="pt-BR" altLang="pt-BR" sz="2800">
                <a:latin typeface="Arial" panose="020B0604020202020204" pitchFamily="34" charset="0"/>
              </a:rPr>
              <a:t> Guerras – </a:t>
            </a:r>
            <a:r>
              <a:rPr lang="pt-BR" altLang="pt-BR" sz="2400">
                <a:solidFill>
                  <a:schemeClr val="bg1"/>
                </a:solidFill>
                <a:latin typeface="Arial" panose="020B0604020202020204" pitchFamily="34" charset="0"/>
              </a:rPr>
              <a:t>Mateus 24:7</a:t>
            </a:r>
          </a:p>
          <a:p>
            <a:pPr eaLnBrk="1" hangingPunct="1">
              <a:buFont typeface="Wingdings" panose="05000000000000000000" pitchFamily="2" charset="2"/>
              <a:buNone/>
            </a:pPr>
            <a:r>
              <a:rPr lang="pt-BR" altLang="pt-BR" sz="2800">
                <a:latin typeface="Arial" panose="020B0604020202020204" pitchFamily="34" charset="0"/>
              </a:rPr>
              <a:t> Calamidades – </a:t>
            </a:r>
            <a:r>
              <a:rPr lang="pt-BR" altLang="pt-BR" sz="2400">
                <a:solidFill>
                  <a:schemeClr val="bg1"/>
                </a:solidFill>
                <a:latin typeface="Arial" panose="020B0604020202020204" pitchFamily="34" charset="0"/>
              </a:rPr>
              <a:t>Mateus 24:7</a:t>
            </a:r>
          </a:p>
          <a:p>
            <a:pPr eaLnBrk="1" hangingPunct="1">
              <a:buFont typeface="Wingdings" panose="05000000000000000000" pitchFamily="2" charset="2"/>
              <a:buNone/>
            </a:pPr>
            <a:r>
              <a:rPr lang="pt-BR" altLang="pt-BR" sz="2800">
                <a:latin typeface="Arial" panose="020B0604020202020204" pitchFamily="34" charset="0"/>
              </a:rPr>
              <a:t> Luta entre o capital e o trabalho – </a:t>
            </a:r>
            <a:r>
              <a:rPr lang="pt-BR" altLang="pt-BR" sz="2400">
                <a:solidFill>
                  <a:schemeClr val="bg1"/>
                </a:solidFill>
                <a:latin typeface="Arial" panose="020B0604020202020204" pitchFamily="34" charset="0"/>
              </a:rPr>
              <a:t>Tiago 5:1-8</a:t>
            </a:r>
          </a:p>
          <a:p>
            <a:pPr eaLnBrk="1" hangingPunct="1">
              <a:buFont typeface="Wingdings" panose="05000000000000000000" pitchFamily="2" charset="2"/>
              <a:buNone/>
            </a:pPr>
            <a:r>
              <a:rPr lang="pt-BR" altLang="pt-BR" sz="2800">
                <a:latin typeface="Arial" panose="020B0604020202020204" pitchFamily="34" charset="0"/>
              </a:rPr>
              <a:t> Comportamento Social distorcido – </a:t>
            </a:r>
            <a:r>
              <a:rPr lang="pt-BR" altLang="pt-BR" sz="2400">
                <a:solidFill>
                  <a:schemeClr val="bg1"/>
                </a:solidFill>
                <a:latin typeface="Arial" panose="020B0604020202020204" pitchFamily="34" charset="0"/>
              </a:rPr>
              <a:t>II Timóteo 3:1-5</a:t>
            </a:r>
          </a:p>
          <a:p>
            <a:pPr eaLnBrk="1" hangingPunct="1">
              <a:buFont typeface="Wingdings" panose="05000000000000000000" pitchFamily="2" charset="2"/>
              <a:buNone/>
            </a:pPr>
            <a:r>
              <a:rPr lang="pt-BR" altLang="pt-BR" sz="2800">
                <a:latin typeface="Arial" panose="020B0604020202020204" pitchFamily="34" charset="0"/>
              </a:rPr>
              <a:t> O último sinal – </a:t>
            </a:r>
            <a:r>
              <a:rPr lang="pt-BR" altLang="pt-BR" sz="2400">
                <a:solidFill>
                  <a:schemeClr val="bg1"/>
                </a:solidFill>
                <a:latin typeface="Arial" panose="020B0604020202020204" pitchFamily="34" charset="0"/>
              </a:rPr>
              <a:t>Mateus 24:14</a:t>
            </a:r>
            <a:r>
              <a:rPr lang="pt-BR" altLang="pt-BR" sz="2800">
                <a:latin typeface="Arial" panose="020B0604020202020204" pitchFamily="34" charset="0"/>
              </a:rPr>
              <a:t> – “Pregação a todo o mundo”.</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Picture 5">
            <a:extLst>
              <a:ext uri="{FF2B5EF4-FFF2-40B4-BE49-F238E27FC236}">
                <a16:creationId xmlns:a16="http://schemas.microsoft.com/office/drawing/2014/main" id="{7E218E3F-C600-FB35-4727-F0EACF662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4">
            <a:extLst>
              <a:ext uri="{FF2B5EF4-FFF2-40B4-BE49-F238E27FC236}">
                <a16:creationId xmlns:a16="http://schemas.microsoft.com/office/drawing/2014/main" id="{E983752F-5068-CA4C-3C7D-60D34CEE92C1}"/>
              </a:ext>
            </a:extLst>
          </p:cNvPr>
          <p:cNvSpPr txBox="1">
            <a:spLocks noChangeArrowheads="1"/>
          </p:cNvSpPr>
          <p:nvPr/>
        </p:nvSpPr>
        <p:spPr bwMode="auto">
          <a:xfrm>
            <a:off x="250825" y="1368425"/>
            <a:ext cx="5327650" cy="3140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sz="4000">
                <a:solidFill>
                  <a:schemeClr val="bg1"/>
                </a:solidFill>
                <a:latin typeface="Arial" panose="020B0604020202020204" pitchFamily="34" charset="0"/>
              </a:rPr>
              <a:t> O cumprimento dos sinais bíblicos demonstra que muito em breve se abrirá o sétimo selo.</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C7212F19-67B1-F6F8-6FDD-89BC8ED2F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a:extLst>
              <a:ext uri="{FF2B5EF4-FFF2-40B4-BE49-F238E27FC236}">
                <a16:creationId xmlns:a16="http://schemas.microsoft.com/office/drawing/2014/main" id="{0FEF8FCE-55D8-1842-6A4D-089D2A41A0D8}"/>
              </a:ext>
            </a:extLst>
          </p:cNvPr>
          <p:cNvSpPr txBox="1">
            <a:spLocks noChangeArrowheads="1"/>
          </p:cNvSpPr>
          <p:nvPr/>
        </p:nvSpPr>
        <p:spPr bwMode="auto">
          <a:xfrm>
            <a:off x="1619250" y="4606925"/>
            <a:ext cx="7345363" cy="1917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eaLnBrk="1" hangingPunct="1"/>
            <a:r>
              <a:rPr lang="pt-BR" altLang="pt-BR" sz="2400">
                <a:solidFill>
                  <a:schemeClr val="bg1"/>
                </a:solidFill>
                <a:latin typeface="Arial" panose="020B0604020202020204" pitchFamily="34" charset="0"/>
              </a:rPr>
              <a:t>Muitas vezes ouvimos falar dos sete selos, os 4 cavaleiros do Apocalipse. Todos eles formam parte da mesma profecia. Os cavaleiros com seus 4 respectivos cavalos aparecem nos 4 primeiros selos.</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9">
            <a:extLst>
              <a:ext uri="{FF2B5EF4-FFF2-40B4-BE49-F238E27FC236}">
                <a16:creationId xmlns:a16="http://schemas.microsoft.com/office/drawing/2014/main" id="{DBBFFFA9-CA8F-91AD-6254-EC2F5AC2F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a:extLst>
              <a:ext uri="{FF2B5EF4-FFF2-40B4-BE49-F238E27FC236}">
                <a16:creationId xmlns:a16="http://schemas.microsoft.com/office/drawing/2014/main" id="{E1A28483-5566-9E93-93F5-A5DF3D1731BD}"/>
              </a:ext>
            </a:extLst>
          </p:cNvPr>
          <p:cNvSpPr>
            <a:spLocks noChangeArrowheads="1"/>
          </p:cNvSpPr>
          <p:nvPr/>
        </p:nvSpPr>
        <p:spPr bwMode="auto">
          <a:xfrm>
            <a:off x="3865563" y="2500313"/>
            <a:ext cx="5027612"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ctr" eaLnBrk="1" hangingPunct="1">
              <a:buFont typeface="Wingdings" panose="05000000000000000000" pitchFamily="2" charset="2"/>
              <a:buNone/>
            </a:pPr>
            <a:r>
              <a:rPr lang="pt-BR" altLang="pt-BR">
                <a:latin typeface="Arial" panose="020B0604020202020204" pitchFamily="34" charset="0"/>
              </a:rPr>
              <a:t>Antes de abrir-se o sétimo selo Jesus interrompe a profecia dedica todo o capítulo 7 para explicar-no quem são os que serão salvos.</a:t>
            </a:r>
          </a:p>
        </p:txBody>
      </p:sp>
      <p:sp>
        <p:nvSpPr>
          <p:cNvPr id="62468" name="Rectangle 7">
            <a:extLst>
              <a:ext uri="{FF2B5EF4-FFF2-40B4-BE49-F238E27FC236}">
                <a16:creationId xmlns:a16="http://schemas.microsoft.com/office/drawing/2014/main" id="{76133620-BD07-8B11-F900-F16E22B3646C}"/>
              </a:ext>
            </a:extLst>
          </p:cNvPr>
          <p:cNvSpPr>
            <a:spLocks noChangeArrowheads="1"/>
          </p:cNvSpPr>
          <p:nvPr/>
        </p:nvSpPr>
        <p:spPr bwMode="auto">
          <a:xfrm>
            <a:off x="1708150" y="188913"/>
            <a:ext cx="6967538"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eaLnBrk="1" hangingPunct="1">
              <a:buFont typeface="Wingdings" panose="05000000000000000000" pitchFamily="2" charset="2"/>
              <a:buNone/>
            </a:pPr>
            <a:r>
              <a:rPr lang="pt-BR" altLang="pt-BR">
                <a:solidFill>
                  <a:schemeClr val="bg1"/>
                </a:solidFill>
                <a:latin typeface="Arial" panose="020B0604020202020204" pitchFamily="34" charset="0"/>
              </a:rPr>
              <a:t>O sétimo selo, a Segunda Vinda de Jesus.</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7">
            <a:extLst>
              <a:ext uri="{FF2B5EF4-FFF2-40B4-BE49-F238E27FC236}">
                <a16:creationId xmlns:a16="http://schemas.microsoft.com/office/drawing/2014/main" id="{5796AB0F-A280-3ECC-BB17-3CCBD0A03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5">
            <a:extLst>
              <a:ext uri="{FF2B5EF4-FFF2-40B4-BE49-F238E27FC236}">
                <a16:creationId xmlns:a16="http://schemas.microsoft.com/office/drawing/2014/main" id="{C20AFECB-99CD-C0B6-4BEE-411F97D59E9F}"/>
              </a:ext>
            </a:extLst>
          </p:cNvPr>
          <p:cNvSpPr txBox="1">
            <a:spLocks noChangeArrowheads="1"/>
          </p:cNvSpPr>
          <p:nvPr/>
        </p:nvSpPr>
        <p:spPr bwMode="auto">
          <a:xfrm>
            <a:off x="252413" y="404813"/>
            <a:ext cx="4606925" cy="6070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sz="2800">
                <a:solidFill>
                  <a:schemeClr val="bg1"/>
                </a:solidFill>
                <a:latin typeface="Arial" panose="020B0604020202020204" pitchFamily="34" charset="0"/>
              </a:rPr>
              <a:t>“Vi outro anjo que subia do nascente do sol, tendo o selo do Deus vivo, e clamou em grande voz aos quatro anjos, aqueles aos quais fora dado fazer dano à terra a ao mar, dizendo: Não danifiqueis nem a terra, nem o mar, nem as árvores, até que selarmos na fronte os servos do nosso Deus.”</a:t>
            </a:r>
          </a:p>
          <a:p>
            <a:pPr eaLnBrk="1" hangingPunct="1">
              <a:spcBef>
                <a:spcPct val="0"/>
              </a:spcBef>
            </a:pPr>
            <a:endParaRPr lang="pt-BR" altLang="pt-BR" sz="2800">
              <a:solidFill>
                <a:schemeClr val="bg1"/>
              </a:solidFill>
              <a:latin typeface="Arial" panose="020B0604020202020204" pitchFamily="34" charset="0"/>
            </a:endParaRPr>
          </a:p>
          <a:p>
            <a:pPr algn="r" eaLnBrk="1" hangingPunct="1">
              <a:spcBef>
                <a:spcPct val="0"/>
              </a:spcBef>
            </a:pPr>
            <a:r>
              <a:rPr lang="pt-BR" altLang="pt-BR" sz="2800">
                <a:latin typeface="Arial" panose="020B0604020202020204" pitchFamily="34" charset="0"/>
              </a:rPr>
              <a:t>Apocalipse 7:2 e 3</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4" name="Picture 14">
            <a:extLst>
              <a:ext uri="{FF2B5EF4-FFF2-40B4-BE49-F238E27FC236}">
                <a16:creationId xmlns:a16="http://schemas.microsoft.com/office/drawing/2014/main" id="{4BF22108-93EF-F240-BA59-AB2E279DE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4">
            <a:extLst>
              <a:ext uri="{FF2B5EF4-FFF2-40B4-BE49-F238E27FC236}">
                <a16:creationId xmlns:a16="http://schemas.microsoft.com/office/drawing/2014/main" id="{44B58460-2CE9-9142-2EA6-0E12BDC58E0B}"/>
              </a:ext>
            </a:extLst>
          </p:cNvPr>
          <p:cNvSpPr txBox="1">
            <a:spLocks noChangeArrowheads="1"/>
          </p:cNvSpPr>
          <p:nvPr/>
        </p:nvSpPr>
        <p:spPr bwMode="auto">
          <a:xfrm>
            <a:off x="323850" y="2492375"/>
            <a:ext cx="4679950" cy="1554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a:latin typeface="Arial" panose="020B0604020202020204" pitchFamily="34" charset="0"/>
              </a:rPr>
              <a:t>Que viu o profeta João no céu ao abrir-se o sétimo selo?</a:t>
            </a:r>
          </a:p>
        </p:txBody>
      </p:sp>
      <p:sp>
        <p:nvSpPr>
          <p:cNvPr id="64516" name="Text Box 7">
            <a:extLst>
              <a:ext uri="{FF2B5EF4-FFF2-40B4-BE49-F238E27FC236}">
                <a16:creationId xmlns:a16="http://schemas.microsoft.com/office/drawing/2014/main" id="{BAF89859-2B91-4704-E9E6-C1A60B14DEA1}"/>
              </a:ext>
            </a:extLst>
          </p:cNvPr>
          <p:cNvSpPr txBox="1">
            <a:spLocks noChangeArrowheads="1"/>
          </p:cNvSpPr>
          <p:nvPr/>
        </p:nvSpPr>
        <p:spPr bwMode="auto">
          <a:xfrm>
            <a:off x="457200" y="457200"/>
            <a:ext cx="84582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endParaRPr lang="pt-BR" altLang="pt-BR">
              <a:latin typeface="Arial" panose="020B0604020202020204" pitchFamily="34" charset="0"/>
            </a:endParaRPr>
          </a:p>
        </p:txBody>
      </p:sp>
      <p:sp>
        <p:nvSpPr>
          <p:cNvPr id="64517" name="Rectangle 8">
            <a:extLst>
              <a:ext uri="{FF2B5EF4-FFF2-40B4-BE49-F238E27FC236}">
                <a16:creationId xmlns:a16="http://schemas.microsoft.com/office/drawing/2014/main" id="{21B077F5-63B9-B251-1A26-065903077C7E}"/>
              </a:ext>
            </a:extLst>
          </p:cNvPr>
          <p:cNvSpPr>
            <a:spLocks noChangeArrowheads="1"/>
          </p:cNvSpPr>
          <p:nvPr/>
        </p:nvSpPr>
        <p:spPr bwMode="auto">
          <a:xfrm>
            <a:off x="250825" y="188913"/>
            <a:ext cx="5400675"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solidFill>
                  <a:schemeClr val="bg1"/>
                </a:solidFill>
                <a:latin typeface="Arial" panose="020B0604020202020204" pitchFamily="34" charset="0"/>
              </a:rPr>
              <a:t>No próximo estudo analisaremos qual é o selo de Deus que será aplicado nos salvos.</a:t>
            </a:r>
          </a:p>
        </p:txBody>
      </p:sp>
      <p:sp>
        <p:nvSpPr>
          <p:cNvPr id="64518" name="Rectangle 12">
            <a:extLst>
              <a:ext uri="{FF2B5EF4-FFF2-40B4-BE49-F238E27FC236}">
                <a16:creationId xmlns:a16="http://schemas.microsoft.com/office/drawing/2014/main" id="{68E749C4-0A20-034E-7598-2D0F1CA3FDD4}"/>
              </a:ext>
            </a:extLst>
          </p:cNvPr>
          <p:cNvSpPr>
            <a:spLocks noChangeArrowheads="1"/>
          </p:cNvSpPr>
          <p:nvPr/>
        </p:nvSpPr>
        <p:spPr bwMode="auto">
          <a:xfrm>
            <a:off x="323850" y="4581525"/>
            <a:ext cx="8382000" cy="1889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lnSpc>
                <a:spcPct val="95000"/>
              </a:lnSpc>
              <a:spcBef>
                <a:spcPct val="0"/>
              </a:spcBef>
              <a:buFont typeface="Wingdings" panose="05000000000000000000" pitchFamily="2" charset="2"/>
              <a:buNone/>
            </a:pPr>
            <a:r>
              <a:rPr lang="pt-BR" altLang="pt-BR">
                <a:solidFill>
                  <a:schemeClr val="bg1"/>
                </a:solidFill>
                <a:latin typeface="Arial" panose="020B0604020202020204" pitchFamily="34" charset="0"/>
              </a:rPr>
              <a:t>“Quando o Cordeiro abriu o sétimo selo, houve silêncio no céu cerca de meia hora.”</a:t>
            </a:r>
          </a:p>
          <a:p>
            <a:pPr algn="r" eaLnBrk="1" hangingPunct="1">
              <a:lnSpc>
                <a:spcPct val="95000"/>
              </a:lnSpc>
              <a:spcBef>
                <a:spcPct val="0"/>
              </a:spcBef>
              <a:buFont typeface="Wingdings" panose="05000000000000000000" pitchFamily="2" charset="2"/>
              <a:buNone/>
            </a:pPr>
            <a:r>
              <a:rPr lang="pt-BR" altLang="pt-BR" sz="2800">
                <a:latin typeface="Arial" panose="020B0604020202020204" pitchFamily="34" charset="0"/>
              </a:rPr>
              <a:t>Apocalipse 8:1</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10">
            <a:extLst>
              <a:ext uri="{FF2B5EF4-FFF2-40B4-BE49-F238E27FC236}">
                <a16:creationId xmlns:a16="http://schemas.microsoft.com/office/drawing/2014/main" id="{91C3BB55-09AB-8688-9A04-94A861D73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5">
            <a:extLst>
              <a:ext uri="{FF2B5EF4-FFF2-40B4-BE49-F238E27FC236}">
                <a16:creationId xmlns:a16="http://schemas.microsoft.com/office/drawing/2014/main" id="{C70487A5-08BD-023E-075F-A4C37AAFD23B}"/>
              </a:ext>
            </a:extLst>
          </p:cNvPr>
          <p:cNvSpPr txBox="1">
            <a:spLocks noChangeArrowheads="1"/>
          </p:cNvSpPr>
          <p:nvPr/>
        </p:nvSpPr>
        <p:spPr bwMode="auto">
          <a:xfrm>
            <a:off x="323850" y="3141663"/>
            <a:ext cx="5256213"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buFont typeface="Wingdings" panose="05000000000000000000" pitchFamily="2" charset="2"/>
              <a:buNone/>
            </a:pPr>
            <a:r>
              <a:rPr lang="pt-BR" altLang="pt-BR">
                <a:latin typeface="Arial" panose="020B0604020202020204" pitchFamily="34" charset="0"/>
              </a:rPr>
              <a:t>“Quando vier o Filho do Homem na sua majestade e todos os anjos com ele, então, se assentará no trono da sua glória.”</a:t>
            </a:r>
          </a:p>
          <a:p>
            <a:pPr algn="r" eaLnBrk="1" hangingPunct="1">
              <a:spcBef>
                <a:spcPct val="0"/>
              </a:spcBef>
              <a:buFont typeface="Wingdings" panose="05000000000000000000" pitchFamily="2" charset="2"/>
              <a:buNone/>
            </a:pPr>
            <a:r>
              <a:rPr lang="pt-BR" altLang="pt-BR">
                <a:latin typeface="Arial" panose="020B0604020202020204" pitchFamily="34" charset="0"/>
              </a:rPr>
              <a:t>  </a:t>
            </a:r>
            <a:r>
              <a:rPr lang="pt-BR" altLang="pt-BR" sz="2800">
                <a:solidFill>
                  <a:schemeClr val="bg1"/>
                </a:solidFill>
                <a:latin typeface="Arial" panose="020B0604020202020204" pitchFamily="34" charset="0"/>
              </a:rPr>
              <a:t>Mateus 25:31</a:t>
            </a:r>
          </a:p>
        </p:txBody>
      </p:sp>
      <p:sp>
        <p:nvSpPr>
          <p:cNvPr id="65540" name="Rectangle 8">
            <a:extLst>
              <a:ext uri="{FF2B5EF4-FFF2-40B4-BE49-F238E27FC236}">
                <a16:creationId xmlns:a16="http://schemas.microsoft.com/office/drawing/2014/main" id="{3725483C-4059-B6D3-8914-AA9FBAE70AF8}"/>
              </a:ext>
            </a:extLst>
          </p:cNvPr>
          <p:cNvSpPr>
            <a:spLocks noChangeArrowheads="1"/>
          </p:cNvSpPr>
          <p:nvPr/>
        </p:nvSpPr>
        <p:spPr bwMode="auto">
          <a:xfrm>
            <a:off x="250825" y="333375"/>
            <a:ext cx="4752975" cy="2528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pt-BR" altLang="pt-BR">
                <a:solidFill>
                  <a:schemeClr val="bg1"/>
                </a:solidFill>
                <a:latin typeface="Arial" panose="020B0604020202020204" pitchFamily="34" charset="0"/>
              </a:rPr>
              <a:t>Esse silêncio no céu se produz por ocasião da segunda vinda de, quando ele vier com seus anjos.</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10">
            <a:extLst>
              <a:ext uri="{FF2B5EF4-FFF2-40B4-BE49-F238E27FC236}">
                <a16:creationId xmlns:a16="http://schemas.microsoft.com/office/drawing/2014/main" id="{2B554E6A-1427-DE87-9317-98C01489F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5">
            <a:extLst>
              <a:ext uri="{FF2B5EF4-FFF2-40B4-BE49-F238E27FC236}">
                <a16:creationId xmlns:a16="http://schemas.microsoft.com/office/drawing/2014/main" id="{1C0B2087-94E8-C955-1576-514909798EB4}"/>
              </a:ext>
            </a:extLst>
          </p:cNvPr>
          <p:cNvSpPr txBox="1">
            <a:spLocks noChangeArrowheads="1"/>
          </p:cNvSpPr>
          <p:nvPr/>
        </p:nvSpPr>
        <p:spPr bwMode="auto">
          <a:xfrm>
            <a:off x="179388" y="3295650"/>
            <a:ext cx="6985000" cy="3446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buFont typeface="Wingdings" panose="05000000000000000000" pitchFamily="2" charset="2"/>
              <a:buNone/>
            </a:pPr>
            <a:r>
              <a:rPr lang="pt-BR" altLang="pt-BR" sz="2800">
                <a:latin typeface="Arial" panose="020B0604020202020204" pitchFamily="34" charset="0"/>
              </a:rPr>
              <a:t>“Não retarda o Senhor a sua promessa, como alguns a julgam demorada; pelo contrário, ele é longânimo para convosco, não querendo que nenhum e pereça, senão que todos cheguem ao arrependimento.”</a:t>
            </a:r>
          </a:p>
          <a:p>
            <a:pPr eaLnBrk="1" hangingPunct="1">
              <a:spcBef>
                <a:spcPct val="0"/>
              </a:spcBef>
              <a:buFont typeface="Wingdings" panose="05000000000000000000" pitchFamily="2" charset="2"/>
              <a:buNone/>
            </a:pPr>
            <a:endParaRPr lang="pt-BR" altLang="pt-BR" sz="2800">
              <a:latin typeface="Arial" panose="020B0604020202020204" pitchFamily="34" charset="0"/>
            </a:endParaRPr>
          </a:p>
          <a:p>
            <a:pPr algn="r" eaLnBrk="1" hangingPunct="1">
              <a:spcBef>
                <a:spcPct val="0"/>
              </a:spcBef>
              <a:buFont typeface="Wingdings" panose="05000000000000000000" pitchFamily="2" charset="2"/>
              <a:buNone/>
            </a:pPr>
            <a:r>
              <a:rPr lang="pt-BR" altLang="pt-BR" sz="2400">
                <a:solidFill>
                  <a:schemeClr val="bg1"/>
                </a:solidFill>
                <a:latin typeface="Arial" panose="020B0604020202020204" pitchFamily="34" charset="0"/>
              </a:rPr>
              <a:t>II Pedro 3:9</a:t>
            </a:r>
          </a:p>
        </p:txBody>
      </p:sp>
      <p:sp>
        <p:nvSpPr>
          <p:cNvPr id="66564" name="Text Box 8">
            <a:extLst>
              <a:ext uri="{FF2B5EF4-FFF2-40B4-BE49-F238E27FC236}">
                <a16:creationId xmlns:a16="http://schemas.microsoft.com/office/drawing/2014/main" id="{93E91632-96AA-34A0-B6C3-6704FD306447}"/>
              </a:ext>
            </a:extLst>
          </p:cNvPr>
          <p:cNvSpPr txBox="1">
            <a:spLocks noChangeArrowheads="1"/>
          </p:cNvSpPr>
          <p:nvPr/>
        </p:nvSpPr>
        <p:spPr bwMode="auto">
          <a:xfrm>
            <a:off x="111125" y="260350"/>
            <a:ext cx="6477000" cy="2774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buFont typeface="Wingdings" panose="05000000000000000000" pitchFamily="2" charset="2"/>
              <a:buNone/>
            </a:pPr>
            <a:r>
              <a:rPr lang="pt-BR" altLang="pt-BR">
                <a:solidFill>
                  <a:schemeClr val="bg1"/>
                </a:solidFill>
                <a:latin typeface="Arial" panose="020B0604020202020204" pitchFamily="34" charset="0"/>
              </a:rPr>
              <a:t> Libertação do povo de Deus.</a:t>
            </a:r>
          </a:p>
          <a:p>
            <a:pPr eaLnBrk="1" hangingPunct="1">
              <a:buFont typeface="Wingdings" panose="05000000000000000000" pitchFamily="2" charset="2"/>
              <a:buNone/>
            </a:pPr>
            <a:r>
              <a:rPr lang="pt-BR" altLang="pt-BR">
                <a:solidFill>
                  <a:schemeClr val="bg1"/>
                </a:solidFill>
                <a:latin typeface="Arial" panose="020B0604020202020204" pitchFamily="34" charset="0"/>
              </a:rPr>
              <a:t> Reunião dos Escolhidos.</a:t>
            </a:r>
          </a:p>
          <a:p>
            <a:pPr eaLnBrk="1" hangingPunct="1">
              <a:buFont typeface="Wingdings" panose="05000000000000000000" pitchFamily="2" charset="2"/>
              <a:buNone/>
            </a:pPr>
            <a:r>
              <a:rPr lang="pt-BR" altLang="pt-BR">
                <a:solidFill>
                  <a:schemeClr val="bg1"/>
                </a:solidFill>
                <a:latin typeface="Arial" panose="020B0604020202020204" pitchFamily="34" charset="0"/>
              </a:rPr>
              <a:t> O Dia Glorioso.</a:t>
            </a:r>
          </a:p>
          <a:p>
            <a:pPr eaLnBrk="1" hangingPunct="1">
              <a:buFont typeface="Wingdings" panose="05000000000000000000" pitchFamily="2" charset="2"/>
              <a:buNone/>
            </a:pPr>
            <a:r>
              <a:rPr lang="pt-BR" altLang="pt-BR">
                <a:solidFill>
                  <a:schemeClr val="bg1"/>
                </a:solidFill>
                <a:latin typeface="Arial" panose="020B0604020202020204" pitchFamily="34" charset="0"/>
              </a:rPr>
              <a:t> Salvação Eterna.</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6" name="Picture 8">
            <a:extLst>
              <a:ext uri="{FF2B5EF4-FFF2-40B4-BE49-F238E27FC236}">
                <a16:creationId xmlns:a16="http://schemas.microsoft.com/office/drawing/2014/main" id="{A18C4B9B-1A4A-3172-A13B-28366C4B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5">
            <a:extLst>
              <a:ext uri="{FF2B5EF4-FFF2-40B4-BE49-F238E27FC236}">
                <a16:creationId xmlns:a16="http://schemas.microsoft.com/office/drawing/2014/main" id="{B21008F3-8C96-6FAA-032F-9907C557E2BB}"/>
              </a:ext>
            </a:extLst>
          </p:cNvPr>
          <p:cNvSpPr txBox="1">
            <a:spLocks noChangeArrowheads="1"/>
          </p:cNvSpPr>
          <p:nvPr/>
        </p:nvSpPr>
        <p:spPr bwMode="auto">
          <a:xfrm>
            <a:off x="323850" y="1125538"/>
            <a:ext cx="5256213" cy="24685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spcBef>
                <a:spcPct val="0"/>
              </a:spcBef>
            </a:pPr>
            <a:r>
              <a:rPr lang="pt-BR" altLang="pt-BR">
                <a:solidFill>
                  <a:schemeClr val="bg1"/>
                </a:solidFill>
                <a:latin typeface="Arial" panose="020B0604020202020204" pitchFamily="34" charset="0"/>
              </a:rPr>
              <a:t>“Passará o céu e a terra, porém as minhas palavras não passarão.”</a:t>
            </a:r>
          </a:p>
          <a:p>
            <a:pPr eaLnBrk="1" hangingPunct="1">
              <a:spcBef>
                <a:spcPct val="0"/>
              </a:spcBef>
            </a:pPr>
            <a:endParaRPr lang="pt-BR" altLang="pt-BR">
              <a:solidFill>
                <a:schemeClr val="bg1"/>
              </a:solidFill>
              <a:latin typeface="Arial" panose="020B0604020202020204" pitchFamily="34" charset="0"/>
            </a:endParaRPr>
          </a:p>
          <a:p>
            <a:pPr algn="r" eaLnBrk="1" hangingPunct="1">
              <a:spcBef>
                <a:spcPct val="0"/>
              </a:spcBef>
            </a:pPr>
            <a:r>
              <a:rPr lang="pt-BR" altLang="pt-BR" sz="2800">
                <a:latin typeface="Arial" panose="020B0604020202020204" pitchFamily="34" charset="0"/>
              </a:rPr>
              <a:t>Mateus 24:35</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8">
            <a:extLst>
              <a:ext uri="{FF2B5EF4-FFF2-40B4-BE49-F238E27FC236}">
                <a16:creationId xmlns:a16="http://schemas.microsoft.com/office/drawing/2014/main" id="{9119768C-5FE6-A59A-F4C1-FC8EBC60E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C6D5E372-DB8D-8B0A-1292-0AA7D6ABBF71}"/>
              </a:ext>
            </a:extLst>
          </p:cNvPr>
          <p:cNvSpPr txBox="1">
            <a:spLocks noChangeArrowheads="1"/>
          </p:cNvSpPr>
          <p:nvPr/>
        </p:nvSpPr>
        <p:spPr bwMode="auto">
          <a:xfrm>
            <a:off x="6011863" y="1700213"/>
            <a:ext cx="3024187" cy="5002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a:spcBef>
                <a:spcPct val="0"/>
              </a:spcBef>
            </a:pPr>
            <a:r>
              <a:rPr lang="pt-BR" altLang="pt-BR" sz="2800">
                <a:latin typeface="Arial" panose="020B0604020202020204" pitchFamily="34" charset="0"/>
              </a:rPr>
              <a:t>“Vi quando o Cordeiro abriu um dos sete selos e ouvi um dos quatro seres viventes dizendo, como se fosse voz de trovão: Vem!”</a:t>
            </a:r>
          </a:p>
          <a:p>
            <a:pPr algn="r">
              <a:spcBef>
                <a:spcPct val="0"/>
              </a:spcBef>
            </a:pPr>
            <a:endParaRPr lang="pt-BR" altLang="pt-BR" sz="2800">
              <a:latin typeface="Arial" panose="020B0604020202020204" pitchFamily="34" charset="0"/>
            </a:endParaRPr>
          </a:p>
          <a:p>
            <a:pPr algn="r">
              <a:spcBef>
                <a:spcPct val="0"/>
              </a:spcBef>
            </a:pPr>
            <a:endParaRPr lang="pt-BR" altLang="pt-BR" sz="1800">
              <a:latin typeface="Arial" panose="020B0604020202020204" pitchFamily="34" charset="0"/>
            </a:endParaRPr>
          </a:p>
          <a:p>
            <a:pPr algn="r">
              <a:spcBef>
                <a:spcPct val="0"/>
              </a:spcBef>
            </a:pPr>
            <a:r>
              <a:rPr lang="pt-BR" altLang="pt-BR" sz="2400">
                <a:solidFill>
                  <a:schemeClr val="bg1"/>
                </a:solidFill>
                <a:latin typeface="Arial" panose="020B0604020202020204" pitchFamily="34" charset="0"/>
              </a:rPr>
              <a:t>Apocalipse 6:1</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a:extLst>
              <a:ext uri="{FF2B5EF4-FFF2-40B4-BE49-F238E27FC236}">
                <a16:creationId xmlns:a16="http://schemas.microsoft.com/office/drawing/2014/main" id="{2D131D80-43F7-D814-DF36-0B8875F40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
            <a:extLst>
              <a:ext uri="{FF2B5EF4-FFF2-40B4-BE49-F238E27FC236}">
                <a16:creationId xmlns:a16="http://schemas.microsoft.com/office/drawing/2014/main" id="{E258536F-5453-0CB8-19BB-781CF3AF4255}"/>
              </a:ext>
            </a:extLst>
          </p:cNvPr>
          <p:cNvSpPr txBox="1">
            <a:spLocks noChangeArrowheads="1"/>
          </p:cNvSpPr>
          <p:nvPr/>
        </p:nvSpPr>
        <p:spPr bwMode="auto">
          <a:xfrm>
            <a:off x="5651500" y="2492375"/>
            <a:ext cx="3457575" cy="40878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eaLnBrk="1" hangingPunct="1">
              <a:spcBef>
                <a:spcPct val="0"/>
              </a:spcBef>
            </a:pPr>
            <a:r>
              <a:rPr lang="pt-BR" altLang="pt-BR" sz="2800">
                <a:latin typeface="Arial" panose="020B0604020202020204" pitchFamily="34" charset="0"/>
              </a:rPr>
              <a:t>“Vi, então, e eis um cavalo branco e o seu cavaleiro com um arco; e foi-lhe dada uma coro; e ele saiu vencendo e para vencer.”</a:t>
            </a:r>
          </a:p>
          <a:p>
            <a:pPr algn="r" eaLnBrk="1" hangingPunct="1">
              <a:spcBef>
                <a:spcPct val="0"/>
              </a:spcBef>
            </a:pPr>
            <a:endParaRPr lang="pt-BR" altLang="pt-BR" sz="1800">
              <a:solidFill>
                <a:schemeClr val="bg1"/>
              </a:solidFill>
              <a:latin typeface="Arial" panose="020B0604020202020204" pitchFamily="34" charset="0"/>
            </a:endParaRPr>
          </a:p>
          <a:p>
            <a:pPr algn="r" eaLnBrk="1" hangingPunct="1">
              <a:spcBef>
                <a:spcPct val="0"/>
              </a:spcBef>
            </a:pPr>
            <a:r>
              <a:rPr lang="pt-BR" altLang="pt-BR" sz="2000">
                <a:solidFill>
                  <a:schemeClr val="bg1"/>
                </a:solidFill>
                <a:latin typeface="Arial" panose="020B0604020202020204" pitchFamily="34" charset="0"/>
              </a:rPr>
              <a:t>Apocalipse 6:2</a:t>
            </a:r>
          </a:p>
        </p:txBody>
      </p:sp>
      <p:sp>
        <p:nvSpPr>
          <p:cNvPr id="9220" name="Text Box 10">
            <a:extLst>
              <a:ext uri="{FF2B5EF4-FFF2-40B4-BE49-F238E27FC236}">
                <a16:creationId xmlns:a16="http://schemas.microsoft.com/office/drawing/2014/main" id="{43C35537-7CA4-1BB8-61FD-A488F370BC72}"/>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Branco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9">
            <a:extLst>
              <a:ext uri="{FF2B5EF4-FFF2-40B4-BE49-F238E27FC236}">
                <a16:creationId xmlns:a16="http://schemas.microsoft.com/office/drawing/2014/main" id="{490E9797-146D-F7AB-8B00-70E3EB468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a:extLst>
              <a:ext uri="{FF2B5EF4-FFF2-40B4-BE49-F238E27FC236}">
                <a16:creationId xmlns:a16="http://schemas.microsoft.com/office/drawing/2014/main" id="{8E2458EA-C337-09C5-3044-8EE6E4ADFF0C}"/>
              </a:ext>
            </a:extLst>
          </p:cNvPr>
          <p:cNvSpPr txBox="1">
            <a:spLocks noChangeArrowheads="1"/>
          </p:cNvSpPr>
          <p:nvPr/>
        </p:nvSpPr>
        <p:spPr bwMode="auto">
          <a:xfrm>
            <a:off x="1116013" y="4941888"/>
            <a:ext cx="7202487" cy="1917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algn="r"/>
            <a:r>
              <a:rPr lang="pt-BR" altLang="pt-BR" sz="2400">
                <a:solidFill>
                  <a:schemeClr val="bg1"/>
                </a:solidFill>
                <a:latin typeface="Arial" panose="020B0604020202020204" pitchFamily="34" charset="0"/>
              </a:rPr>
              <a:t>Igreja até o ano 100 DC</a:t>
            </a:r>
          </a:p>
          <a:p>
            <a:pPr algn="r"/>
            <a:r>
              <a:rPr lang="pt-BR" altLang="pt-BR" sz="2400">
                <a:solidFill>
                  <a:schemeClr val="bg1"/>
                </a:solidFill>
                <a:latin typeface="Arial" panose="020B0604020202020204" pitchFamily="34" charset="0"/>
              </a:rPr>
              <a:t>Pureza e fidelidade a Bíblia </a:t>
            </a:r>
          </a:p>
          <a:p>
            <a:pPr algn="r"/>
            <a:r>
              <a:rPr lang="pt-BR" altLang="pt-BR" sz="2400">
                <a:solidFill>
                  <a:schemeClr val="bg1"/>
                </a:solidFill>
                <a:latin typeface="Arial" panose="020B0604020202020204" pitchFamily="34" charset="0"/>
              </a:rPr>
              <a:t>Vitoriosa. Cerca de 6 milhões de cristãos no 1º Séc.</a:t>
            </a:r>
          </a:p>
        </p:txBody>
      </p:sp>
      <p:sp>
        <p:nvSpPr>
          <p:cNvPr id="10244" name="Text Box 10">
            <a:extLst>
              <a:ext uri="{FF2B5EF4-FFF2-40B4-BE49-F238E27FC236}">
                <a16:creationId xmlns:a16="http://schemas.microsoft.com/office/drawing/2014/main" id="{4177EE39-531B-E0F1-D608-53723FE21BA7}"/>
              </a:ext>
            </a:extLst>
          </p:cNvPr>
          <p:cNvSpPr txBox="1">
            <a:spLocks noChangeArrowheads="1"/>
          </p:cNvSpPr>
          <p:nvPr/>
        </p:nvSpPr>
        <p:spPr bwMode="auto">
          <a:xfrm>
            <a:off x="1619250" y="134938"/>
            <a:ext cx="47529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50000"/>
              </a:spcBef>
              <a:defRPr sz="3200" b="1">
                <a:solidFill>
                  <a:srgbClr val="FFFF00"/>
                </a:solidFill>
                <a:latin typeface="Souvenir Lt BT" pitchFamily="18" charset="0"/>
              </a:defRPr>
            </a:lvl1pPr>
            <a:lvl2pPr marL="742950" indent="-285750">
              <a:spcBef>
                <a:spcPct val="50000"/>
              </a:spcBef>
              <a:defRPr sz="3200" b="1">
                <a:solidFill>
                  <a:srgbClr val="FFFF00"/>
                </a:solidFill>
                <a:latin typeface="Souvenir Lt BT" pitchFamily="18" charset="0"/>
              </a:defRPr>
            </a:lvl2pPr>
            <a:lvl3pPr marL="1143000" indent="-228600">
              <a:spcBef>
                <a:spcPct val="50000"/>
              </a:spcBef>
              <a:defRPr sz="3200" b="1">
                <a:solidFill>
                  <a:srgbClr val="FFFF00"/>
                </a:solidFill>
                <a:latin typeface="Souvenir Lt BT" pitchFamily="18" charset="0"/>
              </a:defRPr>
            </a:lvl3pPr>
            <a:lvl4pPr marL="1600200" indent="-228600">
              <a:spcBef>
                <a:spcPct val="50000"/>
              </a:spcBef>
              <a:defRPr sz="3200" b="1">
                <a:solidFill>
                  <a:srgbClr val="FFFF00"/>
                </a:solidFill>
                <a:latin typeface="Souvenir Lt BT" pitchFamily="18" charset="0"/>
              </a:defRPr>
            </a:lvl4pPr>
            <a:lvl5pPr marL="2057400" indent="-228600">
              <a:spcBef>
                <a:spcPct val="50000"/>
              </a:spcBef>
              <a:defRPr sz="3200" b="1">
                <a:solidFill>
                  <a:srgbClr val="FFFF00"/>
                </a:solidFill>
                <a:latin typeface="Souvenir Lt BT" pitchFamily="18" charset="0"/>
              </a:defRPr>
            </a:lvl5pPr>
            <a:lvl6pPr marL="2514600" indent="-228600" eaLnBrk="0" fontAlgn="base" hangingPunct="0">
              <a:spcBef>
                <a:spcPct val="50000"/>
              </a:spcBef>
              <a:spcAft>
                <a:spcPct val="0"/>
              </a:spcAft>
              <a:defRPr sz="3200" b="1">
                <a:solidFill>
                  <a:srgbClr val="FFFF00"/>
                </a:solidFill>
                <a:latin typeface="Souvenir Lt BT" pitchFamily="18" charset="0"/>
              </a:defRPr>
            </a:lvl6pPr>
            <a:lvl7pPr marL="2971800" indent="-228600" eaLnBrk="0" fontAlgn="base" hangingPunct="0">
              <a:spcBef>
                <a:spcPct val="50000"/>
              </a:spcBef>
              <a:spcAft>
                <a:spcPct val="0"/>
              </a:spcAft>
              <a:defRPr sz="3200" b="1">
                <a:solidFill>
                  <a:srgbClr val="FFFF00"/>
                </a:solidFill>
                <a:latin typeface="Souvenir Lt BT" pitchFamily="18" charset="0"/>
              </a:defRPr>
            </a:lvl7pPr>
            <a:lvl8pPr marL="3429000" indent="-228600" eaLnBrk="0" fontAlgn="base" hangingPunct="0">
              <a:spcBef>
                <a:spcPct val="50000"/>
              </a:spcBef>
              <a:spcAft>
                <a:spcPct val="0"/>
              </a:spcAft>
              <a:defRPr sz="3200" b="1">
                <a:solidFill>
                  <a:srgbClr val="FFFF00"/>
                </a:solidFill>
                <a:latin typeface="Souvenir Lt BT" pitchFamily="18" charset="0"/>
              </a:defRPr>
            </a:lvl8pPr>
            <a:lvl9pPr marL="3886200" indent="-228600" eaLnBrk="0" fontAlgn="base" hangingPunct="0">
              <a:spcBef>
                <a:spcPct val="50000"/>
              </a:spcBef>
              <a:spcAft>
                <a:spcPct val="0"/>
              </a:spcAft>
              <a:defRPr sz="3200" b="1">
                <a:solidFill>
                  <a:srgbClr val="FFFF00"/>
                </a:solidFill>
                <a:latin typeface="Souvenir Lt BT" pitchFamily="18" charset="0"/>
              </a:defRPr>
            </a:lvl9pPr>
          </a:lstStyle>
          <a:p>
            <a:pPr eaLnBrk="1" hangingPunct="1"/>
            <a:r>
              <a:rPr lang="en-US" altLang="pt-BR" sz="4000">
                <a:solidFill>
                  <a:schemeClr val="bg1"/>
                </a:solidFill>
                <a:latin typeface="Arial" panose="020B0604020202020204" pitchFamily="34" charset="0"/>
              </a:rPr>
              <a:t>Cavalo Branco</a:t>
            </a:r>
            <a:endParaRPr lang="pt-BR" altLang="pt-BR" sz="4000">
              <a:solidFill>
                <a:schemeClr val="bg1"/>
              </a:solidFill>
              <a:latin typeface="Arial" panose="020B0604020202020204" pitchFamily="34" charset="0"/>
            </a:endParaRPr>
          </a:p>
        </p:txBody>
      </p:sp>
    </p:spTree>
  </p:cSld>
  <p:clrMapOvr>
    <a:masterClrMapping/>
  </p:clrMapOvr>
  <p:transition>
    <p:fade/>
  </p:transition>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spDef>
    <a:lnDef>
      <a:spPr bwMode="auto">
        <a:xfrm>
          <a:off x="0" y="0"/>
          <a:ext cx="1" cy="1"/>
        </a:xfrm>
        <a:custGeom>
          <a:avLst/>
          <a:gdLst/>
          <a:ahLst/>
          <a:cxnLst/>
          <a:rect l="0" t="0" r="0" b="0"/>
          <a:pathLst/>
        </a:custGeom>
        <a:solidFill>
          <a:srgbClr val="0000FF">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TotalTime>
  <Words>2569</Words>
  <Application>Microsoft Office PowerPoint</Application>
  <PresentationFormat>Apresentação na tela (4:3)</PresentationFormat>
  <Paragraphs>167</Paragraphs>
  <Slides>66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66</vt:i4>
      </vt:variant>
    </vt:vector>
  </HeadingPairs>
  <TitlesOfParts>
    <vt:vector size="72" baseType="lpstr">
      <vt:lpstr>Souvenir Lt BT</vt:lpstr>
      <vt:lpstr>Arial</vt:lpstr>
      <vt:lpstr>Times New Roman</vt:lpstr>
      <vt:lpstr>Calibri</vt:lpstr>
      <vt:lpstr>Wingdings</vt:lpstr>
      <vt:lpstr>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Sete Selos do Apocalipse - Parte I</dc:title>
  <dc:subject>Apocalipse</dc:subject>
  <dc:creator>Pr. Ari Celso Cidral</dc:creator>
  <dc:description>Edição: Dilenio Enderle</dc:description>
  <cp:lastModifiedBy>Pr. Marcelo Carvalho</cp:lastModifiedBy>
  <cp:revision>991</cp:revision>
  <dcterms:created xsi:type="dcterms:W3CDTF">2001-10-03T00:03:19Z</dcterms:created>
  <dcterms:modified xsi:type="dcterms:W3CDTF">2022-05-19T09:05:21Z</dcterms:modified>
</cp:coreProperties>
</file>