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329" r:id="rId3"/>
    <p:sldId id="283" r:id="rId4"/>
    <p:sldId id="285" r:id="rId5"/>
    <p:sldId id="284" r:id="rId6"/>
    <p:sldId id="286" r:id="rId7"/>
    <p:sldId id="287" r:id="rId8"/>
    <p:sldId id="288" r:id="rId9"/>
    <p:sldId id="289" r:id="rId10"/>
    <p:sldId id="290" r:id="rId11"/>
    <p:sldId id="291" r:id="rId12"/>
    <p:sldId id="292" r:id="rId13"/>
    <p:sldId id="293" r:id="rId14"/>
    <p:sldId id="298" r:id="rId15"/>
    <p:sldId id="297" r:id="rId16"/>
    <p:sldId id="296" r:id="rId17"/>
    <p:sldId id="295" r:id="rId18"/>
    <p:sldId id="294" r:id="rId19"/>
    <p:sldId id="326" r:id="rId20"/>
    <p:sldId id="299" r:id="rId21"/>
    <p:sldId id="300" r:id="rId22"/>
    <p:sldId id="301" r:id="rId23"/>
    <p:sldId id="304" r:id="rId24"/>
    <p:sldId id="303"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5" r:id="rId46"/>
    <p:sldId id="330" r:id="rId47"/>
  </p:sldIdLst>
  <p:sldSz cx="9144000" cy="6858000" type="screen4x3"/>
  <p:notesSz cx="6858000" cy="9144000"/>
  <p:defaultTextStyle>
    <a:defPPr>
      <a:defRPr lang="pt-BR"/>
    </a:defPPr>
    <a:lvl1pPr algn="ctr" rtl="0" fontAlgn="base">
      <a:spcBef>
        <a:spcPct val="0"/>
      </a:spcBef>
      <a:spcAft>
        <a:spcPct val="0"/>
      </a:spcAft>
      <a:defRPr sz="3200" b="1" kern="1200">
        <a:solidFill>
          <a:srgbClr val="FF0000"/>
        </a:solidFill>
        <a:latin typeface="Arial" panose="020B0604020202020204" pitchFamily="34" charset="0"/>
        <a:ea typeface="+mn-ea"/>
        <a:cs typeface="+mn-cs"/>
      </a:defRPr>
    </a:lvl1pPr>
    <a:lvl2pPr marL="457200" algn="ctr" rtl="0" fontAlgn="base">
      <a:spcBef>
        <a:spcPct val="0"/>
      </a:spcBef>
      <a:spcAft>
        <a:spcPct val="0"/>
      </a:spcAft>
      <a:defRPr sz="3200" b="1" kern="1200">
        <a:solidFill>
          <a:srgbClr val="FF0000"/>
        </a:solidFill>
        <a:latin typeface="Arial" panose="020B0604020202020204" pitchFamily="34" charset="0"/>
        <a:ea typeface="+mn-ea"/>
        <a:cs typeface="+mn-cs"/>
      </a:defRPr>
    </a:lvl2pPr>
    <a:lvl3pPr marL="914400" algn="ctr" rtl="0" fontAlgn="base">
      <a:spcBef>
        <a:spcPct val="0"/>
      </a:spcBef>
      <a:spcAft>
        <a:spcPct val="0"/>
      </a:spcAft>
      <a:defRPr sz="3200" b="1" kern="1200">
        <a:solidFill>
          <a:srgbClr val="FF0000"/>
        </a:solidFill>
        <a:latin typeface="Arial" panose="020B0604020202020204" pitchFamily="34" charset="0"/>
        <a:ea typeface="+mn-ea"/>
        <a:cs typeface="+mn-cs"/>
      </a:defRPr>
    </a:lvl3pPr>
    <a:lvl4pPr marL="1371600" algn="ctr" rtl="0" fontAlgn="base">
      <a:spcBef>
        <a:spcPct val="0"/>
      </a:spcBef>
      <a:spcAft>
        <a:spcPct val="0"/>
      </a:spcAft>
      <a:defRPr sz="3200" b="1" kern="1200">
        <a:solidFill>
          <a:srgbClr val="FF0000"/>
        </a:solidFill>
        <a:latin typeface="Arial" panose="020B0604020202020204" pitchFamily="34" charset="0"/>
        <a:ea typeface="+mn-ea"/>
        <a:cs typeface="+mn-cs"/>
      </a:defRPr>
    </a:lvl4pPr>
    <a:lvl5pPr marL="1828800" algn="ctr" rtl="0" fontAlgn="base">
      <a:spcBef>
        <a:spcPct val="0"/>
      </a:spcBef>
      <a:spcAft>
        <a:spcPct val="0"/>
      </a:spcAft>
      <a:defRPr sz="3200" b="1" kern="1200">
        <a:solidFill>
          <a:srgbClr val="FF0000"/>
        </a:solidFill>
        <a:latin typeface="Arial" panose="020B0604020202020204" pitchFamily="34" charset="0"/>
        <a:ea typeface="+mn-ea"/>
        <a:cs typeface="+mn-cs"/>
      </a:defRPr>
    </a:lvl5pPr>
    <a:lvl6pPr marL="2286000" algn="l" defTabSz="914400" rtl="0" eaLnBrk="1" latinLnBrk="0" hangingPunct="1">
      <a:defRPr sz="3200" b="1" kern="1200">
        <a:solidFill>
          <a:srgbClr val="FF0000"/>
        </a:solidFill>
        <a:latin typeface="Arial" panose="020B0604020202020204" pitchFamily="34" charset="0"/>
        <a:ea typeface="+mn-ea"/>
        <a:cs typeface="+mn-cs"/>
      </a:defRPr>
    </a:lvl6pPr>
    <a:lvl7pPr marL="2743200" algn="l" defTabSz="914400" rtl="0" eaLnBrk="1" latinLnBrk="0" hangingPunct="1">
      <a:defRPr sz="3200" b="1" kern="1200">
        <a:solidFill>
          <a:srgbClr val="FF0000"/>
        </a:solidFill>
        <a:latin typeface="Arial" panose="020B0604020202020204" pitchFamily="34" charset="0"/>
        <a:ea typeface="+mn-ea"/>
        <a:cs typeface="+mn-cs"/>
      </a:defRPr>
    </a:lvl7pPr>
    <a:lvl8pPr marL="3200400" algn="l" defTabSz="914400" rtl="0" eaLnBrk="1" latinLnBrk="0" hangingPunct="1">
      <a:defRPr sz="3200" b="1" kern="1200">
        <a:solidFill>
          <a:srgbClr val="FF0000"/>
        </a:solidFill>
        <a:latin typeface="Arial" panose="020B0604020202020204" pitchFamily="34" charset="0"/>
        <a:ea typeface="+mn-ea"/>
        <a:cs typeface="+mn-cs"/>
      </a:defRPr>
    </a:lvl8pPr>
    <a:lvl9pPr marL="3657600" algn="l" defTabSz="914400" rtl="0" eaLnBrk="1" latinLnBrk="0" hangingPunct="1">
      <a:defRPr sz="3200" b="1" kern="1200">
        <a:solidFill>
          <a:srgbClr val="FF00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38" autoAdjust="0"/>
  </p:normalViewPr>
  <p:slideViewPr>
    <p:cSldViewPr>
      <p:cViewPr varScale="1">
        <p:scale>
          <a:sx n="38" d="100"/>
          <a:sy n="38" d="100"/>
        </p:scale>
        <p:origin x="125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8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71B8C7-9B04-ECAC-DB4B-A8665FBE53BB}"/>
              </a:ext>
            </a:extLst>
          </p:cNvPr>
          <p:cNvSpPr>
            <a:spLocks noGrp="1"/>
          </p:cNvSpPr>
          <p:nvPr>
            <p:ph type="ctrTitle"/>
          </p:nvPr>
        </p:nvSpPr>
        <p:spPr>
          <a:xfrm>
            <a:off x="1143000" y="1122363"/>
            <a:ext cx="6858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81B8BB7-A287-5973-59F5-5D632282BE1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131B6E0C-0A40-5DFA-43FD-566D198F0A26}"/>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EE101026-E848-D0B5-FA94-BA2508D560E4}"/>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BE6E4012-0231-540A-DB59-AAA50B70FACD}"/>
              </a:ext>
            </a:extLst>
          </p:cNvPr>
          <p:cNvSpPr>
            <a:spLocks noGrp="1"/>
          </p:cNvSpPr>
          <p:nvPr>
            <p:ph type="sldNum" sz="quarter" idx="12"/>
          </p:nvPr>
        </p:nvSpPr>
        <p:spPr/>
        <p:txBody>
          <a:bodyPr/>
          <a:lstStyle>
            <a:lvl1pPr>
              <a:defRPr/>
            </a:lvl1pPr>
          </a:lstStyle>
          <a:p>
            <a:fld id="{5DABFBB2-D9F2-4A56-83A8-D5304796A954}" type="slidenum">
              <a:rPr lang="pt-BR" altLang="pt-BR"/>
              <a:pPr/>
              <a:t>‹nº›</a:t>
            </a:fld>
            <a:endParaRPr lang="pt-BR" altLang="pt-BR"/>
          </a:p>
        </p:txBody>
      </p:sp>
    </p:spTree>
    <p:extLst>
      <p:ext uri="{BB962C8B-B14F-4D97-AF65-F5344CB8AC3E}">
        <p14:creationId xmlns:p14="http://schemas.microsoft.com/office/powerpoint/2010/main" val="168621021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232F2B-01BB-A7D6-D2E5-3B86E072412F}"/>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DE587BD-F0B2-FD56-4898-EF3FE82B825B}"/>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F923A80-66AC-DAA3-0C8B-52C5B623FB1C}"/>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DA227418-6F2A-863E-32BD-96F3276418ED}"/>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EB6CA2B8-D184-B694-CC43-B6D7039439FD}"/>
              </a:ext>
            </a:extLst>
          </p:cNvPr>
          <p:cNvSpPr>
            <a:spLocks noGrp="1"/>
          </p:cNvSpPr>
          <p:nvPr>
            <p:ph type="sldNum" sz="quarter" idx="12"/>
          </p:nvPr>
        </p:nvSpPr>
        <p:spPr/>
        <p:txBody>
          <a:bodyPr/>
          <a:lstStyle>
            <a:lvl1pPr>
              <a:defRPr/>
            </a:lvl1pPr>
          </a:lstStyle>
          <a:p>
            <a:fld id="{BA70D5B6-F8D7-4690-845D-A138BA6D8FEB}" type="slidenum">
              <a:rPr lang="pt-BR" altLang="pt-BR"/>
              <a:pPr/>
              <a:t>‹nº›</a:t>
            </a:fld>
            <a:endParaRPr lang="pt-BR" altLang="pt-BR"/>
          </a:p>
        </p:txBody>
      </p:sp>
    </p:spTree>
    <p:extLst>
      <p:ext uri="{BB962C8B-B14F-4D97-AF65-F5344CB8AC3E}">
        <p14:creationId xmlns:p14="http://schemas.microsoft.com/office/powerpoint/2010/main" val="190642081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908CA8B-0C79-BC1B-40F0-0149C942BCD0}"/>
              </a:ext>
            </a:extLst>
          </p:cNvPr>
          <p:cNvSpPr>
            <a:spLocks noGrp="1"/>
          </p:cNvSpPr>
          <p:nvPr>
            <p:ph type="title" orient="vert"/>
          </p:nvPr>
        </p:nvSpPr>
        <p:spPr>
          <a:xfrm>
            <a:off x="6515100" y="609600"/>
            <a:ext cx="1943100" cy="54864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C6384F2-9B4A-45F0-0699-D245A7C5FC54}"/>
              </a:ext>
            </a:extLst>
          </p:cNvPr>
          <p:cNvSpPr>
            <a:spLocks noGrp="1"/>
          </p:cNvSpPr>
          <p:nvPr>
            <p:ph type="body" orient="vert" idx="1"/>
          </p:nvPr>
        </p:nvSpPr>
        <p:spPr>
          <a:xfrm>
            <a:off x="685800" y="609600"/>
            <a:ext cx="5676900" cy="54864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C7D9283-3617-3C56-D777-793AF4851975}"/>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6C9CCF3F-E348-C42D-FABF-65B2AC3AA9CE}"/>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A58BE0D6-F9D8-F846-FA97-B088204848F0}"/>
              </a:ext>
            </a:extLst>
          </p:cNvPr>
          <p:cNvSpPr>
            <a:spLocks noGrp="1"/>
          </p:cNvSpPr>
          <p:nvPr>
            <p:ph type="sldNum" sz="quarter" idx="12"/>
          </p:nvPr>
        </p:nvSpPr>
        <p:spPr/>
        <p:txBody>
          <a:bodyPr/>
          <a:lstStyle>
            <a:lvl1pPr>
              <a:defRPr/>
            </a:lvl1pPr>
          </a:lstStyle>
          <a:p>
            <a:fld id="{0F12324E-08EE-46E3-B8BD-C62BDCD0409D}" type="slidenum">
              <a:rPr lang="pt-BR" altLang="pt-BR"/>
              <a:pPr/>
              <a:t>‹nº›</a:t>
            </a:fld>
            <a:endParaRPr lang="pt-BR" altLang="pt-BR"/>
          </a:p>
        </p:txBody>
      </p:sp>
    </p:spTree>
    <p:extLst>
      <p:ext uri="{BB962C8B-B14F-4D97-AF65-F5344CB8AC3E}">
        <p14:creationId xmlns:p14="http://schemas.microsoft.com/office/powerpoint/2010/main" val="155504571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0FA90-1D26-CDA9-DA99-E25F1E241E3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ECEEC2E-118F-482C-4BCD-6772C042046E}"/>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DFA0953-7629-0640-CCCA-6FF91E036AE0}"/>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86B091B6-3C3E-9E17-DB2F-74B8F5C24E6D}"/>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B30898CC-B629-6493-F67F-117E385FF73D}"/>
              </a:ext>
            </a:extLst>
          </p:cNvPr>
          <p:cNvSpPr>
            <a:spLocks noGrp="1"/>
          </p:cNvSpPr>
          <p:nvPr>
            <p:ph type="sldNum" sz="quarter" idx="12"/>
          </p:nvPr>
        </p:nvSpPr>
        <p:spPr/>
        <p:txBody>
          <a:bodyPr/>
          <a:lstStyle>
            <a:lvl1pPr>
              <a:defRPr/>
            </a:lvl1pPr>
          </a:lstStyle>
          <a:p>
            <a:fld id="{55540DB8-690B-4D02-A9AE-A8949A6E9DEB}" type="slidenum">
              <a:rPr lang="pt-BR" altLang="pt-BR"/>
              <a:pPr/>
              <a:t>‹nº›</a:t>
            </a:fld>
            <a:endParaRPr lang="pt-BR" altLang="pt-BR"/>
          </a:p>
        </p:txBody>
      </p:sp>
    </p:spTree>
    <p:extLst>
      <p:ext uri="{BB962C8B-B14F-4D97-AF65-F5344CB8AC3E}">
        <p14:creationId xmlns:p14="http://schemas.microsoft.com/office/powerpoint/2010/main" val="213576487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0C86B8-E627-BD26-FA70-267BADEE3946}"/>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56193B0-CA2A-AF0A-B3C1-D19DA1B21C7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E7DC57B-E61A-CB11-A80E-4286D812A3E1}"/>
              </a:ext>
            </a:extLst>
          </p:cNvPr>
          <p:cNvSpPr>
            <a:spLocks noGrp="1"/>
          </p:cNvSpPr>
          <p:nvPr>
            <p:ph type="dt" sz="half" idx="10"/>
          </p:nvPr>
        </p:nvSpPr>
        <p:spPr/>
        <p:txBody>
          <a:bodyPr/>
          <a:lstStyle>
            <a:lvl1pPr>
              <a:defRPr/>
            </a:lvl1pPr>
          </a:lstStyle>
          <a:p>
            <a:endParaRPr lang="pt-BR" altLang="pt-BR"/>
          </a:p>
        </p:txBody>
      </p:sp>
      <p:sp>
        <p:nvSpPr>
          <p:cNvPr id="5" name="Espaço Reservado para Rodapé 4">
            <a:extLst>
              <a:ext uri="{FF2B5EF4-FFF2-40B4-BE49-F238E27FC236}">
                <a16:creationId xmlns:a16="http://schemas.microsoft.com/office/drawing/2014/main" id="{52E38A32-8E4F-5987-2A2D-9AFDF7AE48A3}"/>
              </a:ext>
            </a:extLst>
          </p:cNvPr>
          <p:cNvSpPr>
            <a:spLocks noGrp="1"/>
          </p:cNvSpPr>
          <p:nvPr>
            <p:ph type="ftr" sz="quarter" idx="11"/>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445D0CA4-1E34-0E54-A189-38E9887FB3A6}"/>
              </a:ext>
            </a:extLst>
          </p:cNvPr>
          <p:cNvSpPr>
            <a:spLocks noGrp="1"/>
          </p:cNvSpPr>
          <p:nvPr>
            <p:ph type="sldNum" sz="quarter" idx="12"/>
          </p:nvPr>
        </p:nvSpPr>
        <p:spPr/>
        <p:txBody>
          <a:bodyPr/>
          <a:lstStyle>
            <a:lvl1pPr>
              <a:defRPr/>
            </a:lvl1pPr>
          </a:lstStyle>
          <a:p>
            <a:fld id="{D1776854-8A33-4ADE-BE5F-CB371226C907}" type="slidenum">
              <a:rPr lang="pt-BR" altLang="pt-BR"/>
              <a:pPr/>
              <a:t>‹nº›</a:t>
            </a:fld>
            <a:endParaRPr lang="pt-BR" altLang="pt-BR"/>
          </a:p>
        </p:txBody>
      </p:sp>
    </p:spTree>
    <p:extLst>
      <p:ext uri="{BB962C8B-B14F-4D97-AF65-F5344CB8AC3E}">
        <p14:creationId xmlns:p14="http://schemas.microsoft.com/office/powerpoint/2010/main" val="16544247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59B340-C16B-DB4B-E37E-EF61AD56271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BD20DDC-97D1-F22F-D274-21EC77764550}"/>
              </a:ext>
            </a:extLst>
          </p:cNvPr>
          <p:cNvSpPr>
            <a:spLocks noGrp="1"/>
          </p:cNvSpPr>
          <p:nvPr>
            <p:ph sz="half" idx="1"/>
          </p:nvPr>
        </p:nvSpPr>
        <p:spPr>
          <a:xfrm>
            <a:off x="6858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496FE41-6B03-6343-BBA9-F5FE063DF0B1}"/>
              </a:ext>
            </a:extLst>
          </p:cNvPr>
          <p:cNvSpPr>
            <a:spLocks noGrp="1"/>
          </p:cNvSpPr>
          <p:nvPr>
            <p:ph sz="half" idx="2"/>
          </p:nvPr>
        </p:nvSpPr>
        <p:spPr>
          <a:xfrm>
            <a:off x="4648200" y="1981200"/>
            <a:ext cx="3810000" cy="41148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73D1928-6A41-20AD-82D6-1EF98291A8A9}"/>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9F0D26E0-658E-27A1-B312-272A561B8EA8}"/>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D81D0030-DC6D-0524-02AC-D674B1D5BC82}"/>
              </a:ext>
            </a:extLst>
          </p:cNvPr>
          <p:cNvSpPr>
            <a:spLocks noGrp="1"/>
          </p:cNvSpPr>
          <p:nvPr>
            <p:ph type="sldNum" sz="quarter" idx="12"/>
          </p:nvPr>
        </p:nvSpPr>
        <p:spPr/>
        <p:txBody>
          <a:bodyPr/>
          <a:lstStyle>
            <a:lvl1pPr>
              <a:defRPr/>
            </a:lvl1pPr>
          </a:lstStyle>
          <a:p>
            <a:fld id="{D35A4EB2-B643-41E2-9FD6-A00701D7660C}" type="slidenum">
              <a:rPr lang="pt-BR" altLang="pt-BR"/>
              <a:pPr/>
              <a:t>‹nº›</a:t>
            </a:fld>
            <a:endParaRPr lang="pt-BR" altLang="pt-BR"/>
          </a:p>
        </p:txBody>
      </p:sp>
    </p:spTree>
    <p:extLst>
      <p:ext uri="{BB962C8B-B14F-4D97-AF65-F5344CB8AC3E}">
        <p14:creationId xmlns:p14="http://schemas.microsoft.com/office/powerpoint/2010/main" val="239730465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53A7D-4B46-5AC1-E2C9-541FE6DFE424}"/>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A2DF6143-9227-ED4D-ED49-5C7E381F60A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12ABC516-180A-2A6D-B722-EA79E926651F}"/>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0F64B61C-01D2-DE7F-736E-EDE83580929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8B27430-0153-59C3-A2D0-F5F9BA176093}"/>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0F66F0C2-E0FB-68E1-F2C8-F5D1C41B0C31}"/>
              </a:ext>
            </a:extLst>
          </p:cNvPr>
          <p:cNvSpPr>
            <a:spLocks noGrp="1"/>
          </p:cNvSpPr>
          <p:nvPr>
            <p:ph type="dt" sz="half" idx="10"/>
          </p:nvPr>
        </p:nvSpPr>
        <p:spPr/>
        <p:txBody>
          <a:bodyPr/>
          <a:lstStyle>
            <a:lvl1pPr>
              <a:defRPr/>
            </a:lvl1pPr>
          </a:lstStyle>
          <a:p>
            <a:endParaRPr lang="pt-BR" altLang="pt-BR"/>
          </a:p>
        </p:txBody>
      </p:sp>
      <p:sp>
        <p:nvSpPr>
          <p:cNvPr id="8" name="Espaço Reservado para Rodapé 7">
            <a:extLst>
              <a:ext uri="{FF2B5EF4-FFF2-40B4-BE49-F238E27FC236}">
                <a16:creationId xmlns:a16="http://schemas.microsoft.com/office/drawing/2014/main" id="{FB700149-F486-A055-4D5A-1E0C22CCEB8D}"/>
              </a:ext>
            </a:extLst>
          </p:cNvPr>
          <p:cNvSpPr>
            <a:spLocks noGrp="1"/>
          </p:cNvSpPr>
          <p:nvPr>
            <p:ph type="ftr" sz="quarter" idx="11"/>
          </p:nvPr>
        </p:nvSpPr>
        <p:spPr/>
        <p:txBody>
          <a:bodyPr/>
          <a:lstStyle>
            <a:lvl1pPr>
              <a:defRPr/>
            </a:lvl1pPr>
          </a:lstStyle>
          <a:p>
            <a:endParaRPr lang="pt-BR" altLang="pt-BR"/>
          </a:p>
        </p:txBody>
      </p:sp>
      <p:sp>
        <p:nvSpPr>
          <p:cNvPr id="9" name="Espaço Reservado para Número de Slide 8">
            <a:extLst>
              <a:ext uri="{FF2B5EF4-FFF2-40B4-BE49-F238E27FC236}">
                <a16:creationId xmlns:a16="http://schemas.microsoft.com/office/drawing/2014/main" id="{642EC127-0B46-80DE-4E40-09F54833CC6B}"/>
              </a:ext>
            </a:extLst>
          </p:cNvPr>
          <p:cNvSpPr>
            <a:spLocks noGrp="1"/>
          </p:cNvSpPr>
          <p:nvPr>
            <p:ph type="sldNum" sz="quarter" idx="12"/>
          </p:nvPr>
        </p:nvSpPr>
        <p:spPr/>
        <p:txBody>
          <a:bodyPr/>
          <a:lstStyle>
            <a:lvl1pPr>
              <a:defRPr/>
            </a:lvl1pPr>
          </a:lstStyle>
          <a:p>
            <a:fld id="{28CF83E9-DCB9-4D7B-9584-B8533446DB9F}" type="slidenum">
              <a:rPr lang="pt-BR" altLang="pt-BR"/>
              <a:pPr/>
              <a:t>‹nº›</a:t>
            </a:fld>
            <a:endParaRPr lang="pt-BR" altLang="pt-BR"/>
          </a:p>
        </p:txBody>
      </p:sp>
    </p:spTree>
    <p:extLst>
      <p:ext uri="{BB962C8B-B14F-4D97-AF65-F5344CB8AC3E}">
        <p14:creationId xmlns:p14="http://schemas.microsoft.com/office/powerpoint/2010/main" val="306946358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2036FC-4E48-18FC-7B3C-FEE6B747AE3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925A274-35CB-451E-CAFF-1606706C4A4D}"/>
              </a:ext>
            </a:extLst>
          </p:cNvPr>
          <p:cNvSpPr>
            <a:spLocks noGrp="1"/>
          </p:cNvSpPr>
          <p:nvPr>
            <p:ph type="dt" sz="half" idx="10"/>
          </p:nvPr>
        </p:nvSpPr>
        <p:spPr/>
        <p:txBody>
          <a:bodyPr/>
          <a:lstStyle>
            <a:lvl1pPr>
              <a:defRPr/>
            </a:lvl1pPr>
          </a:lstStyle>
          <a:p>
            <a:endParaRPr lang="pt-BR" altLang="pt-BR"/>
          </a:p>
        </p:txBody>
      </p:sp>
      <p:sp>
        <p:nvSpPr>
          <p:cNvPr id="4" name="Espaço Reservado para Rodapé 3">
            <a:extLst>
              <a:ext uri="{FF2B5EF4-FFF2-40B4-BE49-F238E27FC236}">
                <a16:creationId xmlns:a16="http://schemas.microsoft.com/office/drawing/2014/main" id="{DDBF8F39-00E5-955D-C691-D297A4444654}"/>
              </a:ext>
            </a:extLst>
          </p:cNvPr>
          <p:cNvSpPr>
            <a:spLocks noGrp="1"/>
          </p:cNvSpPr>
          <p:nvPr>
            <p:ph type="ftr" sz="quarter" idx="11"/>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5CEC0E5B-6934-BE85-F1BE-BC03978E13A6}"/>
              </a:ext>
            </a:extLst>
          </p:cNvPr>
          <p:cNvSpPr>
            <a:spLocks noGrp="1"/>
          </p:cNvSpPr>
          <p:nvPr>
            <p:ph type="sldNum" sz="quarter" idx="12"/>
          </p:nvPr>
        </p:nvSpPr>
        <p:spPr/>
        <p:txBody>
          <a:bodyPr/>
          <a:lstStyle>
            <a:lvl1pPr>
              <a:defRPr/>
            </a:lvl1pPr>
          </a:lstStyle>
          <a:p>
            <a:fld id="{A974EB85-6E0A-44B8-90D6-8C78763ECE1A}" type="slidenum">
              <a:rPr lang="pt-BR" altLang="pt-BR"/>
              <a:pPr/>
              <a:t>‹nº›</a:t>
            </a:fld>
            <a:endParaRPr lang="pt-BR" altLang="pt-BR"/>
          </a:p>
        </p:txBody>
      </p:sp>
    </p:spTree>
    <p:extLst>
      <p:ext uri="{BB962C8B-B14F-4D97-AF65-F5344CB8AC3E}">
        <p14:creationId xmlns:p14="http://schemas.microsoft.com/office/powerpoint/2010/main" val="35958998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CD11C4F-78DD-7FCC-460C-C0F1370407E0}"/>
              </a:ext>
            </a:extLst>
          </p:cNvPr>
          <p:cNvSpPr>
            <a:spLocks noGrp="1"/>
          </p:cNvSpPr>
          <p:nvPr>
            <p:ph type="dt" sz="half" idx="10"/>
          </p:nvPr>
        </p:nvSpPr>
        <p:spPr/>
        <p:txBody>
          <a:bodyPr/>
          <a:lstStyle>
            <a:lvl1pPr>
              <a:defRPr/>
            </a:lvl1pPr>
          </a:lstStyle>
          <a:p>
            <a:endParaRPr lang="pt-BR" altLang="pt-BR"/>
          </a:p>
        </p:txBody>
      </p:sp>
      <p:sp>
        <p:nvSpPr>
          <p:cNvPr id="3" name="Espaço Reservado para Rodapé 2">
            <a:extLst>
              <a:ext uri="{FF2B5EF4-FFF2-40B4-BE49-F238E27FC236}">
                <a16:creationId xmlns:a16="http://schemas.microsoft.com/office/drawing/2014/main" id="{FAE7C5AE-F944-91D3-3A11-E2C59BE0F83A}"/>
              </a:ext>
            </a:extLst>
          </p:cNvPr>
          <p:cNvSpPr>
            <a:spLocks noGrp="1"/>
          </p:cNvSpPr>
          <p:nvPr>
            <p:ph type="ftr" sz="quarter" idx="11"/>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140A1E4C-D7DB-02F4-03AB-40CAFDF944CC}"/>
              </a:ext>
            </a:extLst>
          </p:cNvPr>
          <p:cNvSpPr>
            <a:spLocks noGrp="1"/>
          </p:cNvSpPr>
          <p:nvPr>
            <p:ph type="sldNum" sz="quarter" idx="12"/>
          </p:nvPr>
        </p:nvSpPr>
        <p:spPr/>
        <p:txBody>
          <a:bodyPr/>
          <a:lstStyle>
            <a:lvl1pPr>
              <a:defRPr/>
            </a:lvl1pPr>
          </a:lstStyle>
          <a:p>
            <a:fld id="{DF2F99C5-9F05-423F-BBC5-1E5069F447C9}" type="slidenum">
              <a:rPr lang="pt-BR" altLang="pt-BR"/>
              <a:pPr/>
              <a:t>‹nº›</a:t>
            </a:fld>
            <a:endParaRPr lang="pt-BR" altLang="pt-BR"/>
          </a:p>
        </p:txBody>
      </p:sp>
    </p:spTree>
    <p:extLst>
      <p:ext uri="{BB962C8B-B14F-4D97-AF65-F5344CB8AC3E}">
        <p14:creationId xmlns:p14="http://schemas.microsoft.com/office/powerpoint/2010/main" val="177472860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3A110E-1F8D-34E2-3C93-9AE501AB9640}"/>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5A1FB530-E1D8-FAD1-E694-2151C1E136E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8987D32-C40E-4146-0ECB-D464A61524F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0ED8337-1B7A-755F-D5CB-AF5D5098ACCA}"/>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D9FA9527-33AF-B97E-096A-237473D98A16}"/>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E599141D-D324-405A-BCBE-8144C4BE35DD}"/>
              </a:ext>
            </a:extLst>
          </p:cNvPr>
          <p:cNvSpPr>
            <a:spLocks noGrp="1"/>
          </p:cNvSpPr>
          <p:nvPr>
            <p:ph type="sldNum" sz="quarter" idx="12"/>
          </p:nvPr>
        </p:nvSpPr>
        <p:spPr/>
        <p:txBody>
          <a:bodyPr/>
          <a:lstStyle>
            <a:lvl1pPr>
              <a:defRPr/>
            </a:lvl1pPr>
          </a:lstStyle>
          <a:p>
            <a:fld id="{40BB2717-AC65-4030-97E7-DF9C95C23078}" type="slidenum">
              <a:rPr lang="pt-BR" altLang="pt-BR"/>
              <a:pPr/>
              <a:t>‹nº›</a:t>
            </a:fld>
            <a:endParaRPr lang="pt-BR" altLang="pt-BR"/>
          </a:p>
        </p:txBody>
      </p:sp>
    </p:spTree>
    <p:extLst>
      <p:ext uri="{BB962C8B-B14F-4D97-AF65-F5344CB8AC3E}">
        <p14:creationId xmlns:p14="http://schemas.microsoft.com/office/powerpoint/2010/main" val="5412620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AF1A2A-B043-3BAD-6FA5-419139D9DB15}"/>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40AF04B-9D58-FC1A-852E-395F0637FDB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9315931F-B352-1738-27EE-15DDCA92F6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2ADDCCA2-53E6-EF92-4EAC-2BA6FB3D919D}"/>
              </a:ext>
            </a:extLst>
          </p:cNvPr>
          <p:cNvSpPr>
            <a:spLocks noGrp="1"/>
          </p:cNvSpPr>
          <p:nvPr>
            <p:ph type="dt" sz="half" idx="10"/>
          </p:nvPr>
        </p:nvSpPr>
        <p:spPr/>
        <p:txBody>
          <a:bodyPr/>
          <a:lstStyle>
            <a:lvl1pPr>
              <a:defRPr/>
            </a:lvl1pPr>
          </a:lstStyle>
          <a:p>
            <a:endParaRPr lang="pt-BR" altLang="pt-BR"/>
          </a:p>
        </p:txBody>
      </p:sp>
      <p:sp>
        <p:nvSpPr>
          <p:cNvPr id="6" name="Espaço Reservado para Rodapé 5">
            <a:extLst>
              <a:ext uri="{FF2B5EF4-FFF2-40B4-BE49-F238E27FC236}">
                <a16:creationId xmlns:a16="http://schemas.microsoft.com/office/drawing/2014/main" id="{CCB8D49E-0365-E3FB-F09B-45F27D6F6D65}"/>
              </a:ext>
            </a:extLst>
          </p:cNvPr>
          <p:cNvSpPr>
            <a:spLocks noGrp="1"/>
          </p:cNvSpPr>
          <p:nvPr>
            <p:ph type="ftr" sz="quarter" idx="11"/>
          </p:nvPr>
        </p:nvSpPr>
        <p:spPr/>
        <p:txBody>
          <a:bodyPr/>
          <a:lstStyle>
            <a:lvl1pPr>
              <a:defRPr/>
            </a:lvl1pPr>
          </a:lstStyle>
          <a:p>
            <a:endParaRPr lang="pt-BR" altLang="pt-BR"/>
          </a:p>
        </p:txBody>
      </p:sp>
      <p:sp>
        <p:nvSpPr>
          <p:cNvPr id="7" name="Espaço Reservado para Número de Slide 6">
            <a:extLst>
              <a:ext uri="{FF2B5EF4-FFF2-40B4-BE49-F238E27FC236}">
                <a16:creationId xmlns:a16="http://schemas.microsoft.com/office/drawing/2014/main" id="{4CC6AAAE-3095-A228-0F6C-13FA2A7C977E}"/>
              </a:ext>
            </a:extLst>
          </p:cNvPr>
          <p:cNvSpPr>
            <a:spLocks noGrp="1"/>
          </p:cNvSpPr>
          <p:nvPr>
            <p:ph type="sldNum" sz="quarter" idx="12"/>
          </p:nvPr>
        </p:nvSpPr>
        <p:spPr/>
        <p:txBody>
          <a:bodyPr/>
          <a:lstStyle>
            <a:lvl1pPr>
              <a:defRPr/>
            </a:lvl1pPr>
          </a:lstStyle>
          <a:p>
            <a:fld id="{DC17B9BA-096C-436D-91A2-FEA236BB35D6}" type="slidenum">
              <a:rPr lang="pt-BR" altLang="pt-BR"/>
              <a:pPr/>
              <a:t>‹nº›</a:t>
            </a:fld>
            <a:endParaRPr lang="pt-BR" altLang="pt-BR"/>
          </a:p>
        </p:txBody>
      </p:sp>
    </p:spTree>
    <p:extLst>
      <p:ext uri="{BB962C8B-B14F-4D97-AF65-F5344CB8AC3E}">
        <p14:creationId xmlns:p14="http://schemas.microsoft.com/office/powerpoint/2010/main" val="26241706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2FB2068-16A6-8BE1-4446-038894295497}"/>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60AE59F7-FA15-BBC8-5B7F-445CF434AB2D}"/>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3CDD1C34-00D9-DA32-C83F-730942A236CE}"/>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pt-BR" altLang="pt-BR"/>
          </a:p>
        </p:txBody>
      </p:sp>
      <p:sp>
        <p:nvSpPr>
          <p:cNvPr id="1029" name="Rectangle 5">
            <a:extLst>
              <a:ext uri="{FF2B5EF4-FFF2-40B4-BE49-F238E27FC236}">
                <a16:creationId xmlns:a16="http://schemas.microsoft.com/office/drawing/2014/main" id="{33ADA146-5BEC-3C84-AECB-E9D9FB420973}"/>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pt-BR" altLang="pt-BR"/>
          </a:p>
        </p:txBody>
      </p:sp>
      <p:sp>
        <p:nvSpPr>
          <p:cNvPr id="1030" name="Rectangle 6">
            <a:extLst>
              <a:ext uri="{FF2B5EF4-FFF2-40B4-BE49-F238E27FC236}">
                <a16:creationId xmlns:a16="http://schemas.microsoft.com/office/drawing/2014/main" id="{E593A7D6-F9AE-2B5D-0EFC-7552640A7070}"/>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8853E68F-7E57-469F-93CA-08269D706386}"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3014" name="Picture 6">
            <a:extLst>
              <a:ext uri="{FF2B5EF4-FFF2-40B4-BE49-F238E27FC236}">
                <a16:creationId xmlns:a16="http://schemas.microsoft.com/office/drawing/2014/main" id="{6D40657F-8D9D-61B4-DA4F-4A31CDABA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3010" name="Text Box 2">
            <a:extLst>
              <a:ext uri="{FF2B5EF4-FFF2-40B4-BE49-F238E27FC236}">
                <a16:creationId xmlns:a16="http://schemas.microsoft.com/office/drawing/2014/main" id="{01485480-070D-893A-53B0-AE92CE1E1111}"/>
              </a:ext>
            </a:extLst>
          </p:cNvPr>
          <p:cNvSpPr txBox="1">
            <a:spLocks noChangeArrowheads="1"/>
          </p:cNvSpPr>
          <p:nvPr/>
        </p:nvSpPr>
        <p:spPr bwMode="auto">
          <a:xfrm>
            <a:off x="71438" y="115888"/>
            <a:ext cx="5364162" cy="6305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a:solidFill>
                  <a:schemeClr val="bg1"/>
                </a:solidFill>
              </a:rPr>
              <a:t>E porá a mão sobre a cabeça da oferta pelo pecado e a imolará no lugar do holocausto. Então, o sacerdote, com o dedo, tomará do  sangue da oferta e o porá sobre os chifres do altar do holocausto; e todo o restante do sangue derramará à base do altar.” </a:t>
            </a:r>
          </a:p>
          <a:p>
            <a:pPr algn="r"/>
            <a:r>
              <a:rPr lang="pt-BR" altLang="pt-BR" sz="2400">
                <a:solidFill>
                  <a:srgbClr val="FFFF00"/>
                </a:solidFill>
              </a:rPr>
              <a:t>Levítico 4:27-30</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037" name="Picture 5">
            <a:extLst>
              <a:ext uri="{FF2B5EF4-FFF2-40B4-BE49-F238E27FC236}">
                <a16:creationId xmlns:a16="http://schemas.microsoft.com/office/drawing/2014/main" id="{63DD6859-F819-77CD-6627-1499D00D5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4034" name="Text Box 2">
            <a:extLst>
              <a:ext uri="{FF2B5EF4-FFF2-40B4-BE49-F238E27FC236}">
                <a16:creationId xmlns:a16="http://schemas.microsoft.com/office/drawing/2014/main" id="{BC4AEA2D-52C1-644A-6871-071A6EFC7367}"/>
              </a:ext>
            </a:extLst>
          </p:cNvPr>
          <p:cNvSpPr txBox="1">
            <a:spLocks noChangeArrowheads="1"/>
          </p:cNvSpPr>
          <p:nvPr/>
        </p:nvSpPr>
        <p:spPr bwMode="auto">
          <a:xfrm>
            <a:off x="1403350" y="836613"/>
            <a:ext cx="4032250" cy="39354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sz="2800">
                <a:solidFill>
                  <a:schemeClr val="bg1"/>
                </a:solidFill>
              </a:rPr>
              <a:t>Esses ritos eram símbolos que não tinham valor em si mesmos. O sangue de Cristo, representado pelos animais, é o único que tem poder redentor. </a:t>
            </a:r>
          </a:p>
          <a:p>
            <a:pPr algn="r"/>
            <a:r>
              <a:rPr lang="pt-BR" altLang="pt-BR" sz="2800">
                <a:solidFill>
                  <a:srgbClr val="FFFF00"/>
                </a:solidFill>
              </a:rPr>
              <a:t>Hebreus 9:9-14</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064" name="Picture 8">
            <a:extLst>
              <a:ext uri="{FF2B5EF4-FFF2-40B4-BE49-F238E27FC236}">
                <a16:creationId xmlns:a16="http://schemas.microsoft.com/office/drawing/2014/main" id="{A76D7233-2224-8917-4CA3-554FF1EFE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5058" name="Text Box 2">
            <a:extLst>
              <a:ext uri="{FF2B5EF4-FFF2-40B4-BE49-F238E27FC236}">
                <a16:creationId xmlns:a16="http://schemas.microsoft.com/office/drawing/2014/main" id="{04DB5700-DE0B-A360-88C0-0DB8FF11CB3C}"/>
              </a:ext>
            </a:extLst>
          </p:cNvPr>
          <p:cNvSpPr txBox="1">
            <a:spLocks noChangeArrowheads="1"/>
          </p:cNvSpPr>
          <p:nvPr/>
        </p:nvSpPr>
        <p:spPr bwMode="auto">
          <a:xfrm>
            <a:off x="755650" y="3357563"/>
            <a:ext cx="7691438" cy="2955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a:solidFill>
                  <a:schemeClr val="bg1"/>
                </a:solidFill>
              </a:rPr>
              <a:t>“O pecado de Judá está escrito com um ponteiro de ferro e com diamante pontiagudo, gravado na tábua do seu coração e nas pontas  dos seus altares.” </a:t>
            </a:r>
          </a:p>
          <a:p>
            <a:pPr algn="r"/>
            <a:r>
              <a:rPr lang="pt-BR" altLang="pt-BR" sz="2800">
                <a:solidFill>
                  <a:schemeClr val="bg1"/>
                </a:solidFill>
              </a:rPr>
              <a:t>Jeremias 17:1</a:t>
            </a:r>
          </a:p>
        </p:txBody>
      </p:sp>
      <p:sp>
        <p:nvSpPr>
          <p:cNvPr id="45059" name="Text Box 3">
            <a:extLst>
              <a:ext uri="{FF2B5EF4-FFF2-40B4-BE49-F238E27FC236}">
                <a16:creationId xmlns:a16="http://schemas.microsoft.com/office/drawing/2014/main" id="{17EFDF3A-FF4F-A3CC-161D-C346A117BE66}"/>
              </a:ext>
            </a:extLst>
          </p:cNvPr>
          <p:cNvSpPr txBox="1">
            <a:spLocks noChangeArrowheads="1"/>
          </p:cNvSpPr>
          <p:nvPr/>
        </p:nvSpPr>
        <p:spPr bwMode="auto">
          <a:xfrm>
            <a:off x="304800" y="620713"/>
            <a:ext cx="8443913" cy="15541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solidFill>
                  <a:schemeClr val="bg1"/>
                </a:solidFill>
              </a:rPr>
              <a:t>O profeta Jeremias evidencia o fato de que esses pecados eram perdoados e ficavam no Santuário e o contaminavam.</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8" name="Picture 8">
            <a:extLst>
              <a:ext uri="{FF2B5EF4-FFF2-40B4-BE49-F238E27FC236}">
                <a16:creationId xmlns:a16="http://schemas.microsoft.com/office/drawing/2014/main" id="{553380FB-02BF-8C92-E9FC-F28702EFA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1338"/>
          </a:xfrm>
          <a:prstGeom prst="rect">
            <a:avLst/>
          </a:prstGeom>
          <a:noFill/>
          <a:extLst>
            <a:ext uri="{909E8E84-426E-40DD-AFC4-6F175D3DCCD1}">
              <a14:hiddenFill xmlns:a14="http://schemas.microsoft.com/office/drawing/2010/main">
                <a:solidFill>
                  <a:srgbClr val="FFFFFF"/>
                </a:solidFill>
              </a14:hiddenFill>
            </a:ext>
          </a:extLst>
        </p:spPr>
      </p:pic>
      <p:sp>
        <p:nvSpPr>
          <p:cNvPr id="46082" name="Text Box 2">
            <a:extLst>
              <a:ext uri="{FF2B5EF4-FFF2-40B4-BE49-F238E27FC236}">
                <a16:creationId xmlns:a16="http://schemas.microsoft.com/office/drawing/2014/main" id="{D3F30799-BC17-0C2A-BF7B-FBEDC495B2CC}"/>
              </a:ext>
            </a:extLst>
          </p:cNvPr>
          <p:cNvSpPr txBox="1">
            <a:spLocks noChangeArrowheads="1"/>
          </p:cNvSpPr>
          <p:nvPr/>
        </p:nvSpPr>
        <p:spPr bwMode="auto">
          <a:xfrm>
            <a:off x="179388" y="1484313"/>
            <a:ext cx="4679950" cy="52038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sz="2400">
                <a:solidFill>
                  <a:srgbClr val="FFFF00"/>
                </a:solidFill>
              </a:rPr>
              <a:t>“Isto vos será por estatuto perpétuo: no sétimo mês, aos dez dias do mês, afligireis a vossa alma e nenhuma obra fareis, nem o natural nem o estrangeiro que peregrina entre vós. Porque, naquele dia, se fará expiação por vós, para purificar-vos; e sereis purificados de todos os vossos pecados, perante o Senhor.” </a:t>
            </a:r>
          </a:p>
          <a:p>
            <a:pPr algn="l"/>
            <a:endParaRPr lang="pt-BR" altLang="pt-BR" sz="2400">
              <a:solidFill>
                <a:srgbClr val="FFFF00"/>
              </a:solidFill>
            </a:endParaRPr>
          </a:p>
          <a:p>
            <a:pPr algn="r"/>
            <a:r>
              <a:rPr lang="pt-BR" altLang="pt-BR" sz="2400">
                <a:solidFill>
                  <a:schemeClr val="bg1"/>
                </a:solidFill>
              </a:rPr>
              <a:t>Levítico 16:29 e 30</a:t>
            </a:r>
          </a:p>
        </p:txBody>
      </p:sp>
      <p:sp>
        <p:nvSpPr>
          <p:cNvPr id="46083" name="Text Box 3">
            <a:extLst>
              <a:ext uri="{FF2B5EF4-FFF2-40B4-BE49-F238E27FC236}">
                <a16:creationId xmlns:a16="http://schemas.microsoft.com/office/drawing/2014/main" id="{12175897-DF79-CF57-9017-55353C5F7022}"/>
              </a:ext>
            </a:extLst>
          </p:cNvPr>
          <p:cNvSpPr txBox="1">
            <a:spLocks noChangeArrowheads="1"/>
          </p:cNvSpPr>
          <p:nvPr/>
        </p:nvSpPr>
        <p:spPr bwMode="auto">
          <a:xfrm>
            <a:off x="106363" y="188913"/>
            <a:ext cx="8713787"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a:solidFill>
                  <a:schemeClr val="bg1"/>
                </a:solidFill>
              </a:rPr>
              <a:t>Depois do acúmulo dos pecados durante o ano, que se fazia no dia da expiação?</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05" name="Picture 5">
            <a:extLst>
              <a:ext uri="{FF2B5EF4-FFF2-40B4-BE49-F238E27FC236}">
                <a16:creationId xmlns:a16="http://schemas.microsoft.com/office/drawing/2014/main" id="{F4ED5F9A-D186-8D87-D595-95078903B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02" name="Text Box 2">
            <a:extLst>
              <a:ext uri="{FF2B5EF4-FFF2-40B4-BE49-F238E27FC236}">
                <a16:creationId xmlns:a16="http://schemas.microsoft.com/office/drawing/2014/main" id="{4141DDC0-0981-8F53-3F0D-0F18D1064909}"/>
              </a:ext>
            </a:extLst>
          </p:cNvPr>
          <p:cNvSpPr txBox="1">
            <a:spLocks noChangeArrowheads="1"/>
          </p:cNvSpPr>
          <p:nvPr/>
        </p:nvSpPr>
        <p:spPr bwMode="auto">
          <a:xfrm>
            <a:off x="755650" y="404813"/>
            <a:ext cx="7264400" cy="15541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solidFill>
                  <a:schemeClr val="bg1"/>
                </a:solidFill>
              </a:rPr>
              <a:t>Com essa cerimônia, encerrava-se o ciclo religioso do ano para Israel, símbolo do fim dos tempos.</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84" name="Picture 8">
            <a:extLst>
              <a:ext uri="{FF2B5EF4-FFF2-40B4-BE49-F238E27FC236}">
                <a16:creationId xmlns:a16="http://schemas.microsoft.com/office/drawing/2014/main" id="{58E3F71D-5BF3-D361-ABA7-3C866B399B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0178" name="Text Box 2">
            <a:extLst>
              <a:ext uri="{FF2B5EF4-FFF2-40B4-BE49-F238E27FC236}">
                <a16:creationId xmlns:a16="http://schemas.microsoft.com/office/drawing/2014/main" id="{E1100EEE-47EE-17A3-8847-4DEFA69B5064}"/>
              </a:ext>
            </a:extLst>
          </p:cNvPr>
          <p:cNvSpPr txBox="1">
            <a:spLocks noChangeArrowheads="1"/>
          </p:cNvSpPr>
          <p:nvPr/>
        </p:nvSpPr>
        <p:spPr bwMode="auto">
          <a:xfrm>
            <a:off x="179388" y="1685925"/>
            <a:ext cx="5040312" cy="4838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sz="2400">
                <a:solidFill>
                  <a:srgbClr val="FFFF00"/>
                </a:solidFill>
              </a:rPr>
              <a:t>“Era necessário, portanto, que as figuras das coisas que se acham nos céus se purificassem com tais sacrifícios, mas as próprias coisas celestiais, com sacrifícios a eles superiores. Porque Cristo não entrou em santuário feito por mãos, figura do verdadeiro, porém no mesmo céu, para  comparecer, agora, por nós, diante de Deus; nem ainda se oferecer a si mesmo  muitas vezes, </a:t>
            </a:r>
          </a:p>
        </p:txBody>
      </p:sp>
      <p:sp>
        <p:nvSpPr>
          <p:cNvPr id="50179" name="Text Box 3">
            <a:extLst>
              <a:ext uri="{FF2B5EF4-FFF2-40B4-BE49-F238E27FC236}">
                <a16:creationId xmlns:a16="http://schemas.microsoft.com/office/drawing/2014/main" id="{80EBAB06-56C0-4D3E-D502-371D7515CB33}"/>
              </a:ext>
            </a:extLst>
          </p:cNvPr>
          <p:cNvSpPr txBox="1">
            <a:spLocks noChangeArrowheads="1"/>
          </p:cNvSpPr>
          <p:nvPr/>
        </p:nvSpPr>
        <p:spPr bwMode="auto">
          <a:xfrm>
            <a:off x="106363" y="111125"/>
            <a:ext cx="7705725"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sz="2800">
                <a:solidFill>
                  <a:schemeClr val="bg1"/>
                </a:solidFill>
              </a:rPr>
              <a:t>Que declaração do Novo Testamento demonstra que essa cerimônia era símbolo do juízo que haveria de realizar-se no céu?</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9157" name="Picture 5">
            <a:extLst>
              <a:ext uri="{FF2B5EF4-FFF2-40B4-BE49-F238E27FC236}">
                <a16:creationId xmlns:a16="http://schemas.microsoft.com/office/drawing/2014/main" id="{F8DD9449-8C8C-F1CE-311D-EA637561E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9154" name="Text Box 2">
            <a:extLst>
              <a:ext uri="{FF2B5EF4-FFF2-40B4-BE49-F238E27FC236}">
                <a16:creationId xmlns:a16="http://schemas.microsoft.com/office/drawing/2014/main" id="{1150574C-B533-07B3-976F-50769402DB1B}"/>
              </a:ext>
            </a:extLst>
          </p:cNvPr>
          <p:cNvSpPr txBox="1">
            <a:spLocks noChangeArrowheads="1"/>
          </p:cNvSpPr>
          <p:nvPr/>
        </p:nvSpPr>
        <p:spPr bwMode="auto">
          <a:xfrm>
            <a:off x="133350" y="115888"/>
            <a:ext cx="4870450" cy="4473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sz="2400">
                <a:solidFill>
                  <a:schemeClr val="bg1"/>
                </a:solidFill>
              </a:rPr>
              <a:t>como o sumo sacerdote cada ano entra no Santo dos Santos com sangue alheio. Ora, nesse caso, seria necessário que ele tivesse sofrido muitas vezes desde a fundação do mundo; agora, porém,  ao se cumprirem os tempos, se manifestou uma vez por todas, para aniquilar, pelo sacrifício de si mesmo, o pecado. E, assim como aos homens está ordenado</a:t>
            </a:r>
          </a:p>
        </p:txBody>
      </p:sp>
      <p:sp>
        <p:nvSpPr>
          <p:cNvPr id="49158" name="Text Box 6">
            <a:extLst>
              <a:ext uri="{FF2B5EF4-FFF2-40B4-BE49-F238E27FC236}">
                <a16:creationId xmlns:a16="http://schemas.microsoft.com/office/drawing/2014/main" id="{DB3686E1-DB93-6B11-BBB6-86A13DD89AD3}"/>
              </a:ext>
            </a:extLst>
          </p:cNvPr>
          <p:cNvSpPr txBox="1">
            <a:spLocks noChangeArrowheads="1"/>
          </p:cNvSpPr>
          <p:nvPr/>
        </p:nvSpPr>
        <p:spPr bwMode="auto">
          <a:xfrm>
            <a:off x="107950" y="4452938"/>
            <a:ext cx="8064500" cy="26479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000080">
                    <a:alpha val="50000"/>
                  </a:srgbClr>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l"/>
            <a:r>
              <a:rPr lang="pt-BR" altLang="pt-BR" sz="2400">
                <a:solidFill>
                  <a:schemeClr val="bg1"/>
                </a:solidFill>
              </a:rPr>
              <a:t>morrerem uma só vez, vindo, depois disto, o juízo, assim também Cristo, tendo-se oferecido uma vez para sempre para tirar os pecados de muitos, aparecerá segunda vez, sem pecado, aos que o aguardam  para a salvação.”</a:t>
            </a:r>
          </a:p>
          <a:p>
            <a:pPr algn="l"/>
            <a:r>
              <a:rPr lang="pt-BR" altLang="pt-BR" sz="2400">
                <a:solidFill>
                  <a:schemeClr val="bg1"/>
                </a:solidFill>
              </a:rPr>
              <a:t>					Hebreus 9:23-28</a:t>
            </a:r>
          </a:p>
          <a:p>
            <a:pPr algn="l"/>
            <a:endParaRPr lang="pt-BR" altLang="pt-BR" sz="240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8133" name="Picture 5">
            <a:extLst>
              <a:ext uri="{FF2B5EF4-FFF2-40B4-BE49-F238E27FC236}">
                <a16:creationId xmlns:a16="http://schemas.microsoft.com/office/drawing/2014/main" id="{4F9D1D12-1C60-3333-B052-08CA50242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48130" name="Text Box 2">
            <a:extLst>
              <a:ext uri="{FF2B5EF4-FFF2-40B4-BE49-F238E27FC236}">
                <a16:creationId xmlns:a16="http://schemas.microsoft.com/office/drawing/2014/main" id="{1968B8D5-CEA8-AF4B-B498-439B087431AE}"/>
              </a:ext>
            </a:extLst>
          </p:cNvPr>
          <p:cNvSpPr txBox="1">
            <a:spLocks noChangeArrowheads="1"/>
          </p:cNvSpPr>
          <p:nvPr/>
        </p:nvSpPr>
        <p:spPr bwMode="auto">
          <a:xfrm>
            <a:off x="1908175" y="1409700"/>
            <a:ext cx="532765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solidFill>
                  <a:schemeClr val="bg1"/>
                </a:solidFill>
              </a:rPr>
              <a:t>Juízo Investigativo no céu</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12" name="Picture 8">
            <a:extLst>
              <a:ext uri="{FF2B5EF4-FFF2-40B4-BE49-F238E27FC236}">
                <a16:creationId xmlns:a16="http://schemas.microsoft.com/office/drawing/2014/main" id="{0ED30B94-2561-1DB9-0BF8-E849C901F7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893175" cy="6670675"/>
          </a:xfrm>
          <a:prstGeom prst="rect">
            <a:avLst/>
          </a:prstGeom>
          <a:noFill/>
          <a:extLst>
            <a:ext uri="{909E8E84-426E-40DD-AFC4-6F175D3DCCD1}">
              <a14:hiddenFill xmlns:a14="http://schemas.microsoft.com/office/drawing/2010/main">
                <a:solidFill>
                  <a:srgbClr val="FFFFFF"/>
                </a:solidFill>
              </a14:hiddenFill>
            </a:ext>
          </a:extLst>
        </p:spPr>
      </p:pic>
      <p:sp>
        <p:nvSpPr>
          <p:cNvPr id="47106" name="Text Box 2">
            <a:extLst>
              <a:ext uri="{FF2B5EF4-FFF2-40B4-BE49-F238E27FC236}">
                <a16:creationId xmlns:a16="http://schemas.microsoft.com/office/drawing/2014/main" id="{965E5C8E-EA99-4530-F2FE-641CA43ABE27}"/>
              </a:ext>
            </a:extLst>
          </p:cNvPr>
          <p:cNvSpPr txBox="1">
            <a:spLocks noChangeArrowheads="1"/>
          </p:cNvSpPr>
          <p:nvPr/>
        </p:nvSpPr>
        <p:spPr bwMode="auto">
          <a:xfrm>
            <a:off x="468313" y="3548063"/>
            <a:ext cx="8047037" cy="26543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sz="2800">
                <a:solidFill>
                  <a:schemeClr val="bg1"/>
                </a:solidFill>
              </a:rPr>
              <a:t>“Continuei olhando, até que foram postos uns tronos, e o Ancião de Dias se assentou; sua veste era branca como a neve, e os cabelos da cabeça, como a pura lã; o seu trono eram chamas de fogo, e as suas rodas eram fogo ardente... </a:t>
            </a:r>
          </a:p>
        </p:txBody>
      </p:sp>
      <p:sp>
        <p:nvSpPr>
          <p:cNvPr id="47107" name="Text Box 3">
            <a:extLst>
              <a:ext uri="{FF2B5EF4-FFF2-40B4-BE49-F238E27FC236}">
                <a16:creationId xmlns:a16="http://schemas.microsoft.com/office/drawing/2014/main" id="{BB186DA5-C7B2-D1C2-CCA7-FD84F890D23A}"/>
              </a:ext>
            </a:extLst>
          </p:cNvPr>
          <p:cNvSpPr txBox="1">
            <a:spLocks noChangeArrowheads="1"/>
          </p:cNvSpPr>
          <p:nvPr/>
        </p:nvSpPr>
        <p:spPr bwMode="auto">
          <a:xfrm>
            <a:off x="395288" y="506413"/>
            <a:ext cx="8064500" cy="15541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solidFill>
                  <a:srgbClr val="FFFF00"/>
                </a:solidFill>
              </a:rPr>
              <a:t>Segundo o profeta Daniel o que se realizaria no céu antes da volta de Jesus?</a:t>
            </a:r>
            <a:endParaRPr lang="pt-BR" altLang="pt-B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955" name="Picture 11">
            <a:extLst>
              <a:ext uri="{FF2B5EF4-FFF2-40B4-BE49-F238E27FC236}">
                <a16:creationId xmlns:a16="http://schemas.microsoft.com/office/drawing/2014/main" id="{6FBBDF12-F231-8A4F-D243-5C6C14C89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2948" name="Text Box 4">
            <a:extLst>
              <a:ext uri="{FF2B5EF4-FFF2-40B4-BE49-F238E27FC236}">
                <a16:creationId xmlns:a16="http://schemas.microsoft.com/office/drawing/2014/main" id="{FE1A9E8B-8E3B-CF59-0D49-1B914098B90E}"/>
              </a:ext>
            </a:extLst>
          </p:cNvPr>
          <p:cNvSpPr txBox="1">
            <a:spLocks noChangeArrowheads="1"/>
          </p:cNvSpPr>
          <p:nvPr/>
        </p:nvSpPr>
        <p:spPr bwMode="auto">
          <a:xfrm>
            <a:off x="684213" y="1149350"/>
            <a:ext cx="3959225" cy="4727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sz="2800">
                <a:solidFill>
                  <a:schemeClr val="bg1"/>
                </a:solidFill>
              </a:rPr>
              <a:t>... Um rio de fogo manava e saía de diante dele; milhares de milhares o serviam, e miríades de miríades estavam diante dele; assentou-se o tribunal, e se abriram os livros.” </a:t>
            </a:r>
          </a:p>
          <a:p>
            <a:pPr algn="l"/>
            <a:endParaRPr lang="pt-BR" altLang="pt-BR" sz="2800">
              <a:solidFill>
                <a:schemeClr val="bg1"/>
              </a:solidFill>
            </a:endParaRPr>
          </a:p>
          <a:p>
            <a:pPr algn="r"/>
            <a:r>
              <a:rPr lang="pt-BR" altLang="pt-BR" sz="2400">
                <a:solidFill>
                  <a:srgbClr val="FFFF00"/>
                </a:solidFill>
              </a:rPr>
              <a:t>Daniel 7:9 e 10</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232" name="Picture 8">
            <a:extLst>
              <a:ext uri="{FF2B5EF4-FFF2-40B4-BE49-F238E27FC236}">
                <a16:creationId xmlns:a16="http://schemas.microsoft.com/office/drawing/2014/main" id="{222A7252-469E-835F-E34F-1B9ADE9D1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2226" name="Text Box 2">
            <a:extLst>
              <a:ext uri="{FF2B5EF4-FFF2-40B4-BE49-F238E27FC236}">
                <a16:creationId xmlns:a16="http://schemas.microsoft.com/office/drawing/2014/main" id="{50AE8BE9-66E8-BF63-9674-E788E277093E}"/>
              </a:ext>
            </a:extLst>
          </p:cNvPr>
          <p:cNvSpPr txBox="1">
            <a:spLocks noChangeArrowheads="1"/>
          </p:cNvSpPr>
          <p:nvPr/>
        </p:nvSpPr>
        <p:spPr bwMode="auto">
          <a:xfrm>
            <a:off x="1042988" y="1989138"/>
            <a:ext cx="7980362" cy="28670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a:defRPr sz="2400">
                <a:solidFill>
                  <a:schemeClr val="tx1"/>
                </a:solidFill>
                <a:latin typeface="Times New Roman" panose="02020603050405020304" pitchFamily="18" charset="0"/>
              </a:defRPr>
            </a:lvl1pPr>
            <a:lvl2pPr marL="1036638" indent="-457200" algn="l">
              <a:defRPr sz="2400">
                <a:solidFill>
                  <a:schemeClr val="tx1"/>
                </a:solidFill>
                <a:latin typeface="Times New Roman" panose="02020603050405020304" pitchFamily="18" charset="0"/>
              </a:defRPr>
            </a:lvl2pPr>
            <a:lvl3pPr marL="1684338" indent="-457200" algn="l">
              <a:defRPr sz="2400">
                <a:solidFill>
                  <a:schemeClr val="tx1"/>
                </a:solidFill>
                <a:latin typeface="Times New Roman" panose="02020603050405020304" pitchFamily="18" charset="0"/>
              </a:defRPr>
            </a:lvl3pPr>
            <a:lvl4pPr marL="2332038" indent="-457200" algn="l">
              <a:defRPr sz="2400">
                <a:solidFill>
                  <a:schemeClr val="tx1"/>
                </a:solidFill>
                <a:latin typeface="Times New Roman" panose="02020603050405020304" pitchFamily="18" charset="0"/>
              </a:defRPr>
            </a:lvl4pPr>
            <a:lvl5pPr marL="2979738" indent="-457200" algn="l">
              <a:defRPr sz="2400">
                <a:solidFill>
                  <a:schemeClr val="tx1"/>
                </a:solidFill>
                <a:latin typeface="Times New Roman" panose="02020603050405020304" pitchFamily="18" charset="0"/>
              </a:defRPr>
            </a:lvl5pPr>
            <a:lvl6pPr marL="3436938" indent="-457200" fontAlgn="base">
              <a:spcBef>
                <a:spcPct val="0"/>
              </a:spcBef>
              <a:spcAft>
                <a:spcPct val="0"/>
              </a:spcAft>
              <a:defRPr sz="2400">
                <a:solidFill>
                  <a:schemeClr val="tx1"/>
                </a:solidFill>
                <a:latin typeface="Times New Roman" panose="02020603050405020304" pitchFamily="18" charset="0"/>
              </a:defRPr>
            </a:lvl6pPr>
            <a:lvl7pPr marL="3894138" indent="-457200" fontAlgn="base">
              <a:spcBef>
                <a:spcPct val="0"/>
              </a:spcBef>
              <a:spcAft>
                <a:spcPct val="0"/>
              </a:spcAft>
              <a:defRPr sz="2400">
                <a:solidFill>
                  <a:schemeClr val="tx1"/>
                </a:solidFill>
                <a:latin typeface="Times New Roman" panose="02020603050405020304" pitchFamily="18" charset="0"/>
              </a:defRPr>
            </a:lvl7pPr>
            <a:lvl8pPr marL="4351338" indent="-457200" fontAlgn="base">
              <a:spcBef>
                <a:spcPct val="0"/>
              </a:spcBef>
              <a:spcAft>
                <a:spcPct val="0"/>
              </a:spcAft>
              <a:defRPr sz="2400">
                <a:solidFill>
                  <a:schemeClr val="tx1"/>
                </a:solidFill>
                <a:latin typeface="Times New Roman" panose="02020603050405020304" pitchFamily="18" charset="0"/>
              </a:defRPr>
            </a:lvl8pPr>
            <a:lvl9pPr marL="4808538" indent="-457200" fontAlgn="base">
              <a:spcBef>
                <a:spcPct val="0"/>
              </a:spcBef>
              <a:spcAft>
                <a:spcPct val="0"/>
              </a:spcAft>
              <a:defRPr sz="2400">
                <a:solidFill>
                  <a:schemeClr val="tx1"/>
                </a:solidFill>
                <a:latin typeface="Times New Roman" panose="02020603050405020304" pitchFamily="18" charset="0"/>
              </a:defRPr>
            </a:lvl9pPr>
          </a:lstStyle>
          <a:p>
            <a:r>
              <a:rPr lang="pt-BR" altLang="pt-BR" sz="2800">
                <a:solidFill>
                  <a:srgbClr val="FFFF00"/>
                </a:solidFill>
                <a:latin typeface="Arial" panose="020B0604020202020204" pitchFamily="34" charset="0"/>
              </a:rPr>
              <a:t>1. </a:t>
            </a:r>
            <a:r>
              <a:rPr lang="pt-BR" altLang="pt-BR" sz="2800">
                <a:solidFill>
                  <a:schemeClr val="bg1"/>
                </a:solidFill>
                <a:latin typeface="Arial" panose="020B0604020202020204" pitchFamily="34" charset="0"/>
              </a:rPr>
              <a:t>Memorial</a:t>
            </a:r>
            <a:r>
              <a:rPr lang="pt-BR" altLang="pt-BR" sz="2800">
                <a:solidFill>
                  <a:srgbClr val="FFFF00"/>
                </a:solidFill>
                <a:latin typeface="Arial" panose="020B0604020202020204" pitchFamily="34" charset="0"/>
              </a:rPr>
              <a:t>: Boas ações – </a:t>
            </a:r>
            <a:r>
              <a:rPr lang="pt-BR" altLang="pt-BR" sz="2800">
                <a:solidFill>
                  <a:schemeClr val="bg1"/>
                </a:solidFill>
                <a:latin typeface="Arial" panose="020B0604020202020204" pitchFamily="34" charset="0"/>
              </a:rPr>
              <a:t>Malaquias 3:16</a:t>
            </a:r>
          </a:p>
          <a:p>
            <a:endParaRPr lang="pt-BR" altLang="pt-BR" sz="1400">
              <a:solidFill>
                <a:srgbClr val="FFFF00"/>
              </a:solidFill>
              <a:latin typeface="Arial" panose="020B0604020202020204" pitchFamily="34" charset="0"/>
            </a:endParaRPr>
          </a:p>
          <a:p>
            <a:r>
              <a:rPr lang="pt-BR" altLang="pt-BR" sz="2800">
                <a:solidFill>
                  <a:srgbClr val="FFFF00"/>
                </a:solidFill>
                <a:latin typeface="Arial" panose="020B0604020202020204" pitchFamily="34" charset="0"/>
              </a:rPr>
              <a:t>“Então, os que temiam ao Senhor falavam  uns aos outros; o Senhor atentava e ouvia; havia um memorial escrito diante dele para os que temem ao Senhor e para os que se lembram do seu nome.”</a:t>
            </a:r>
          </a:p>
        </p:txBody>
      </p:sp>
      <p:sp>
        <p:nvSpPr>
          <p:cNvPr id="52227" name="Text Box 3">
            <a:extLst>
              <a:ext uri="{FF2B5EF4-FFF2-40B4-BE49-F238E27FC236}">
                <a16:creationId xmlns:a16="http://schemas.microsoft.com/office/drawing/2014/main" id="{963BE9BC-6E86-9E19-AD40-76881B8B907A}"/>
              </a:ext>
            </a:extLst>
          </p:cNvPr>
          <p:cNvSpPr txBox="1">
            <a:spLocks noChangeArrowheads="1"/>
          </p:cNvSpPr>
          <p:nvPr/>
        </p:nvSpPr>
        <p:spPr bwMode="auto">
          <a:xfrm>
            <a:off x="1331913" y="188913"/>
            <a:ext cx="3960812" cy="6413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sz="3600">
                <a:solidFill>
                  <a:schemeClr val="bg1"/>
                </a:solidFill>
              </a:rPr>
              <a:t>Livros do Céu</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53" name="Picture 5">
            <a:extLst>
              <a:ext uri="{FF2B5EF4-FFF2-40B4-BE49-F238E27FC236}">
                <a16:creationId xmlns:a16="http://schemas.microsoft.com/office/drawing/2014/main" id="{CD540EE0-05F5-9CD1-0E37-4E3EA6376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0" name="Text Box 2">
            <a:extLst>
              <a:ext uri="{FF2B5EF4-FFF2-40B4-BE49-F238E27FC236}">
                <a16:creationId xmlns:a16="http://schemas.microsoft.com/office/drawing/2014/main" id="{1339B898-419B-922E-5A78-A662105ED71F}"/>
              </a:ext>
            </a:extLst>
          </p:cNvPr>
          <p:cNvSpPr txBox="1">
            <a:spLocks noChangeArrowheads="1"/>
          </p:cNvSpPr>
          <p:nvPr/>
        </p:nvSpPr>
        <p:spPr bwMode="auto">
          <a:xfrm>
            <a:off x="1187450" y="1700213"/>
            <a:ext cx="7656513" cy="32940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l">
              <a:defRPr sz="2400">
                <a:solidFill>
                  <a:schemeClr val="tx1"/>
                </a:solidFill>
                <a:latin typeface="Times New Roman" panose="02020603050405020304" pitchFamily="18" charset="0"/>
              </a:defRPr>
            </a:lvl1pPr>
            <a:lvl2pPr marL="1036638" indent="-457200" algn="l">
              <a:defRPr sz="2400">
                <a:solidFill>
                  <a:schemeClr val="tx1"/>
                </a:solidFill>
                <a:latin typeface="Times New Roman" panose="02020603050405020304" pitchFamily="18" charset="0"/>
              </a:defRPr>
            </a:lvl2pPr>
            <a:lvl3pPr marL="1684338" indent="-457200" algn="l">
              <a:defRPr sz="2400">
                <a:solidFill>
                  <a:schemeClr val="tx1"/>
                </a:solidFill>
                <a:latin typeface="Times New Roman" panose="02020603050405020304" pitchFamily="18" charset="0"/>
              </a:defRPr>
            </a:lvl3pPr>
            <a:lvl4pPr marL="2332038" indent="-457200" algn="l">
              <a:defRPr sz="2400">
                <a:solidFill>
                  <a:schemeClr val="tx1"/>
                </a:solidFill>
                <a:latin typeface="Times New Roman" panose="02020603050405020304" pitchFamily="18" charset="0"/>
              </a:defRPr>
            </a:lvl4pPr>
            <a:lvl5pPr marL="2979738" indent="-457200" algn="l">
              <a:defRPr sz="2400">
                <a:solidFill>
                  <a:schemeClr val="tx1"/>
                </a:solidFill>
                <a:latin typeface="Times New Roman" panose="02020603050405020304" pitchFamily="18" charset="0"/>
              </a:defRPr>
            </a:lvl5pPr>
            <a:lvl6pPr marL="3436938" indent="-457200" fontAlgn="base">
              <a:spcBef>
                <a:spcPct val="0"/>
              </a:spcBef>
              <a:spcAft>
                <a:spcPct val="0"/>
              </a:spcAft>
              <a:defRPr sz="2400">
                <a:solidFill>
                  <a:schemeClr val="tx1"/>
                </a:solidFill>
                <a:latin typeface="Times New Roman" panose="02020603050405020304" pitchFamily="18" charset="0"/>
              </a:defRPr>
            </a:lvl6pPr>
            <a:lvl7pPr marL="3894138" indent="-457200" fontAlgn="base">
              <a:spcBef>
                <a:spcPct val="0"/>
              </a:spcBef>
              <a:spcAft>
                <a:spcPct val="0"/>
              </a:spcAft>
              <a:defRPr sz="2400">
                <a:solidFill>
                  <a:schemeClr val="tx1"/>
                </a:solidFill>
                <a:latin typeface="Times New Roman" panose="02020603050405020304" pitchFamily="18" charset="0"/>
              </a:defRPr>
            </a:lvl7pPr>
            <a:lvl8pPr marL="4351338" indent="-457200" fontAlgn="base">
              <a:spcBef>
                <a:spcPct val="0"/>
              </a:spcBef>
              <a:spcAft>
                <a:spcPct val="0"/>
              </a:spcAft>
              <a:defRPr sz="2400">
                <a:solidFill>
                  <a:schemeClr val="tx1"/>
                </a:solidFill>
                <a:latin typeface="Times New Roman" panose="02020603050405020304" pitchFamily="18" charset="0"/>
              </a:defRPr>
            </a:lvl8pPr>
            <a:lvl9pPr marL="4808538" indent="-457200" fontAlgn="base">
              <a:spcBef>
                <a:spcPct val="0"/>
              </a:spcBef>
              <a:spcAft>
                <a:spcPct val="0"/>
              </a:spcAft>
              <a:defRPr sz="2400">
                <a:solidFill>
                  <a:schemeClr val="tx1"/>
                </a:solidFill>
                <a:latin typeface="Times New Roman" panose="02020603050405020304" pitchFamily="18" charset="0"/>
              </a:defRPr>
            </a:lvl9pPr>
          </a:lstStyle>
          <a:p>
            <a:r>
              <a:rPr lang="pt-BR" altLang="pt-BR" sz="2800">
                <a:solidFill>
                  <a:srgbClr val="FFFF00"/>
                </a:solidFill>
                <a:latin typeface="Arial" panose="020B0604020202020204" pitchFamily="34" charset="0"/>
              </a:rPr>
              <a:t>2. </a:t>
            </a:r>
            <a:r>
              <a:rPr lang="pt-BR" altLang="pt-BR" sz="2800">
                <a:solidFill>
                  <a:schemeClr val="bg1"/>
                </a:solidFill>
                <a:latin typeface="Arial" panose="020B0604020202020204" pitchFamily="34" charset="0"/>
              </a:rPr>
              <a:t>Pecados</a:t>
            </a:r>
            <a:r>
              <a:rPr lang="pt-BR" altLang="pt-BR" sz="2800">
                <a:solidFill>
                  <a:srgbClr val="FFFF00"/>
                </a:solidFill>
                <a:latin typeface="Arial" panose="020B0604020202020204" pitchFamily="34" charset="0"/>
              </a:rPr>
              <a:t>: Atos pecaminosos – </a:t>
            </a:r>
            <a:r>
              <a:rPr lang="pt-BR" altLang="pt-BR" sz="2800">
                <a:solidFill>
                  <a:schemeClr val="bg1"/>
                </a:solidFill>
                <a:latin typeface="Arial" panose="020B0604020202020204" pitchFamily="34" charset="0"/>
              </a:rPr>
              <a:t>Mateus 12:36 e 37</a:t>
            </a:r>
          </a:p>
          <a:p>
            <a:endParaRPr lang="pt-BR" altLang="pt-BR" sz="1400">
              <a:solidFill>
                <a:schemeClr val="bg1"/>
              </a:solidFill>
              <a:latin typeface="Arial" panose="020B0604020202020204" pitchFamily="34" charset="0"/>
            </a:endParaRPr>
          </a:p>
          <a:p>
            <a:r>
              <a:rPr lang="pt-BR" altLang="pt-BR" sz="2800">
                <a:solidFill>
                  <a:srgbClr val="FFFF00"/>
                </a:solidFill>
                <a:latin typeface="Arial" panose="020B0604020202020204" pitchFamily="34" charset="0"/>
              </a:rPr>
              <a:t>“Digo-vos que de toda palavra frívola que proferirem os homens, dela darão conta no Dia do Juízo; porque, pelas tuas palavras, serás justificado e, pelas tuas palavras, serás condenado.”</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7" name="Picture 5">
            <a:extLst>
              <a:ext uri="{FF2B5EF4-FFF2-40B4-BE49-F238E27FC236}">
                <a16:creationId xmlns:a16="http://schemas.microsoft.com/office/drawing/2014/main" id="{1A6BD2A2-DF7A-2418-C381-AEA31E87E7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4274" name="Text Box 2">
            <a:extLst>
              <a:ext uri="{FF2B5EF4-FFF2-40B4-BE49-F238E27FC236}">
                <a16:creationId xmlns:a16="http://schemas.microsoft.com/office/drawing/2014/main" id="{E9DC7E86-23BB-22FF-911F-F5BA8F3058ED}"/>
              </a:ext>
            </a:extLst>
          </p:cNvPr>
          <p:cNvSpPr txBox="1">
            <a:spLocks noChangeArrowheads="1"/>
          </p:cNvSpPr>
          <p:nvPr/>
        </p:nvSpPr>
        <p:spPr bwMode="auto">
          <a:xfrm>
            <a:off x="1258888" y="260350"/>
            <a:ext cx="7561262" cy="5648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96838" indent="-96838" algn="l">
              <a:defRPr sz="2400">
                <a:solidFill>
                  <a:schemeClr val="tx1"/>
                </a:solidFill>
                <a:latin typeface="Times New Roman" panose="02020603050405020304" pitchFamily="18" charset="0"/>
              </a:defRPr>
            </a:lvl1pPr>
            <a:lvl2pPr marL="1036638" indent="-457200" algn="l">
              <a:defRPr sz="2400">
                <a:solidFill>
                  <a:schemeClr val="tx1"/>
                </a:solidFill>
                <a:latin typeface="Times New Roman" panose="02020603050405020304" pitchFamily="18" charset="0"/>
              </a:defRPr>
            </a:lvl2pPr>
            <a:lvl3pPr marL="1684338" indent="-457200" algn="l">
              <a:defRPr sz="2400">
                <a:solidFill>
                  <a:schemeClr val="tx1"/>
                </a:solidFill>
                <a:latin typeface="Times New Roman" panose="02020603050405020304" pitchFamily="18" charset="0"/>
              </a:defRPr>
            </a:lvl3pPr>
            <a:lvl4pPr marL="2332038" indent="-457200" algn="l">
              <a:defRPr sz="2400">
                <a:solidFill>
                  <a:schemeClr val="tx1"/>
                </a:solidFill>
                <a:latin typeface="Times New Roman" panose="02020603050405020304" pitchFamily="18" charset="0"/>
              </a:defRPr>
            </a:lvl4pPr>
            <a:lvl5pPr marL="2979738" indent="-457200" algn="l">
              <a:defRPr sz="2400">
                <a:solidFill>
                  <a:schemeClr val="tx1"/>
                </a:solidFill>
                <a:latin typeface="Times New Roman" panose="02020603050405020304" pitchFamily="18" charset="0"/>
              </a:defRPr>
            </a:lvl5pPr>
            <a:lvl6pPr marL="3436938" indent="-457200" fontAlgn="base">
              <a:spcBef>
                <a:spcPct val="0"/>
              </a:spcBef>
              <a:spcAft>
                <a:spcPct val="0"/>
              </a:spcAft>
              <a:defRPr sz="2400">
                <a:solidFill>
                  <a:schemeClr val="tx1"/>
                </a:solidFill>
                <a:latin typeface="Times New Roman" panose="02020603050405020304" pitchFamily="18" charset="0"/>
              </a:defRPr>
            </a:lvl6pPr>
            <a:lvl7pPr marL="3894138" indent="-457200" fontAlgn="base">
              <a:spcBef>
                <a:spcPct val="0"/>
              </a:spcBef>
              <a:spcAft>
                <a:spcPct val="0"/>
              </a:spcAft>
              <a:defRPr sz="2400">
                <a:solidFill>
                  <a:schemeClr val="tx1"/>
                </a:solidFill>
                <a:latin typeface="Times New Roman" panose="02020603050405020304" pitchFamily="18" charset="0"/>
              </a:defRPr>
            </a:lvl7pPr>
            <a:lvl8pPr marL="4351338" indent="-457200" fontAlgn="base">
              <a:spcBef>
                <a:spcPct val="0"/>
              </a:spcBef>
              <a:spcAft>
                <a:spcPct val="0"/>
              </a:spcAft>
              <a:defRPr sz="2400">
                <a:solidFill>
                  <a:schemeClr val="tx1"/>
                </a:solidFill>
                <a:latin typeface="Times New Roman" panose="02020603050405020304" pitchFamily="18" charset="0"/>
              </a:defRPr>
            </a:lvl8pPr>
            <a:lvl9pPr marL="4808538" indent="-457200" fontAlgn="base">
              <a:spcBef>
                <a:spcPct val="0"/>
              </a:spcBef>
              <a:spcAft>
                <a:spcPct val="0"/>
              </a:spcAft>
              <a:defRPr sz="2400">
                <a:solidFill>
                  <a:schemeClr val="tx1"/>
                </a:solidFill>
                <a:latin typeface="Times New Roman" panose="02020603050405020304" pitchFamily="18" charset="0"/>
              </a:defRPr>
            </a:lvl9pPr>
          </a:lstStyle>
          <a:p>
            <a:pPr>
              <a:buFontTx/>
              <a:buAutoNum type="arabicPeriod" startAt="3"/>
            </a:pPr>
            <a:r>
              <a:rPr lang="pt-BR" altLang="pt-BR" sz="2600">
                <a:solidFill>
                  <a:schemeClr val="bg1"/>
                </a:solidFill>
                <a:latin typeface="Arial" panose="020B0604020202020204" pitchFamily="34" charset="0"/>
              </a:rPr>
              <a:t>Vida</a:t>
            </a:r>
            <a:r>
              <a:rPr lang="pt-BR" altLang="pt-BR" sz="2600">
                <a:solidFill>
                  <a:srgbClr val="FFFF00"/>
                </a:solidFill>
                <a:latin typeface="Arial" panose="020B0604020202020204" pitchFamily="34" charset="0"/>
              </a:rPr>
              <a:t>: Nomes dos que aceitavam a Jesus – </a:t>
            </a:r>
            <a:r>
              <a:rPr lang="pt-BR" altLang="pt-BR" sz="2600">
                <a:solidFill>
                  <a:schemeClr val="bg1"/>
                </a:solidFill>
                <a:latin typeface="Arial" panose="020B0604020202020204" pitchFamily="34" charset="0"/>
              </a:rPr>
              <a:t>Apocalipse 21:12-15</a:t>
            </a:r>
          </a:p>
          <a:p>
            <a:endParaRPr lang="pt-BR" altLang="pt-BR" sz="2600">
              <a:solidFill>
                <a:srgbClr val="FFFF00"/>
              </a:solidFill>
              <a:latin typeface="Arial" panose="020B0604020202020204" pitchFamily="34" charset="0"/>
            </a:endParaRPr>
          </a:p>
          <a:p>
            <a:r>
              <a:rPr lang="pt-BR" altLang="pt-BR" sz="2600">
                <a:solidFill>
                  <a:srgbClr val="FFFF00"/>
                </a:solidFill>
                <a:latin typeface="Arial" panose="020B0604020202020204" pitchFamily="34" charset="0"/>
              </a:rPr>
              <a:t>“Tinha grande e alta muralha, doze portas, e, junto às portas, doze anjos, e, sobre elas, nomes inscritos, que são os nomes das doze tribos dos filhos de Israel. Três portas se achavam a leste, três, ao norte, três, ao sul, três, a oeste. A muralha da cidade tinha doze fundamentos, e estavam sobre estes os doze nomes dos doze apóstolos do Cordeiro. Aquele que falava comigo tinha por medida uma vara de ouro para medir a cidade,  as suas portas e a sua  muralha.”</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7353" name="Picture 9">
            <a:extLst>
              <a:ext uri="{FF2B5EF4-FFF2-40B4-BE49-F238E27FC236}">
                <a16:creationId xmlns:a16="http://schemas.microsoft.com/office/drawing/2014/main" id="{E9F34373-A535-75AF-9617-3A9C1F308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346" name="Text Box 2">
            <a:extLst>
              <a:ext uri="{FF2B5EF4-FFF2-40B4-BE49-F238E27FC236}">
                <a16:creationId xmlns:a16="http://schemas.microsoft.com/office/drawing/2014/main" id="{7E54B17D-F89C-40EE-27AB-9DCAE0CA9EBB}"/>
              </a:ext>
            </a:extLst>
          </p:cNvPr>
          <p:cNvSpPr txBox="1">
            <a:spLocks noChangeArrowheads="1"/>
          </p:cNvSpPr>
          <p:nvPr/>
        </p:nvSpPr>
        <p:spPr bwMode="auto">
          <a:xfrm>
            <a:off x="287338" y="1412875"/>
            <a:ext cx="5292725" cy="4838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sz="2400">
                <a:solidFill>
                  <a:schemeClr val="bg1"/>
                </a:solidFill>
              </a:rPr>
              <a:t>“Porque a ocasião de começar o juízo pela casa de Deus é chegada; ora, se primeiro vem por nós, qual será o fim daqueles que não obedecem ao evangelho de Deus?” </a:t>
            </a:r>
          </a:p>
          <a:p>
            <a:pPr algn="r"/>
            <a:r>
              <a:rPr lang="pt-BR" altLang="pt-BR" sz="2400">
                <a:solidFill>
                  <a:srgbClr val="FFFF00"/>
                </a:solidFill>
              </a:rPr>
              <a:t>I Pedro 4:17</a:t>
            </a:r>
          </a:p>
          <a:p>
            <a:pPr algn="l"/>
            <a:endParaRPr lang="pt-BR" altLang="pt-BR" sz="2400">
              <a:solidFill>
                <a:schemeClr val="bg1"/>
              </a:solidFill>
            </a:endParaRPr>
          </a:p>
          <a:p>
            <a:pPr algn="l"/>
            <a:r>
              <a:rPr lang="pt-BR" altLang="pt-BR" sz="2400">
                <a:solidFill>
                  <a:schemeClr val="bg1"/>
                </a:solidFill>
              </a:rPr>
              <a:t>“Porque Deus há de trazer a juízo todas as obras, até as que estão escondidas, quer sejam boas, quer sejam más.” </a:t>
            </a:r>
          </a:p>
          <a:p>
            <a:pPr algn="r"/>
            <a:r>
              <a:rPr lang="pt-BR" altLang="pt-BR" sz="2400">
                <a:solidFill>
                  <a:srgbClr val="FFFF00"/>
                </a:solidFill>
              </a:rPr>
              <a:t>Eclesiastes 12:14</a:t>
            </a:r>
          </a:p>
        </p:txBody>
      </p:sp>
      <p:sp>
        <p:nvSpPr>
          <p:cNvPr id="57347" name="Text Box 3">
            <a:extLst>
              <a:ext uri="{FF2B5EF4-FFF2-40B4-BE49-F238E27FC236}">
                <a16:creationId xmlns:a16="http://schemas.microsoft.com/office/drawing/2014/main" id="{F87E4EC6-4F43-A8AB-F7CF-16DEE0E6A882}"/>
              </a:ext>
            </a:extLst>
          </p:cNvPr>
          <p:cNvSpPr txBox="1">
            <a:spLocks noChangeArrowheads="1"/>
          </p:cNvSpPr>
          <p:nvPr/>
        </p:nvSpPr>
        <p:spPr bwMode="auto">
          <a:xfrm>
            <a:off x="0" y="188913"/>
            <a:ext cx="7667625" cy="10668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a:solidFill>
                  <a:srgbClr val="FFFF00"/>
                </a:solidFill>
              </a:rPr>
              <a:t> Início pela casa de Deus</a:t>
            </a:r>
          </a:p>
          <a:p>
            <a:pPr algn="l"/>
            <a:r>
              <a:rPr lang="pt-BR" altLang="pt-BR">
                <a:solidFill>
                  <a:srgbClr val="FFFF00"/>
                </a:solidFill>
              </a:rPr>
              <a:t> Pelos inscritos no livro da vida</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34" name="Picture 14">
            <a:extLst>
              <a:ext uri="{FF2B5EF4-FFF2-40B4-BE49-F238E27FC236}">
                <a16:creationId xmlns:a16="http://schemas.microsoft.com/office/drawing/2014/main" id="{6EBCBB4A-F277-8346-4F5D-595F8E8BA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6322" name="Text Box 2">
            <a:extLst>
              <a:ext uri="{FF2B5EF4-FFF2-40B4-BE49-F238E27FC236}">
                <a16:creationId xmlns:a16="http://schemas.microsoft.com/office/drawing/2014/main" id="{DF21FE56-9B0A-F63C-D9BD-E5697A8FAB46}"/>
              </a:ext>
            </a:extLst>
          </p:cNvPr>
          <p:cNvSpPr txBox="1">
            <a:spLocks noChangeArrowheads="1"/>
          </p:cNvSpPr>
          <p:nvPr/>
        </p:nvSpPr>
        <p:spPr bwMode="auto">
          <a:xfrm>
            <a:off x="250825" y="1398588"/>
            <a:ext cx="4752975" cy="4838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sz="2400">
                <a:solidFill>
                  <a:schemeClr val="bg1"/>
                </a:solidFill>
              </a:rPr>
              <a:t>“Falai  de tal maneira e de tal maneira procedei como aqueles que hão de ser julgados pela lei da liberdade.”</a:t>
            </a:r>
          </a:p>
          <a:p>
            <a:pPr algn="r"/>
            <a:r>
              <a:rPr lang="pt-BR" altLang="pt-BR" sz="2400">
                <a:solidFill>
                  <a:srgbClr val="FFFF00"/>
                </a:solidFill>
              </a:rPr>
              <a:t>Tiago 2:12</a:t>
            </a:r>
          </a:p>
          <a:p>
            <a:pPr algn="l"/>
            <a:endParaRPr lang="pt-BR" altLang="pt-BR" sz="2400">
              <a:solidFill>
                <a:schemeClr val="bg1"/>
              </a:solidFill>
            </a:endParaRPr>
          </a:p>
          <a:p>
            <a:pPr algn="l"/>
            <a:r>
              <a:rPr lang="pt-BR" altLang="pt-BR" sz="2400">
                <a:solidFill>
                  <a:schemeClr val="bg1"/>
                </a:solidFill>
              </a:rPr>
              <a:t>“Tinha grande e alta muralha, doze portas, e, junto às portas, doze anjos, e, sobre elas, nomes inscritos, que são os nomes das doze tribos dos filhos de Israel.” </a:t>
            </a:r>
          </a:p>
          <a:p>
            <a:pPr algn="r"/>
            <a:r>
              <a:rPr lang="pt-BR" altLang="pt-BR" sz="2400">
                <a:solidFill>
                  <a:srgbClr val="FFFF00"/>
                </a:solidFill>
              </a:rPr>
              <a:t>Apocalipse 21:12</a:t>
            </a:r>
          </a:p>
        </p:txBody>
      </p:sp>
      <p:sp>
        <p:nvSpPr>
          <p:cNvPr id="56323" name="Text Box 3">
            <a:extLst>
              <a:ext uri="{FF2B5EF4-FFF2-40B4-BE49-F238E27FC236}">
                <a16:creationId xmlns:a16="http://schemas.microsoft.com/office/drawing/2014/main" id="{5ED8D12E-E084-02F9-C73A-AA99FBDE59D6}"/>
              </a:ext>
            </a:extLst>
          </p:cNvPr>
          <p:cNvSpPr txBox="1">
            <a:spLocks noChangeArrowheads="1"/>
          </p:cNvSpPr>
          <p:nvPr/>
        </p:nvSpPr>
        <p:spPr bwMode="auto">
          <a:xfrm>
            <a:off x="323850" y="260350"/>
            <a:ext cx="6410325"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a:solidFill>
                  <a:srgbClr val="FFFF00"/>
                </a:solidFill>
              </a:rPr>
              <a:t>Qual é a base para esse juízo?</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373" name="Picture 5">
            <a:extLst>
              <a:ext uri="{FF2B5EF4-FFF2-40B4-BE49-F238E27FC236}">
                <a16:creationId xmlns:a16="http://schemas.microsoft.com/office/drawing/2014/main" id="{CEB17284-1A13-A70F-C982-71D6C00CB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370" name="Text Box 2">
            <a:extLst>
              <a:ext uri="{FF2B5EF4-FFF2-40B4-BE49-F238E27FC236}">
                <a16:creationId xmlns:a16="http://schemas.microsoft.com/office/drawing/2014/main" id="{7181EA5C-6F4C-6DAB-2508-0B6691E7CF0B}"/>
              </a:ext>
            </a:extLst>
          </p:cNvPr>
          <p:cNvSpPr txBox="1">
            <a:spLocks noChangeArrowheads="1"/>
          </p:cNvSpPr>
          <p:nvPr/>
        </p:nvSpPr>
        <p:spPr bwMode="auto">
          <a:xfrm>
            <a:off x="250825" y="692150"/>
            <a:ext cx="4968875" cy="17668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sz="4400">
                <a:solidFill>
                  <a:schemeClr val="bg1"/>
                </a:solidFill>
              </a:rPr>
              <a:t> Lei de Deus</a:t>
            </a:r>
          </a:p>
          <a:p>
            <a:pPr algn="l">
              <a:spcBef>
                <a:spcPct val="50000"/>
              </a:spcBef>
            </a:pPr>
            <a:r>
              <a:rPr lang="pt-BR" altLang="pt-BR" sz="4400">
                <a:solidFill>
                  <a:schemeClr val="bg1"/>
                </a:solidFill>
              </a:rPr>
              <a:t> Registros do Céu</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401" name="Picture 9">
            <a:extLst>
              <a:ext uri="{FF2B5EF4-FFF2-40B4-BE49-F238E27FC236}">
                <a16:creationId xmlns:a16="http://schemas.microsoft.com/office/drawing/2014/main" id="{64203611-DD3E-0B83-F011-989659640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0424" name="Picture 8">
            <a:extLst>
              <a:ext uri="{FF2B5EF4-FFF2-40B4-BE49-F238E27FC236}">
                <a16:creationId xmlns:a16="http://schemas.microsoft.com/office/drawing/2014/main" id="{8F995F8B-9F0A-B961-3951-CA3E8B5BD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0418" name="Text Box 2">
            <a:extLst>
              <a:ext uri="{FF2B5EF4-FFF2-40B4-BE49-F238E27FC236}">
                <a16:creationId xmlns:a16="http://schemas.microsoft.com/office/drawing/2014/main" id="{193104B2-D64D-C632-48D8-C7D0B2B73C2D}"/>
              </a:ext>
            </a:extLst>
          </p:cNvPr>
          <p:cNvSpPr txBox="1">
            <a:spLocks noChangeArrowheads="1"/>
          </p:cNvSpPr>
          <p:nvPr/>
        </p:nvSpPr>
        <p:spPr bwMode="auto">
          <a:xfrm>
            <a:off x="323850" y="2597150"/>
            <a:ext cx="8594725" cy="414496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a:solidFill>
                  <a:srgbClr val="FFFF00"/>
                </a:solidFill>
              </a:rPr>
              <a:t>“Continue o injusto fazendo injustiça continue o imundo ainda sendo imundo; o justo continue na prática da justiça, e o santo continue a santificar-se. E eis que venho sem demora, e comigo está o galardão que tenho para retribuir a cada um segundo as suas obras.” </a:t>
            </a:r>
          </a:p>
          <a:p>
            <a:pPr algn="r">
              <a:spcBef>
                <a:spcPct val="50000"/>
              </a:spcBef>
            </a:pPr>
            <a:r>
              <a:rPr lang="pt-BR" altLang="pt-BR" sz="2800">
                <a:solidFill>
                  <a:schemeClr val="bg1"/>
                </a:solidFill>
              </a:rPr>
              <a:t>Apocalipse 22:11 e 12</a:t>
            </a:r>
          </a:p>
        </p:txBody>
      </p:sp>
      <p:sp>
        <p:nvSpPr>
          <p:cNvPr id="60419" name="Text Box 3">
            <a:extLst>
              <a:ext uri="{FF2B5EF4-FFF2-40B4-BE49-F238E27FC236}">
                <a16:creationId xmlns:a16="http://schemas.microsoft.com/office/drawing/2014/main" id="{1A6BCF3F-02BB-9FA4-5EC3-652D6239DF2F}"/>
              </a:ext>
            </a:extLst>
          </p:cNvPr>
          <p:cNvSpPr txBox="1">
            <a:spLocks noChangeArrowheads="1"/>
          </p:cNvSpPr>
          <p:nvPr/>
        </p:nvSpPr>
        <p:spPr bwMode="auto">
          <a:xfrm>
            <a:off x="0" y="495300"/>
            <a:ext cx="91440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sz="4000">
                <a:solidFill>
                  <a:srgbClr val="FFFF00"/>
                </a:solidFill>
              </a:rPr>
              <a:t>Fim da Graça</a:t>
            </a:r>
            <a:endParaRPr lang="pt-BR" altLang="pt-BR" sz="400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47" name="Picture 7">
            <a:extLst>
              <a:ext uri="{FF2B5EF4-FFF2-40B4-BE49-F238E27FC236}">
                <a16:creationId xmlns:a16="http://schemas.microsoft.com/office/drawing/2014/main" id="{2E940478-D226-8726-3429-28F44ACD9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42" name="Text Box 2">
            <a:extLst>
              <a:ext uri="{FF2B5EF4-FFF2-40B4-BE49-F238E27FC236}">
                <a16:creationId xmlns:a16="http://schemas.microsoft.com/office/drawing/2014/main" id="{C4D59A9C-7922-82EB-F74F-53E957FB0C61}"/>
              </a:ext>
            </a:extLst>
          </p:cNvPr>
          <p:cNvSpPr txBox="1">
            <a:spLocks noChangeArrowheads="1"/>
          </p:cNvSpPr>
          <p:nvPr/>
        </p:nvSpPr>
        <p:spPr bwMode="auto">
          <a:xfrm>
            <a:off x="395288" y="908050"/>
            <a:ext cx="3887787" cy="3743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95000"/>
              </a:lnSpc>
            </a:pPr>
            <a:r>
              <a:rPr lang="pt-BR" altLang="pt-BR">
                <a:solidFill>
                  <a:schemeClr val="bg1"/>
                </a:solidFill>
              </a:rPr>
              <a:t>“Sabeis também que ele se manifestou para tirar os pecados, e nele não existe pecado.” </a:t>
            </a:r>
          </a:p>
          <a:p>
            <a:pPr algn="l">
              <a:lnSpc>
                <a:spcPct val="95000"/>
              </a:lnSpc>
            </a:pPr>
            <a:endParaRPr lang="pt-BR" altLang="pt-BR">
              <a:solidFill>
                <a:schemeClr val="bg1"/>
              </a:solidFill>
            </a:endParaRPr>
          </a:p>
          <a:p>
            <a:pPr algn="r">
              <a:lnSpc>
                <a:spcPct val="95000"/>
              </a:lnSpc>
            </a:pPr>
            <a:r>
              <a:rPr lang="pt-BR" altLang="pt-BR" sz="2800">
                <a:solidFill>
                  <a:srgbClr val="FFFF00"/>
                </a:solidFill>
              </a:rPr>
              <a:t>I João 3:5</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469" name="Picture 5">
            <a:extLst>
              <a:ext uri="{FF2B5EF4-FFF2-40B4-BE49-F238E27FC236}">
                <a16:creationId xmlns:a16="http://schemas.microsoft.com/office/drawing/2014/main" id="{52408712-8539-110F-A96E-488A0C76E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913"/>
            <a:ext cx="9144000" cy="6480175"/>
          </a:xfrm>
          <a:prstGeom prst="rect">
            <a:avLst/>
          </a:prstGeom>
          <a:noFill/>
          <a:extLst>
            <a:ext uri="{909E8E84-426E-40DD-AFC4-6F175D3DCCD1}">
              <a14:hiddenFill xmlns:a14="http://schemas.microsoft.com/office/drawing/2010/main">
                <a:solidFill>
                  <a:srgbClr val="FFFFFF"/>
                </a:solidFill>
              </a14:hiddenFill>
            </a:ext>
          </a:extLst>
        </p:spPr>
      </p:pic>
      <p:sp>
        <p:nvSpPr>
          <p:cNvPr id="62466" name="Text Box 2">
            <a:extLst>
              <a:ext uri="{FF2B5EF4-FFF2-40B4-BE49-F238E27FC236}">
                <a16:creationId xmlns:a16="http://schemas.microsoft.com/office/drawing/2014/main" id="{D0DF78C3-590B-C86D-D500-51223A4F6B0B}"/>
              </a:ext>
            </a:extLst>
          </p:cNvPr>
          <p:cNvSpPr txBox="1">
            <a:spLocks noChangeArrowheads="1"/>
          </p:cNvSpPr>
          <p:nvPr/>
        </p:nvSpPr>
        <p:spPr bwMode="auto">
          <a:xfrm>
            <a:off x="539750" y="3213100"/>
            <a:ext cx="8208963" cy="2352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95000"/>
              </a:lnSpc>
            </a:pPr>
            <a:r>
              <a:rPr lang="pt-BR" altLang="pt-BR">
                <a:solidFill>
                  <a:srgbClr val="FFFF00"/>
                </a:solidFill>
              </a:rPr>
              <a:t>“Então, será, de fato, revelado o iníquo, a quem o Senhor Jesus matará com o sopro de sua boca e o destruirá pela manifestação de sua vinda.” </a:t>
            </a:r>
          </a:p>
          <a:p>
            <a:pPr algn="r">
              <a:lnSpc>
                <a:spcPct val="95000"/>
              </a:lnSpc>
            </a:pPr>
            <a:r>
              <a:rPr lang="pt-BR" altLang="pt-BR" sz="2800">
                <a:solidFill>
                  <a:schemeClr val="bg1"/>
                </a:solidFill>
              </a:rPr>
              <a:t>II Tessalonicenses 2:8</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704" name="Picture 8">
            <a:extLst>
              <a:ext uri="{FF2B5EF4-FFF2-40B4-BE49-F238E27FC236}">
                <a16:creationId xmlns:a16="http://schemas.microsoft.com/office/drawing/2014/main" id="{72FBCB11-6F88-C2E6-76C7-34304FAAE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6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493" name="Picture 5">
            <a:extLst>
              <a:ext uri="{FF2B5EF4-FFF2-40B4-BE49-F238E27FC236}">
                <a16:creationId xmlns:a16="http://schemas.microsoft.com/office/drawing/2014/main" id="{65BF5B05-E4CA-EC31-40FE-AC53DACC9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3490" name="Text Box 2">
            <a:extLst>
              <a:ext uri="{FF2B5EF4-FFF2-40B4-BE49-F238E27FC236}">
                <a16:creationId xmlns:a16="http://schemas.microsoft.com/office/drawing/2014/main" id="{5C0E8818-2A77-5E2E-A796-1AAF97180B4E}"/>
              </a:ext>
            </a:extLst>
          </p:cNvPr>
          <p:cNvSpPr txBox="1">
            <a:spLocks noChangeArrowheads="1"/>
          </p:cNvSpPr>
          <p:nvPr/>
        </p:nvSpPr>
        <p:spPr bwMode="auto">
          <a:xfrm>
            <a:off x="827088" y="4797425"/>
            <a:ext cx="7705725" cy="1190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sz="3600">
                <a:solidFill>
                  <a:srgbClr val="FFFF00"/>
                </a:solidFill>
              </a:rPr>
              <a:t>Segunda fase do juízo: Durante o milênio juízo de comprovação</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4519" name="Picture 7">
            <a:extLst>
              <a:ext uri="{FF2B5EF4-FFF2-40B4-BE49-F238E27FC236}">
                <a16:creationId xmlns:a16="http://schemas.microsoft.com/office/drawing/2014/main" id="{B7A005B8-BEA7-BCE7-D745-805A60149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4514" name="Text Box 2">
            <a:extLst>
              <a:ext uri="{FF2B5EF4-FFF2-40B4-BE49-F238E27FC236}">
                <a16:creationId xmlns:a16="http://schemas.microsoft.com/office/drawing/2014/main" id="{C8961FC0-3C9A-A2EC-677D-F8DDBEEC0846}"/>
              </a:ext>
            </a:extLst>
          </p:cNvPr>
          <p:cNvSpPr txBox="1">
            <a:spLocks noChangeArrowheads="1"/>
          </p:cNvSpPr>
          <p:nvPr/>
        </p:nvSpPr>
        <p:spPr bwMode="auto">
          <a:xfrm>
            <a:off x="1187450" y="1484313"/>
            <a:ext cx="7848600" cy="521811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sz="2800">
                <a:solidFill>
                  <a:srgbClr val="FFFF00"/>
                </a:solidFill>
              </a:rPr>
              <a:t>“Vi também tronos, e nestes sentaram-se aqueles aos quais foi dada autoridade de  julgar. Vi ainda as almas dos decapitados por causa do  testemunho de Jesus, bem como por causa da palavra de Deus, tantos quantos não adoraram a besta, nem tampouco a sua imagem, e não receberam a marca na fronte e na mão; e viveram e reinaram com Cristo durante mil anos.” </a:t>
            </a:r>
          </a:p>
          <a:p>
            <a:pPr algn="l">
              <a:spcBef>
                <a:spcPct val="50000"/>
              </a:spcBef>
            </a:pPr>
            <a:endParaRPr lang="pt-BR" altLang="pt-BR" sz="2800">
              <a:solidFill>
                <a:srgbClr val="FFFF00"/>
              </a:solidFill>
            </a:endParaRPr>
          </a:p>
          <a:p>
            <a:pPr algn="r">
              <a:spcBef>
                <a:spcPct val="50000"/>
              </a:spcBef>
            </a:pPr>
            <a:r>
              <a:rPr lang="pt-BR" altLang="pt-BR" sz="2800">
                <a:solidFill>
                  <a:schemeClr val="bg1"/>
                </a:solidFill>
              </a:rPr>
              <a:t>Apocalipse 20:4</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41" name="Picture 5">
            <a:extLst>
              <a:ext uri="{FF2B5EF4-FFF2-40B4-BE49-F238E27FC236}">
                <a16:creationId xmlns:a16="http://schemas.microsoft.com/office/drawing/2014/main" id="{2BDBB252-413D-C405-76F2-0594D85611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5538" name="Text Box 2">
            <a:extLst>
              <a:ext uri="{FF2B5EF4-FFF2-40B4-BE49-F238E27FC236}">
                <a16:creationId xmlns:a16="http://schemas.microsoft.com/office/drawing/2014/main" id="{D9A76F82-E39B-C1C3-3496-E593EB3A0544}"/>
              </a:ext>
            </a:extLst>
          </p:cNvPr>
          <p:cNvSpPr txBox="1">
            <a:spLocks noChangeArrowheads="1"/>
          </p:cNvSpPr>
          <p:nvPr/>
        </p:nvSpPr>
        <p:spPr bwMode="auto">
          <a:xfrm>
            <a:off x="611188" y="1196975"/>
            <a:ext cx="4105275" cy="33210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a:solidFill>
                  <a:schemeClr val="bg1"/>
                </a:solidFill>
              </a:rPr>
              <a:t>Quem são os que serão julgados na Segunda fase do juízo final? </a:t>
            </a:r>
          </a:p>
          <a:p>
            <a:pPr algn="l">
              <a:spcBef>
                <a:spcPct val="50000"/>
              </a:spcBef>
            </a:pPr>
            <a:endParaRPr lang="pt-BR" altLang="pt-BR">
              <a:solidFill>
                <a:schemeClr val="bg1"/>
              </a:solidFill>
            </a:endParaRPr>
          </a:p>
          <a:p>
            <a:pPr algn="r">
              <a:spcBef>
                <a:spcPct val="50000"/>
              </a:spcBef>
            </a:pPr>
            <a:r>
              <a:rPr lang="pt-BR" altLang="pt-BR" sz="2400">
                <a:solidFill>
                  <a:srgbClr val="FFFF00"/>
                </a:solidFill>
              </a:rPr>
              <a:t>Apocalipse 20:4-7, 12, 15</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6566" name="Picture 6">
            <a:extLst>
              <a:ext uri="{FF2B5EF4-FFF2-40B4-BE49-F238E27FC236}">
                <a16:creationId xmlns:a16="http://schemas.microsoft.com/office/drawing/2014/main" id="{5B9FAE06-D070-4554-733B-34A8BA088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6562" name="Text Box 2">
            <a:extLst>
              <a:ext uri="{FF2B5EF4-FFF2-40B4-BE49-F238E27FC236}">
                <a16:creationId xmlns:a16="http://schemas.microsoft.com/office/drawing/2014/main" id="{E46FCEAC-85B9-FD0A-0172-951E6621E3FF}"/>
              </a:ext>
            </a:extLst>
          </p:cNvPr>
          <p:cNvSpPr txBox="1">
            <a:spLocks noChangeArrowheads="1"/>
          </p:cNvSpPr>
          <p:nvPr/>
        </p:nvSpPr>
        <p:spPr bwMode="auto">
          <a:xfrm>
            <a:off x="533400" y="776288"/>
            <a:ext cx="3967163" cy="57229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95000"/>
              </a:lnSpc>
            </a:pPr>
            <a:r>
              <a:rPr lang="pt-BR" altLang="pt-BR" sz="2800">
                <a:solidFill>
                  <a:schemeClr val="bg1"/>
                </a:solidFill>
              </a:rPr>
              <a:t>“ Ou não sabeis que os santos hão de julgar o mundo? Ora, se o mundo deverá ser julgado por vós, sois, acaso, indignos de julgar as coisas mínimas? Não sabeis que havemos de julgar os próprios anjos? Quanto mais as coisas desta vida!” </a:t>
            </a:r>
          </a:p>
          <a:p>
            <a:pPr algn="l">
              <a:lnSpc>
                <a:spcPct val="95000"/>
              </a:lnSpc>
            </a:pPr>
            <a:endParaRPr lang="pt-BR" altLang="pt-BR" sz="2800">
              <a:solidFill>
                <a:schemeClr val="bg1"/>
              </a:solidFill>
            </a:endParaRPr>
          </a:p>
          <a:p>
            <a:pPr algn="r">
              <a:lnSpc>
                <a:spcPct val="95000"/>
              </a:lnSpc>
            </a:pPr>
            <a:r>
              <a:rPr lang="pt-BR" altLang="pt-BR" sz="2400">
                <a:solidFill>
                  <a:srgbClr val="FFFF00"/>
                </a:solidFill>
              </a:rPr>
              <a:t>Coríntios 6:2 e 3</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7589" name="Picture 5">
            <a:extLst>
              <a:ext uri="{FF2B5EF4-FFF2-40B4-BE49-F238E27FC236}">
                <a16:creationId xmlns:a16="http://schemas.microsoft.com/office/drawing/2014/main" id="{50D29383-6583-0B1E-C397-04D3C0E23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7586" name="Text Box 2">
            <a:extLst>
              <a:ext uri="{FF2B5EF4-FFF2-40B4-BE49-F238E27FC236}">
                <a16:creationId xmlns:a16="http://schemas.microsoft.com/office/drawing/2014/main" id="{47696520-AD6D-3E9F-36CB-C7AD97251E43}"/>
              </a:ext>
            </a:extLst>
          </p:cNvPr>
          <p:cNvSpPr txBox="1">
            <a:spLocks noChangeArrowheads="1"/>
          </p:cNvSpPr>
          <p:nvPr/>
        </p:nvSpPr>
        <p:spPr bwMode="auto">
          <a:xfrm>
            <a:off x="971550" y="1341438"/>
            <a:ext cx="3600450" cy="39909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a:solidFill>
                  <a:schemeClr val="bg1"/>
                </a:solidFill>
              </a:rPr>
              <a:t>“Esse juízo é para benefício dos santos que glorificaram a Deus ao comprovar a sua justiça nos seus juízos.”</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8615" name="Picture 7">
            <a:extLst>
              <a:ext uri="{FF2B5EF4-FFF2-40B4-BE49-F238E27FC236}">
                <a16:creationId xmlns:a16="http://schemas.microsoft.com/office/drawing/2014/main" id="{41EB5795-548B-E9BE-0B50-902E396D56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8610" name="Text Box 2">
            <a:extLst>
              <a:ext uri="{FF2B5EF4-FFF2-40B4-BE49-F238E27FC236}">
                <a16:creationId xmlns:a16="http://schemas.microsoft.com/office/drawing/2014/main" id="{1F4CA472-FB9D-8155-4C75-F01C0667DA05}"/>
              </a:ext>
            </a:extLst>
          </p:cNvPr>
          <p:cNvSpPr txBox="1">
            <a:spLocks noChangeArrowheads="1"/>
          </p:cNvSpPr>
          <p:nvPr/>
        </p:nvSpPr>
        <p:spPr bwMode="auto">
          <a:xfrm>
            <a:off x="2627313" y="5373688"/>
            <a:ext cx="6407150" cy="14319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sz="4400">
                <a:solidFill>
                  <a:schemeClr val="bg1"/>
                </a:solidFill>
              </a:rPr>
              <a:t>Terceira fase do juízo: Fim dos mil anos</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9638" name="Picture 6">
            <a:extLst>
              <a:ext uri="{FF2B5EF4-FFF2-40B4-BE49-F238E27FC236}">
                <a16:creationId xmlns:a16="http://schemas.microsoft.com/office/drawing/2014/main" id="{397E6A75-F5C6-96C0-A457-606205569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64" name="Picture 8">
            <a:extLst>
              <a:ext uri="{FF2B5EF4-FFF2-40B4-BE49-F238E27FC236}">
                <a16:creationId xmlns:a16="http://schemas.microsoft.com/office/drawing/2014/main" id="{688CE644-8EEC-F760-13A3-47E4BC8F5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70658" name="Text Box 2">
            <a:extLst>
              <a:ext uri="{FF2B5EF4-FFF2-40B4-BE49-F238E27FC236}">
                <a16:creationId xmlns:a16="http://schemas.microsoft.com/office/drawing/2014/main" id="{13449331-54BC-D985-0633-50EF8A1C4EDA}"/>
              </a:ext>
            </a:extLst>
          </p:cNvPr>
          <p:cNvSpPr txBox="1">
            <a:spLocks noChangeArrowheads="1"/>
          </p:cNvSpPr>
          <p:nvPr/>
        </p:nvSpPr>
        <p:spPr bwMode="auto">
          <a:xfrm>
            <a:off x="468313" y="3357563"/>
            <a:ext cx="8207375" cy="317023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a:solidFill>
                  <a:srgbClr val="FFFF00"/>
                </a:solidFill>
              </a:rPr>
              <a:t>“Mas o bode sobre que cair a sorte para bode emissário será apresentado vivo perante o Senhor, para fazer expiação por meio dele e enviá-lo ao deserto como bode emissário.” </a:t>
            </a:r>
          </a:p>
          <a:p>
            <a:pPr algn="r">
              <a:spcBef>
                <a:spcPct val="50000"/>
              </a:spcBef>
            </a:pPr>
            <a:r>
              <a:rPr lang="pt-BR" altLang="pt-BR" sz="2800">
                <a:solidFill>
                  <a:schemeClr val="bg1"/>
                </a:solidFill>
              </a:rPr>
              <a:t>Levítico 16:10</a:t>
            </a:r>
          </a:p>
        </p:txBody>
      </p:sp>
      <p:sp>
        <p:nvSpPr>
          <p:cNvPr id="70659" name="Text Box 3">
            <a:extLst>
              <a:ext uri="{FF2B5EF4-FFF2-40B4-BE49-F238E27FC236}">
                <a16:creationId xmlns:a16="http://schemas.microsoft.com/office/drawing/2014/main" id="{48AB07A6-D659-1F2B-D935-5AFBF61E796D}"/>
              </a:ext>
            </a:extLst>
          </p:cNvPr>
          <p:cNvSpPr txBox="1">
            <a:spLocks noChangeArrowheads="1"/>
          </p:cNvSpPr>
          <p:nvPr/>
        </p:nvSpPr>
        <p:spPr bwMode="auto">
          <a:xfrm>
            <a:off x="611188" y="836613"/>
            <a:ext cx="7848600" cy="15541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a:solidFill>
                  <a:srgbClr val="FFFF00"/>
                </a:solidFill>
              </a:rPr>
              <a:t>Como era ilustrada, no serviço do Santuário, a erradicação final do pecado?</a:t>
            </a:r>
            <a:endParaRPr lang="pt-BR" altLang="pt-B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685" name="Picture 5">
            <a:extLst>
              <a:ext uri="{FF2B5EF4-FFF2-40B4-BE49-F238E27FC236}">
                <a16:creationId xmlns:a16="http://schemas.microsoft.com/office/drawing/2014/main" id="{F57B437D-EEE2-24D1-9938-9AE1A9CD8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71682" name="Text Box 2">
            <a:extLst>
              <a:ext uri="{FF2B5EF4-FFF2-40B4-BE49-F238E27FC236}">
                <a16:creationId xmlns:a16="http://schemas.microsoft.com/office/drawing/2014/main" id="{07B8AE33-A559-4FB0-0E45-E3CC984E4BEC}"/>
              </a:ext>
            </a:extLst>
          </p:cNvPr>
          <p:cNvSpPr txBox="1">
            <a:spLocks noChangeArrowheads="1"/>
          </p:cNvSpPr>
          <p:nvPr/>
        </p:nvSpPr>
        <p:spPr bwMode="auto">
          <a:xfrm>
            <a:off x="611188" y="836613"/>
            <a:ext cx="8137525" cy="5648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sz="2600">
                <a:solidFill>
                  <a:srgbClr val="FFFF00"/>
                </a:solidFill>
              </a:rPr>
              <a:t>“Havendo, pois, acabado de fazer expiação pelo santuário, pela tenda da congregação e pelo altar, então, fará chegar o bode vivo. Arão porá ambas as mãos sobre a cabeça do bode vivo e sobre ele confessará todas as iniqüidades dos filhos de Israel, todas as suas transgressões e todos os seus pecados; e os porá sobre a cabeça do bode e enviá-lo-á ao deserto, pela mão de um homem à disposição para isso. Assim, aquele bode levará sobre si todas as iniqüidades deles para terra solitária; e o homem soltará o bode no deserto.” </a:t>
            </a:r>
          </a:p>
          <a:p>
            <a:pPr algn="l">
              <a:spcBef>
                <a:spcPct val="50000"/>
              </a:spcBef>
            </a:pPr>
            <a:endParaRPr lang="pt-BR" altLang="pt-BR" sz="2600">
              <a:solidFill>
                <a:srgbClr val="FFFF00"/>
              </a:solidFill>
            </a:endParaRPr>
          </a:p>
          <a:p>
            <a:pPr algn="r">
              <a:spcBef>
                <a:spcPct val="50000"/>
              </a:spcBef>
            </a:pPr>
            <a:r>
              <a:rPr lang="pt-BR" altLang="pt-BR" sz="2600">
                <a:solidFill>
                  <a:schemeClr val="bg1"/>
                </a:solidFill>
              </a:rPr>
              <a:t>Levítico 16:20-22</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2709" name="Picture 5">
            <a:extLst>
              <a:ext uri="{FF2B5EF4-FFF2-40B4-BE49-F238E27FC236}">
                <a16:creationId xmlns:a16="http://schemas.microsoft.com/office/drawing/2014/main" id="{7CE5DFC4-A1B4-D158-842C-3B8266A5B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9113"/>
          </a:xfrm>
          <a:prstGeom prst="rect">
            <a:avLst/>
          </a:prstGeom>
          <a:noFill/>
          <a:extLst>
            <a:ext uri="{909E8E84-426E-40DD-AFC4-6F175D3DCCD1}">
              <a14:hiddenFill xmlns:a14="http://schemas.microsoft.com/office/drawing/2010/main">
                <a:solidFill>
                  <a:srgbClr val="FFFFFF"/>
                </a:solidFill>
              </a14:hiddenFill>
            </a:ext>
          </a:extLst>
        </p:spPr>
      </p:pic>
      <p:sp>
        <p:nvSpPr>
          <p:cNvPr id="72706" name="Text Box 2">
            <a:extLst>
              <a:ext uri="{FF2B5EF4-FFF2-40B4-BE49-F238E27FC236}">
                <a16:creationId xmlns:a16="http://schemas.microsoft.com/office/drawing/2014/main" id="{50B00795-05F0-576D-BDEF-467B95772EEE}"/>
              </a:ext>
            </a:extLst>
          </p:cNvPr>
          <p:cNvSpPr txBox="1">
            <a:spLocks noChangeArrowheads="1"/>
          </p:cNvSpPr>
          <p:nvPr/>
        </p:nvSpPr>
        <p:spPr bwMode="auto">
          <a:xfrm>
            <a:off x="538163" y="1414463"/>
            <a:ext cx="3241675" cy="3743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sz="2400">
                <a:solidFill>
                  <a:srgbClr val="FFFF00"/>
                </a:solidFill>
              </a:rPr>
              <a:t>Nota:</a:t>
            </a:r>
            <a:r>
              <a:rPr lang="pt-BR" altLang="pt-BR" sz="2400">
                <a:solidFill>
                  <a:schemeClr val="bg1"/>
                </a:solidFill>
              </a:rPr>
              <a:t> “Esse bode Azazel, abandonado à sua própria sorte e destruição, representa </a:t>
            </a:r>
            <a:r>
              <a:rPr lang="pt-BR" altLang="pt-BR" sz="2400">
                <a:solidFill>
                  <a:srgbClr val="FFFF00"/>
                </a:solidFill>
              </a:rPr>
              <a:t>Satanás</a:t>
            </a:r>
            <a:r>
              <a:rPr lang="pt-BR" altLang="pt-BR" sz="2400">
                <a:solidFill>
                  <a:schemeClr val="bg1"/>
                </a:solidFill>
              </a:rPr>
              <a:t>, quando toda mancha de rebelião e pecado será definitivamente extirpada.”</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5" name="Picture 7">
            <a:extLst>
              <a:ext uri="{FF2B5EF4-FFF2-40B4-BE49-F238E27FC236}">
                <a16:creationId xmlns:a16="http://schemas.microsoft.com/office/drawing/2014/main" id="{341A5C3B-AB9E-EB59-5B9D-8B7000997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37890" name="Text Box 2">
            <a:extLst>
              <a:ext uri="{FF2B5EF4-FFF2-40B4-BE49-F238E27FC236}">
                <a16:creationId xmlns:a16="http://schemas.microsoft.com/office/drawing/2014/main" id="{E7DB455C-F6C9-9887-544F-0D0411700EF9}"/>
              </a:ext>
            </a:extLst>
          </p:cNvPr>
          <p:cNvSpPr txBox="1">
            <a:spLocks noChangeArrowheads="1"/>
          </p:cNvSpPr>
          <p:nvPr/>
        </p:nvSpPr>
        <p:spPr bwMode="auto">
          <a:xfrm>
            <a:off x="1187450" y="1341438"/>
            <a:ext cx="6673850" cy="155416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pt-BR" altLang="pt-BR">
                <a:solidFill>
                  <a:srgbClr val="FFFF00"/>
                </a:solidFill>
              </a:rPr>
              <a:t>O Apocalipse revela que há uma hora de juízo... O juízo final, o juízo de Deus.</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38" name="Picture 10">
            <a:extLst>
              <a:ext uri="{FF2B5EF4-FFF2-40B4-BE49-F238E27FC236}">
                <a16:creationId xmlns:a16="http://schemas.microsoft.com/office/drawing/2014/main" id="{51A070E1-66FB-0E0F-252B-494B3EAD25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5775"/>
          </a:xfrm>
          <a:prstGeom prst="rect">
            <a:avLst/>
          </a:prstGeom>
          <a:noFill/>
          <a:extLst>
            <a:ext uri="{909E8E84-426E-40DD-AFC4-6F175D3DCCD1}">
              <a14:hiddenFill xmlns:a14="http://schemas.microsoft.com/office/drawing/2010/main">
                <a:solidFill>
                  <a:srgbClr val="FFFFFF"/>
                </a:solidFill>
              </a14:hiddenFill>
            </a:ext>
          </a:extLst>
        </p:spPr>
      </p:pic>
      <p:sp>
        <p:nvSpPr>
          <p:cNvPr id="73730" name="Text Box 2">
            <a:extLst>
              <a:ext uri="{FF2B5EF4-FFF2-40B4-BE49-F238E27FC236}">
                <a16:creationId xmlns:a16="http://schemas.microsoft.com/office/drawing/2014/main" id="{32560A4E-31EA-A264-BD81-1720CD359A70}"/>
              </a:ext>
            </a:extLst>
          </p:cNvPr>
          <p:cNvSpPr txBox="1">
            <a:spLocks noChangeArrowheads="1"/>
          </p:cNvSpPr>
          <p:nvPr/>
        </p:nvSpPr>
        <p:spPr bwMode="auto">
          <a:xfrm>
            <a:off x="468313" y="2205038"/>
            <a:ext cx="4248150" cy="41084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sz="2400">
                <a:solidFill>
                  <a:schemeClr val="bg1"/>
                </a:solidFill>
              </a:rPr>
              <a:t>“Então, a morte e o inferno foram lançados para dentro do lago de fogo. Esta é a segunda morte, o lago de fogo. E, se alguém não foi achado inscrito no Livro da Vida, esse foi lançado para dentro do lago de fogo.” </a:t>
            </a:r>
          </a:p>
          <a:p>
            <a:pPr algn="l">
              <a:spcBef>
                <a:spcPct val="50000"/>
              </a:spcBef>
            </a:pPr>
            <a:endParaRPr lang="pt-BR" altLang="pt-BR" sz="2400">
              <a:solidFill>
                <a:schemeClr val="bg1"/>
              </a:solidFill>
            </a:endParaRPr>
          </a:p>
          <a:p>
            <a:pPr algn="r">
              <a:spcBef>
                <a:spcPct val="50000"/>
              </a:spcBef>
            </a:pPr>
            <a:r>
              <a:rPr lang="pt-BR" altLang="pt-BR" sz="2400">
                <a:solidFill>
                  <a:srgbClr val="FFFF00"/>
                </a:solidFill>
              </a:rPr>
              <a:t>Apocalipse 20:14 e 15</a:t>
            </a:r>
          </a:p>
        </p:txBody>
      </p:sp>
      <p:sp>
        <p:nvSpPr>
          <p:cNvPr id="73731" name="Text Box 3">
            <a:extLst>
              <a:ext uri="{FF2B5EF4-FFF2-40B4-BE49-F238E27FC236}">
                <a16:creationId xmlns:a16="http://schemas.microsoft.com/office/drawing/2014/main" id="{27BAAA30-685D-9994-CD14-7CFB3E8A2605}"/>
              </a:ext>
            </a:extLst>
          </p:cNvPr>
          <p:cNvSpPr txBox="1">
            <a:spLocks noChangeArrowheads="1"/>
          </p:cNvSpPr>
          <p:nvPr/>
        </p:nvSpPr>
        <p:spPr bwMode="auto">
          <a:xfrm>
            <a:off x="684213" y="692150"/>
            <a:ext cx="7559675" cy="13731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sz="2800">
                <a:solidFill>
                  <a:srgbClr val="FFFF00"/>
                </a:solidFill>
              </a:rPr>
              <a:t>Como descreve o Apocalipse a última parte do juízo profetizada pelos símbolos do Santuário?</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4757" name="Picture 5">
            <a:extLst>
              <a:ext uri="{FF2B5EF4-FFF2-40B4-BE49-F238E27FC236}">
                <a16:creationId xmlns:a16="http://schemas.microsoft.com/office/drawing/2014/main" id="{D50CAF43-89E3-9505-81A0-F0EEF1E5E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4754" name="Text Box 2">
            <a:extLst>
              <a:ext uri="{FF2B5EF4-FFF2-40B4-BE49-F238E27FC236}">
                <a16:creationId xmlns:a16="http://schemas.microsoft.com/office/drawing/2014/main" id="{919860A0-2A6B-B7E5-D5B7-DE80EDC2F71F}"/>
              </a:ext>
            </a:extLst>
          </p:cNvPr>
          <p:cNvSpPr txBox="1">
            <a:spLocks noChangeArrowheads="1"/>
          </p:cNvSpPr>
          <p:nvPr/>
        </p:nvSpPr>
        <p:spPr bwMode="auto">
          <a:xfrm>
            <a:off x="971550" y="3721100"/>
            <a:ext cx="7416800" cy="2587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sz="2400">
                <a:solidFill>
                  <a:srgbClr val="FFFF00"/>
                </a:solidFill>
              </a:rPr>
              <a:t>“Quanto, porém, aos covardes, aos incrédulos, aos abomináveis, aos assassinos, aos impuros, aos feiticeiros,  aos idólatras e a todos os mentirosos, a  parte que lhes cabe será no lago que arde com fogo e enxofre, a saber, a segunda morte.” </a:t>
            </a:r>
          </a:p>
          <a:p>
            <a:pPr algn="r"/>
            <a:r>
              <a:rPr lang="pt-BR" altLang="pt-BR" sz="2000">
                <a:solidFill>
                  <a:schemeClr val="bg1"/>
                </a:solidFill>
              </a:rPr>
              <a:t>Apocalipse 21:8</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5782" name="Picture 6">
            <a:extLst>
              <a:ext uri="{FF2B5EF4-FFF2-40B4-BE49-F238E27FC236}">
                <a16:creationId xmlns:a16="http://schemas.microsoft.com/office/drawing/2014/main" id="{9DF08E72-C9DD-6F36-E336-B7174126F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5778" name="Text Box 2">
            <a:extLst>
              <a:ext uri="{FF2B5EF4-FFF2-40B4-BE49-F238E27FC236}">
                <a16:creationId xmlns:a16="http://schemas.microsoft.com/office/drawing/2014/main" id="{6EDF2599-1A68-2573-4A24-417874B8D72C}"/>
              </a:ext>
            </a:extLst>
          </p:cNvPr>
          <p:cNvSpPr txBox="1">
            <a:spLocks noChangeArrowheads="1"/>
          </p:cNvSpPr>
          <p:nvPr/>
        </p:nvSpPr>
        <p:spPr bwMode="auto">
          <a:xfrm>
            <a:off x="250825" y="549275"/>
            <a:ext cx="5041900" cy="31702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a:solidFill>
                  <a:schemeClr val="bg1"/>
                </a:solidFill>
              </a:rPr>
              <a:t>“Que pensais vós contra o Senhor? Ele mesmo vos consumirá de todo; não se levantará por duas vezes a angústia.” </a:t>
            </a:r>
          </a:p>
          <a:p>
            <a:pPr algn="r">
              <a:spcBef>
                <a:spcPct val="50000"/>
              </a:spcBef>
            </a:pPr>
            <a:r>
              <a:rPr lang="pt-BR" altLang="pt-BR" sz="2800">
                <a:solidFill>
                  <a:srgbClr val="FFFF00"/>
                </a:solidFill>
              </a:rPr>
              <a:t>Naum 1:9</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6809" name="Picture 9">
            <a:extLst>
              <a:ext uri="{FF2B5EF4-FFF2-40B4-BE49-F238E27FC236}">
                <a16:creationId xmlns:a16="http://schemas.microsoft.com/office/drawing/2014/main" id="{B948B0F2-2E51-D8A4-1340-7BCFB9B3F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42"/>
          <a:stretch>
            <a:fillRect/>
          </a:stretch>
        </p:blipFill>
        <p:spPr bwMode="auto">
          <a:xfrm>
            <a:off x="0" y="71438"/>
            <a:ext cx="9144000" cy="6786562"/>
          </a:xfrm>
          <a:prstGeom prst="rect">
            <a:avLst/>
          </a:prstGeom>
          <a:noFill/>
          <a:extLst>
            <a:ext uri="{909E8E84-426E-40DD-AFC4-6F175D3DCCD1}">
              <a14:hiddenFill xmlns:a14="http://schemas.microsoft.com/office/drawing/2010/main">
                <a:solidFill>
                  <a:srgbClr val="FFFFFF"/>
                </a:solidFill>
              </a14:hiddenFill>
            </a:ext>
          </a:extLst>
        </p:spPr>
      </p:pic>
      <p:sp>
        <p:nvSpPr>
          <p:cNvPr id="76802" name="Text Box 2">
            <a:extLst>
              <a:ext uri="{FF2B5EF4-FFF2-40B4-BE49-F238E27FC236}">
                <a16:creationId xmlns:a16="http://schemas.microsoft.com/office/drawing/2014/main" id="{657EC5A9-9397-D12B-B0B4-B151E4873A8D}"/>
              </a:ext>
            </a:extLst>
          </p:cNvPr>
          <p:cNvSpPr txBox="1">
            <a:spLocks noChangeArrowheads="1"/>
          </p:cNvSpPr>
          <p:nvPr/>
        </p:nvSpPr>
        <p:spPr bwMode="auto">
          <a:xfrm>
            <a:off x="684213" y="2060575"/>
            <a:ext cx="4319587" cy="3657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a:solidFill>
                  <a:schemeClr val="bg1"/>
                </a:solidFill>
              </a:rPr>
              <a:t>“E vi novo céu e nova terra, pois o primeiro céu e a primeira terra passaram, e o mar já não existe.”</a:t>
            </a:r>
          </a:p>
          <a:p>
            <a:pPr algn="r">
              <a:spcBef>
                <a:spcPct val="50000"/>
              </a:spcBef>
            </a:pPr>
            <a:r>
              <a:rPr lang="pt-BR" altLang="pt-BR" sz="2800">
                <a:solidFill>
                  <a:srgbClr val="FFFF00"/>
                </a:solidFill>
              </a:rPr>
              <a:t>Apocalipse 21:1</a:t>
            </a:r>
          </a:p>
        </p:txBody>
      </p:sp>
      <p:sp>
        <p:nvSpPr>
          <p:cNvPr id="76803" name="Text Box 3">
            <a:extLst>
              <a:ext uri="{FF2B5EF4-FFF2-40B4-BE49-F238E27FC236}">
                <a16:creationId xmlns:a16="http://schemas.microsoft.com/office/drawing/2014/main" id="{AC113355-4AB8-6CC0-D3A2-AD9EB8D4EC5F}"/>
              </a:ext>
            </a:extLst>
          </p:cNvPr>
          <p:cNvSpPr txBox="1">
            <a:spLocks noChangeArrowheads="1"/>
          </p:cNvSpPr>
          <p:nvPr/>
        </p:nvSpPr>
        <p:spPr bwMode="auto">
          <a:xfrm>
            <a:off x="468313" y="981075"/>
            <a:ext cx="7272337"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pt-BR" altLang="pt-BR">
                <a:solidFill>
                  <a:srgbClr val="FFFF00"/>
                </a:solidFill>
              </a:rPr>
              <a:t>Como será após os juízos de Deus?</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42" name="Picture 18">
            <a:extLst>
              <a:ext uri="{FF2B5EF4-FFF2-40B4-BE49-F238E27FC236}">
                <a16:creationId xmlns:a16="http://schemas.microsoft.com/office/drawing/2014/main" id="{E2C51899-461D-01F9-230B-939A49A2D3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7826" name="Text Box 2">
            <a:extLst>
              <a:ext uri="{FF2B5EF4-FFF2-40B4-BE49-F238E27FC236}">
                <a16:creationId xmlns:a16="http://schemas.microsoft.com/office/drawing/2014/main" id="{50C2FAEE-2B55-4D5F-6B36-68DAB5BB322D}"/>
              </a:ext>
            </a:extLst>
          </p:cNvPr>
          <p:cNvSpPr txBox="1">
            <a:spLocks noChangeArrowheads="1"/>
          </p:cNvSpPr>
          <p:nvPr/>
        </p:nvSpPr>
        <p:spPr bwMode="auto">
          <a:xfrm>
            <a:off x="682625" y="887413"/>
            <a:ext cx="4681538" cy="51339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lnSpc>
                <a:spcPct val="95000"/>
              </a:lnSpc>
            </a:pPr>
            <a:r>
              <a:rPr lang="pt-BR" altLang="pt-BR">
                <a:solidFill>
                  <a:schemeClr val="bg1"/>
                </a:solidFill>
              </a:rPr>
              <a:t>“Então, ouvi grande voz vinda do trono, dizendo: Eis o tabernáculo de Deus com os homens. Deus habitará com eles. Eles serão povos de Deus, e Deus mesmo estará com eles.” </a:t>
            </a:r>
          </a:p>
          <a:p>
            <a:pPr algn="l">
              <a:lnSpc>
                <a:spcPct val="95000"/>
              </a:lnSpc>
            </a:pPr>
            <a:endParaRPr lang="pt-BR" altLang="pt-BR">
              <a:solidFill>
                <a:schemeClr val="bg1"/>
              </a:solidFill>
            </a:endParaRPr>
          </a:p>
          <a:p>
            <a:pPr algn="r">
              <a:lnSpc>
                <a:spcPct val="95000"/>
              </a:lnSpc>
            </a:pPr>
            <a:r>
              <a:rPr lang="pt-BR" altLang="pt-BR" sz="2800">
                <a:solidFill>
                  <a:srgbClr val="FFFF00"/>
                </a:solidFill>
              </a:rPr>
              <a:t>Apocalipse 21:3</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8853" name="Picture 5">
            <a:extLst>
              <a:ext uri="{FF2B5EF4-FFF2-40B4-BE49-F238E27FC236}">
                <a16:creationId xmlns:a16="http://schemas.microsoft.com/office/drawing/2014/main" id="{DB61EE90-5D0E-252F-06DB-A796DAC853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5888"/>
            <a:ext cx="8893175" cy="6670675"/>
          </a:xfrm>
          <a:prstGeom prst="rect">
            <a:avLst/>
          </a:prstGeom>
          <a:noFill/>
          <a:extLst>
            <a:ext uri="{909E8E84-426E-40DD-AFC4-6F175D3DCCD1}">
              <a14:hiddenFill xmlns:a14="http://schemas.microsoft.com/office/drawing/2010/main">
                <a:solidFill>
                  <a:srgbClr val="FFFFFF"/>
                </a:solidFill>
              </a14:hiddenFill>
            </a:ext>
          </a:extLst>
        </p:spPr>
      </p:pic>
      <p:sp>
        <p:nvSpPr>
          <p:cNvPr id="78850" name="Text Box 2">
            <a:extLst>
              <a:ext uri="{FF2B5EF4-FFF2-40B4-BE49-F238E27FC236}">
                <a16:creationId xmlns:a16="http://schemas.microsoft.com/office/drawing/2014/main" id="{126EC367-2FDE-EDD2-90CF-8D5050F41359}"/>
              </a:ext>
            </a:extLst>
          </p:cNvPr>
          <p:cNvSpPr txBox="1">
            <a:spLocks noChangeArrowheads="1"/>
          </p:cNvSpPr>
          <p:nvPr/>
        </p:nvSpPr>
        <p:spPr bwMode="auto">
          <a:xfrm>
            <a:off x="539750" y="892175"/>
            <a:ext cx="8135938" cy="5273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a:solidFill>
                  <a:srgbClr val="FFFF00"/>
                </a:solidFill>
              </a:rPr>
              <a:t>“E lhes enxugará dos olhos toda lágrima, e a morte já não existirá, já não haverá luto, nem pranto, nem dor, porque as primeiras coisas passaram. E aquele que está  assentado no trono disse: Eis que faço novas todas as coisas. E acrescentou: Escreve, porque estas palavras são fiéis e verdadeiras.” </a:t>
            </a:r>
          </a:p>
          <a:p>
            <a:pPr algn="r">
              <a:spcBef>
                <a:spcPct val="50000"/>
              </a:spcBef>
            </a:pPr>
            <a:endParaRPr lang="pt-BR" altLang="pt-BR" sz="2800">
              <a:solidFill>
                <a:schemeClr val="bg1"/>
              </a:solidFill>
            </a:endParaRPr>
          </a:p>
          <a:p>
            <a:pPr algn="r">
              <a:spcBef>
                <a:spcPct val="50000"/>
              </a:spcBef>
            </a:pPr>
            <a:r>
              <a:rPr lang="pt-BR" altLang="pt-BR" sz="2800">
                <a:solidFill>
                  <a:schemeClr val="bg1"/>
                </a:solidFill>
              </a:rPr>
              <a:t>Apocalipse 21:4 e 5</a:t>
            </a: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872" name="Picture 8">
            <a:extLst>
              <a:ext uri="{FF2B5EF4-FFF2-40B4-BE49-F238E27FC236}">
                <a16:creationId xmlns:a16="http://schemas.microsoft.com/office/drawing/2014/main" id="{DE526FF0-1A68-5EDA-E2AC-D1246D1DD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extLst>
            <a:ext uri="{909E8E84-426E-40DD-AFC4-6F175D3DCCD1}">
              <a14:hiddenFill xmlns:a14="http://schemas.microsoft.com/office/drawing/2010/main">
                <a:solidFill>
                  <a:srgbClr val="FFFFFF"/>
                </a:solidFill>
              </a14:hiddenFill>
            </a:ext>
          </a:extLst>
        </p:spPr>
      </p:pic>
      <p:sp>
        <p:nvSpPr>
          <p:cNvPr id="36867" name="Text Box 3">
            <a:extLst>
              <a:ext uri="{FF2B5EF4-FFF2-40B4-BE49-F238E27FC236}">
                <a16:creationId xmlns:a16="http://schemas.microsoft.com/office/drawing/2014/main" id="{CDC03E89-3E24-BD1C-BBC1-A7DFB33749D8}"/>
              </a:ext>
            </a:extLst>
          </p:cNvPr>
          <p:cNvSpPr txBox="1">
            <a:spLocks noChangeArrowheads="1"/>
          </p:cNvSpPr>
          <p:nvPr/>
        </p:nvSpPr>
        <p:spPr bwMode="auto">
          <a:xfrm>
            <a:off x="685800" y="2349500"/>
            <a:ext cx="7772400" cy="3016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a:solidFill>
                  <a:srgbClr val="FFFF00"/>
                </a:solidFill>
              </a:rPr>
              <a:t>“Dizendo, em grande voz: Temei a Deus e dai-lhe glória, pois é chegada a hora do seu juízo; e adorai aquele que fez o céu, e a terra, e o mar, e as fontes das águas.” </a:t>
            </a:r>
          </a:p>
          <a:p>
            <a:pPr algn="r"/>
            <a:r>
              <a:rPr lang="pt-BR" altLang="pt-BR">
                <a:solidFill>
                  <a:srgbClr val="FFFF00"/>
                </a:solidFill>
              </a:rPr>
              <a:t>				     </a:t>
            </a:r>
            <a:r>
              <a:rPr lang="pt-BR" altLang="pt-BR" sz="2800">
                <a:solidFill>
                  <a:schemeClr val="bg1"/>
                </a:solidFill>
              </a:rPr>
              <a:t>Apocalipse 14:7</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918" name="Picture 6">
            <a:extLst>
              <a:ext uri="{FF2B5EF4-FFF2-40B4-BE49-F238E27FC236}">
                <a16:creationId xmlns:a16="http://schemas.microsoft.com/office/drawing/2014/main" id="{E86C54E0-FDB5-6E16-A022-7632D3C5C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8914" name="Text Box 2">
            <a:extLst>
              <a:ext uri="{FF2B5EF4-FFF2-40B4-BE49-F238E27FC236}">
                <a16:creationId xmlns:a16="http://schemas.microsoft.com/office/drawing/2014/main" id="{2E62B304-E9DA-02D3-21EF-F9AF95EE3219}"/>
              </a:ext>
            </a:extLst>
          </p:cNvPr>
          <p:cNvSpPr txBox="1">
            <a:spLocks noChangeArrowheads="1"/>
          </p:cNvSpPr>
          <p:nvPr/>
        </p:nvSpPr>
        <p:spPr bwMode="auto">
          <a:xfrm>
            <a:off x="468313" y="476250"/>
            <a:ext cx="4535487" cy="44783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a:solidFill>
                  <a:schemeClr val="bg1"/>
                </a:solidFill>
              </a:rPr>
              <a:t>Quando ocorrerá o juízo final?</a:t>
            </a:r>
          </a:p>
          <a:p>
            <a:pPr algn="l"/>
            <a:endParaRPr lang="pt-BR" altLang="pt-BR">
              <a:solidFill>
                <a:schemeClr val="bg1"/>
              </a:solidFill>
            </a:endParaRPr>
          </a:p>
          <a:p>
            <a:pPr algn="l"/>
            <a:r>
              <a:rPr lang="pt-BR" altLang="pt-BR">
                <a:solidFill>
                  <a:schemeClr val="bg1"/>
                </a:solidFill>
              </a:rPr>
              <a:t>Haverá recompensa?</a:t>
            </a:r>
          </a:p>
          <a:p>
            <a:pPr algn="l"/>
            <a:r>
              <a:rPr lang="pt-BR" altLang="pt-BR">
                <a:solidFill>
                  <a:schemeClr val="bg1"/>
                </a:solidFill>
              </a:rPr>
              <a:t>Quantos irão participar deste juízo?</a:t>
            </a:r>
          </a:p>
          <a:p>
            <a:pPr algn="l"/>
            <a:endParaRPr lang="pt-BR" altLang="pt-BR">
              <a:solidFill>
                <a:schemeClr val="bg1"/>
              </a:solidFill>
            </a:endParaRPr>
          </a:p>
          <a:p>
            <a:pPr algn="l"/>
            <a:r>
              <a:rPr lang="pt-BR" altLang="pt-BR">
                <a:solidFill>
                  <a:schemeClr val="bg1"/>
                </a:solidFill>
              </a:rPr>
              <a:t>Será antes, durante ou depois do milênio?</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9941" name="Picture 5">
            <a:extLst>
              <a:ext uri="{FF2B5EF4-FFF2-40B4-BE49-F238E27FC236}">
                <a16:creationId xmlns:a16="http://schemas.microsoft.com/office/drawing/2014/main" id="{ED890F53-C8BD-1E9D-BC68-61ED756B5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9938" name="Text Box 2">
            <a:extLst>
              <a:ext uri="{FF2B5EF4-FFF2-40B4-BE49-F238E27FC236}">
                <a16:creationId xmlns:a16="http://schemas.microsoft.com/office/drawing/2014/main" id="{41A8E0DD-B83A-BBDA-790E-D39BCC99F4E9}"/>
              </a:ext>
            </a:extLst>
          </p:cNvPr>
          <p:cNvSpPr txBox="1">
            <a:spLocks noChangeArrowheads="1"/>
          </p:cNvSpPr>
          <p:nvPr/>
        </p:nvSpPr>
        <p:spPr bwMode="auto">
          <a:xfrm>
            <a:off x="1619250" y="4068763"/>
            <a:ext cx="7129463" cy="25288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a:solidFill>
                  <a:srgbClr val="FFFF00"/>
                </a:solidFill>
              </a:rPr>
              <a:t>“Tu, porém, por que julgas teu irmão? E tu, por que desprezas o teu? Pois todos  compareceremos perante o tribunal de Deus.”  </a:t>
            </a:r>
          </a:p>
          <a:p>
            <a:pPr algn="r"/>
            <a:r>
              <a:rPr lang="pt-BR" altLang="pt-BR">
                <a:solidFill>
                  <a:srgbClr val="FFFF00"/>
                </a:solidFill>
              </a:rPr>
              <a:t>				</a:t>
            </a:r>
            <a:r>
              <a:rPr lang="pt-BR" altLang="pt-BR" sz="2800">
                <a:solidFill>
                  <a:schemeClr val="bg1"/>
                </a:solidFill>
              </a:rPr>
              <a:t>Romanos 14:10</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70" name="Picture 10">
            <a:extLst>
              <a:ext uri="{FF2B5EF4-FFF2-40B4-BE49-F238E27FC236}">
                <a16:creationId xmlns:a16="http://schemas.microsoft.com/office/drawing/2014/main" id="{D35C3123-0FCB-09F8-665F-A42ABA797B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62" name="Text Box 2">
            <a:extLst>
              <a:ext uri="{FF2B5EF4-FFF2-40B4-BE49-F238E27FC236}">
                <a16:creationId xmlns:a16="http://schemas.microsoft.com/office/drawing/2014/main" id="{DC531D6F-3B76-C62E-80D3-C13C0428BA63}"/>
              </a:ext>
            </a:extLst>
          </p:cNvPr>
          <p:cNvSpPr txBox="1">
            <a:spLocks noChangeArrowheads="1"/>
          </p:cNvSpPr>
          <p:nvPr/>
        </p:nvSpPr>
        <p:spPr bwMode="auto">
          <a:xfrm>
            <a:off x="142875" y="1916113"/>
            <a:ext cx="5581650" cy="43624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sz="2800">
                <a:solidFill>
                  <a:srgbClr val="FFFF00"/>
                </a:solidFill>
              </a:rPr>
              <a:t>1º) </a:t>
            </a:r>
            <a:r>
              <a:rPr lang="pt-BR" altLang="pt-BR" sz="2800"/>
              <a:t>Contínuo</a:t>
            </a:r>
            <a:r>
              <a:rPr lang="pt-BR" altLang="pt-BR" sz="2800">
                <a:solidFill>
                  <a:srgbClr val="FFFF00"/>
                </a:solidFill>
              </a:rPr>
              <a:t> – </a:t>
            </a:r>
            <a:r>
              <a:rPr lang="pt-BR" altLang="pt-BR" sz="2800">
                <a:solidFill>
                  <a:schemeClr val="bg1"/>
                </a:solidFill>
              </a:rPr>
              <a:t>Êxodo 29:38-42</a:t>
            </a:r>
            <a:r>
              <a:rPr lang="pt-BR" altLang="pt-BR" sz="2800">
                <a:solidFill>
                  <a:srgbClr val="FFFF00"/>
                </a:solidFill>
              </a:rPr>
              <a:t> – Era para benefício do povo assim como Cristo morreu por todos.</a:t>
            </a:r>
          </a:p>
          <a:p>
            <a:pPr algn="l"/>
            <a:r>
              <a:rPr lang="pt-BR" altLang="pt-BR" sz="2800">
                <a:solidFill>
                  <a:srgbClr val="FFFF00"/>
                </a:solidFill>
              </a:rPr>
              <a:t>2º) </a:t>
            </a:r>
            <a:r>
              <a:rPr lang="pt-BR" altLang="pt-BR" sz="2800"/>
              <a:t>Ofertas individuais diversas</a:t>
            </a:r>
            <a:r>
              <a:rPr lang="pt-BR" altLang="pt-BR" sz="2800">
                <a:solidFill>
                  <a:srgbClr val="FFFF00"/>
                </a:solidFill>
              </a:rPr>
              <a:t> – </a:t>
            </a:r>
            <a:r>
              <a:rPr lang="pt-BR" altLang="pt-BR" sz="2800">
                <a:solidFill>
                  <a:schemeClr val="bg1"/>
                </a:solidFill>
              </a:rPr>
              <a:t>Levítico 1:2-4</a:t>
            </a:r>
            <a:r>
              <a:rPr lang="pt-BR" altLang="pt-BR" sz="2800">
                <a:solidFill>
                  <a:srgbClr val="FFFF00"/>
                </a:solidFill>
              </a:rPr>
              <a:t> – Símbolo da aceitação pessoal de Cristo.</a:t>
            </a:r>
          </a:p>
          <a:p>
            <a:pPr algn="l"/>
            <a:r>
              <a:rPr lang="pt-BR" altLang="pt-BR" sz="2800">
                <a:solidFill>
                  <a:srgbClr val="FFFF00"/>
                </a:solidFill>
              </a:rPr>
              <a:t>3º) </a:t>
            </a:r>
            <a:r>
              <a:rPr lang="pt-BR" altLang="pt-BR" sz="2800"/>
              <a:t>O Dia da Expiação</a:t>
            </a:r>
            <a:r>
              <a:rPr lang="pt-BR" altLang="pt-BR" sz="2800">
                <a:solidFill>
                  <a:srgbClr val="FFFF00"/>
                </a:solidFill>
              </a:rPr>
              <a:t> – </a:t>
            </a:r>
            <a:r>
              <a:rPr lang="pt-BR" altLang="pt-BR" sz="2800">
                <a:solidFill>
                  <a:schemeClr val="bg1"/>
                </a:solidFill>
              </a:rPr>
              <a:t>Levítico 16:27-30</a:t>
            </a:r>
            <a:r>
              <a:rPr lang="pt-BR" altLang="pt-BR" sz="2800">
                <a:solidFill>
                  <a:srgbClr val="FFFF00"/>
                </a:solidFill>
              </a:rPr>
              <a:t> – Símbolo do juízo e da erradicação do pecado.</a:t>
            </a:r>
          </a:p>
        </p:txBody>
      </p:sp>
      <p:sp>
        <p:nvSpPr>
          <p:cNvPr id="40963" name="Text Box 3">
            <a:extLst>
              <a:ext uri="{FF2B5EF4-FFF2-40B4-BE49-F238E27FC236}">
                <a16:creationId xmlns:a16="http://schemas.microsoft.com/office/drawing/2014/main" id="{2DBFC0C5-3612-9DBB-9D56-E035A4B5A472}"/>
              </a:ext>
            </a:extLst>
          </p:cNvPr>
          <p:cNvSpPr txBox="1">
            <a:spLocks noChangeArrowheads="1"/>
          </p:cNvSpPr>
          <p:nvPr/>
        </p:nvSpPr>
        <p:spPr bwMode="auto">
          <a:xfrm>
            <a:off x="2122488" y="692150"/>
            <a:ext cx="5473700" cy="82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sz="2400">
                <a:solidFill>
                  <a:schemeClr val="bg1"/>
                </a:solidFill>
              </a:rPr>
              <a:t>No Santuário Terrestre havia três classes de ofertas ou sacrifícios:</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994" name="Picture 10">
            <a:extLst>
              <a:ext uri="{FF2B5EF4-FFF2-40B4-BE49-F238E27FC236}">
                <a16:creationId xmlns:a16="http://schemas.microsoft.com/office/drawing/2014/main" id="{F07A1F5D-0CFC-1B3F-EDA7-FD3762573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86" name="Text Box 2">
            <a:extLst>
              <a:ext uri="{FF2B5EF4-FFF2-40B4-BE49-F238E27FC236}">
                <a16:creationId xmlns:a16="http://schemas.microsoft.com/office/drawing/2014/main" id="{430FF1EE-8C9A-FDF8-C8C4-25DB370E28EA}"/>
              </a:ext>
            </a:extLst>
          </p:cNvPr>
          <p:cNvSpPr txBox="1">
            <a:spLocks noChangeArrowheads="1"/>
          </p:cNvSpPr>
          <p:nvPr/>
        </p:nvSpPr>
        <p:spPr bwMode="auto">
          <a:xfrm>
            <a:off x="250825" y="2235200"/>
            <a:ext cx="5257800" cy="43624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r>
              <a:rPr lang="pt-BR" altLang="pt-BR" sz="2800">
                <a:solidFill>
                  <a:schemeClr val="bg1"/>
                </a:solidFill>
              </a:rPr>
              <a:t>“Se qualquer pessoa do povo da terra pecar por ignorância, por fazer alguma das coisas  que o Senhor  ordenou se não fizessem, e se tornar culpada; ou se o seu pecado em que ela caiu lhe for notificado, trará por sua oferta uma cabra sem defeito pelo pecado que cometeu...</a:t>
            </a:r>
          </a:p>
        </p:txBody>
      </p:sp>
      <p:sp>
        <p:nvSpPr>
          <p:cNvPr id="41987" name="Text Box 3">
            <a:extLst>
              <a:ext uri="{FF2B5EF4-FFF2-40B4-BE49-F238E27FC236}">
                <a16:creationId xmlns:a16="http://schemas.microsoft.com/office/drawing/2014/main" id="{CA97AAFD-0122-3E7B-8A71-71E3EECDE464}"/>
              </a:ext>
            </a:extLst>
          </p:cNvPr>
          <p:cNvSpPr txBox="1">
            <a:spLocks noChangeArrowheads="1"/>
          </p:cNvSpPr>
          <p:nvPr/>
        </p:nvSpPr>
        <p:spPr bwMode="auto">
          <a:xfrm>
            <a:off x="2049463" y="687388"/>
            <a:ext cx="5978525" cy="13731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pt-BR" altLang="pt-BR" sz="2800">
                <a:solidFill>
                  <a:srgbClr val="FFFF00"/>
                </a:solidFill>
              </a:rPr>
              <a:t>Como fazia o pecador do Antigo Testamento para conseguir perdão de seus pecados?</a:t>
            </a:r>
          </a:p>
        </p:txBody>
      </p:sp>
    </p:spTree>
  </p:cSld>
  <p:clrMapOvr>
    <a:masterClrMapping/>
  </p:clrMapOvr>
  <p:transition>
    <p:fade/>
  </p:transition>
</p:sld>
</file>

<file path=ppt/theme/theme1.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8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altLang="pt-BR" sz="3200" b="1" i="0" u="none" strike="noStrike" cap="none" normalizeH="0" baseline="0" smtClean="0">
            <a:ln>
              <a:noFill/>
            </a:ln>
            <a:solidFill>
              <a:srgbClr val="FF0000"/>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0080">
            <a:alpha val="50000"/>
          </a:srgb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pt-BR" altLang="pt-BR" sz="3200" b="1" i="0" u="none" strike="noStrike" cap="none" normalizeH="0" baseline="0" smtClean="0">
            <a:ln>
              <a:noFill/>
            </a:ln>
            <a:solidFill>
              <a:srgbClr val="FF0000"/>
            </a:solidFill>
            <a:effectLst/>
            <a:latin typeface="Arial" panose="020B0604020202020204" pitchFamily="34" charset="0"/>
          </a:defRPr>
        </a:defPPr>
      </a:lstStyle>
    </a:lnDef>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TotalTime>
  <Words>2013</Words>
  <Application>Microsoft Office PowerPoint</Application>
  <PresentationFormat>Apresentação na tela (4:3)</PresentationFormat>
  <Paragraphs>109</Paragraphs>
  <Slides>46</Slides>
  <Notes>0</Notes>
  <HiddenSlides>0</HiddenSlides>
  <MMClips>0</MMClips>
  <ScaleCrop>false</ScaleCrop>
  <HeadingPairs>
    <vt:vector size="6" baseType="variant">
      <vt:variant>
        <vt:lpstr>Fontes usadas</vt:lpstr>
      </vt:variant>
      <vt:variant>
        <vt:i4>2</vt:i4>
      </vt:variant>
      <vt:variant>
        <vt:lpstr>Tema</vt:lpstr>
      </vt:variant>
      <vt:variant>
        <vt:i4>1</vt:i4>
      </vt:variant>
      <vt:variant>
        <vt:lpstr>Títulos de slides</vt:lpstr>
      </vt:variant>
      <vt:variant>
        <vt:i4>46</vt:i4>
      </vt:variant>
    </vt:vector>
  </HeadingPairs>
  <TitlesOfParts>
    <vt:vector size="49" baseType="lpstr">
      <vt:lpstr>Times New Roman</vt:lpstr>
      <vt:lpstr>Arial</vt:lpstr>
      <vt:lpstr>Estrutura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Chegou a Hora do Juízo</dc:title>
  <dc:subject>Apocalipse</dc:subject>
  <dc:creator>Pr. Ari Celso Cidral</dc:creator>
  <dc:description>Edição: Dilenio Enderle</dc:description>
  <cp:lastModifiedBy>Pr. Marcelo Carvalho</cp:lastModifiedBy>
  <cp:revision>306</cp:revision>
  <dcterms:created xsi:type="dcterms:W3CDTF">2002-01-24T16:03:27Z</dcterms:created>
  <dcterms:modified xsi:type="dcterms:W3CDTF">2022-05-19T08:51:03Z</dcterms:modified>
</cp:coreProperties>
</file>