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02" r:id="rId4"/>
    <p:sldId id="285" r:id="rId5"/>
    <p:sldId id="284" r:id="rId6"/>
    <p:sldId id="286" r:id="rId7"/>
    <p:sldId id="287" r:id="rId8"/>
    <p:sldId id="288" r:id="rId9"/>
    <p:sldId id="289" r:id="rId10"/>
    <p:sldId id="304" r:id="rId11"/>
    <p:sldId id="290" r:id="rId12"/>
    <p:sldId id="291" r:id="rId13"/>
    <p:sldId id="292" r:id="rId14"/>
    <p:sldId id="293" r:id="rId15"/>
    <p:sldId id="298" r:id="rId16"/>
    <p:sldId id="305" r:id="rId17"/>
    <p:sldId id="297" r:id="rId18"/>
    <p:sldId id="296" r:id="rId19"/>
    <p:sldId id="294" r:id="rId20"/>
    <p:sldId id="299" r:id="rId21"/>
    <p:sldId id="300" r:id="rId22"/>
    <p:sldId id="301" r:id="rId23"/>
    <p:sldId id="308" r:id="rId24"/>
    <p:sldId id="309" r:id="rId25"/>
    <p:sldId id="310" r:id="rId26"/>
    <p:sldId id="311" r:id="rId27"/>
    <p:sldId id="312" r:id="rId28"/>
    <p:sldId id="313" r:id="rId29"/>
    <p:sldId id="316" r:id="rId30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33CC"/>
    <a:srgbClr val="6699FF"/>
    <a:srgbClr val="C0C0C0"/>
    <a:srgbClr val="FFFFFF"/>
    <a:srgbClr val="CC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867" autoAdjust="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1B4E-6C49-D295-F32C-2E4DBC6B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3BF166-9361-A852-8E4F-720D306F4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72B75-F68C-2FE3-D5E4-D68075FA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3EFD1-F8CB-680E-23FB-611423A0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E28519-AEAC-1CB8-9A1C-3F4CB453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80DF5-08FF-4B09-8A3C-9C3FB15E2F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1141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4481C-B8BF-ABA6-53B4-2653EA7E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49DFAC-BA21-E6FA-08B2-F4C7DF0A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55336-87B7-500F-DDF9-543B25B1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5CE196-2593-7EDC-5B62-0E043FF8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6FD010-B6EA-03E7-D100-E8EDBA54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4D33E-234E-40F9-9354-39540B81AA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482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7046B5-0239-4849-6615-45E8F86B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5D32D3-4A87-E1A4-5242-1C6E3FDE8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3D5601-D811-4902-36F6-2D93315D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2AEC0-F34F-74D1-EA52-E6B8C376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D94BC-1DCA-ECDE-9A29-19B65D91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2D86-7CB8-41DF-8619-8A67FD46E7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7059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C24F1-5CAC-68CB-0E66-A5CD3C9C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784334-0EF6-8242-84E7-2A51D5B5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FA48C1-DCE9-9CC1-0357-71622739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829D6-681E-9639-F6F6-1C404545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2030B1-4E62-D8E4-F24A-EFBBCC26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EF853-2D60-4A3B-9BA7-198CA132A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77110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46117-8704-EF18-8CEB-F6442BFF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A4BFC9-B26C-2CA7-B4F9-7C0473F41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53B82E-B365-095E-6822-E34E72D8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15D63-2F56-5838-4B75-51B4657B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3E1D90-4008-7453-1A7A-7C9A0BC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2C91-6A8F-4545-A6E2-3DFF3CAA7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2522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7C7C0-F55B-CA2B-C851-90C435C6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132803-1B51-6732-7DFC-0CDE532C6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9F3709-E4E4-0110-21CE-4BF27D664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D6FD5B-5414-D268-9A09-9A175020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C1681A-760E-0E76-0209-D3DF7F5B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95CC5B-21BF-580A-69BF-B974A02A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C2C3-484B-4739-8805-939AE9B9CF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378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60E0F-DC7F-52AD-96D8-D3ECD0FE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273991-CAC9-4035-F07A-46E541EF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7F4DB3-44E0-247B-6DE2-29DFA162C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12CCD0-6A70-4D1D-DFA0-9B22014DA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50496F-9EC7-8D07-2A1F-6BFEEAC06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B6DE47-6872-57D7-30DB-0C8EC9EE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B2AE43-F062-4A90-8E30-417DBED1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D33C51-B7ED-575B-57E2-4A1BACBA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2974-FE49-4068-A021-6D4D74DF8F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3837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FF4C4-84C0-B2D3-6AE8-61014F5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C803CC-8D4B-754E-86CB-B2107E09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028EBA-A250-348D-B728-409BD59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85C350-66D3-8CCE-4825-71EBDCBA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741E7-1D85-4A39-A944-382A95004E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76150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E7B0CB-6593-BE29-21E5-35B1024F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8BF883-B58B-0F54-BF2D-45E30E8B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BADF13-EB10-DB84-E182-2A9CB7B5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327BD-6B17-4EA3-94A4-F6CD5050C2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52782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DEC4D-844F-A843-64E7-CC981137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4D9580-02D6-84CE-9DCF-A1F68C61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8BBAE3-E191-2C45-D324-2394EF64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59FD56-BACA-78AE-4396-3E82623C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8148C0-BE69-B75A-C51E-9BCDD023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FB95C6-30DB-DA2D-3A58-B19C6C4E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57553-007D-4107-B6EF-9D1B4A5033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66774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6B07-AB5B-470E-6AE8-117C6639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4430AA-834B-02AA-6A01-05A3AC83D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867AEB-F2FA-9AFD-0B94-A84D2E919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6BEA02-A52F-D603-C84C-D450538F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5C921A-F16D-6063-E541-25529E59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347743-2EF6-691A-13FA-86F05A5D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0F43-E35B-45EA-A07D-6F31A1E053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93990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85ECCF-0A87-21F9-9715-D374D22B1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6B0339-6143-1235-228E-3A39431F6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D4B6AB-E868-AC99-AC90-548E527DB5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8484F9-705C-23DB-F8C0-D3D1DDD302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37F985-7073-1B4D-DCA0-DE1360E717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591034F-7DDE-4B0A-8E3B-4980184019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>
            <a:extLst>
              <a:ext uri="{FF2B5EF4-FFF2-40B4-BE49-F238E27FC236}">
                <a16:creationId xmlns:a16="http://schemas.microsoft.com/office/drawing/2014/main" id="{13A8A0D0-ECEE-B151-0C8C-6D430C50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Rectangle 9">
            <a:extLst>
              <a:ext uri="{FF2B5EF4-FFF2-40B4-BE49-F238E27FC236}">
                <a16:creationId xmlns:a16="http://schemas.microsoft.com/office/drawing/2014/main" id="{F8F84218-B4F9-EAA8-630C-B14702DDB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08050"/>
            <a:ext cx="3600450" cy="4727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“Eu, Daniel, enfraqueci e estive enfermo alguns dias; então, me levantei e tratei dos negócios do rei. Espantava-me com a visão, e não havia quem a entendesse.”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Daniel 8:27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>
            <a:extLst>
              <a:ext uri="{FF2B5EF4-FFF2-40B4-BE49-F238E27FC236}">
                <a16:creationId xmlns:a16="http://schemas.microsoft.com/office/drawing/2014/main" id="{DAA78795-EC37-CF49-1AED-1600B381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5AAD7D75-CCD5-60ED-7A2B-A48212BB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744912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capítulo 9 de Daniel descreve o anjo Gabriel voltando ao profeta com o objetivo de fazê-lo entender a visão do capítulo 8.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>
            <a:extLst>
              <a:ext uri="{FF2B5EF4-FFF2-40B4-BE49-F238E27FC236}">
                <a16:creationId xmlns:a16="http://schemas.microsoft.com/office/drawing/2014/main" id="{556804DA-8CC1-6FDE-760A-22D0DA76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7C2A5485-00C8-771B-FCE3-14E2DCF8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2035175"/>
            <a:ext cx="712787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Portanto, Daniel 8 e 9 estão ligados, sendo o capítulo 9 a chave para entendermos o mistério das 2.300 tardes e manhãs.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>
            <a:extLst>
              <a:ext uri="{FF2B5EF4-FFF2-40B4-BE49-F238E27FC236}">
                <a16:creationId xmlns:a16="http://schemas.microsoft.com/office/drawing/2014/main" id="{1848B382-9324-CE25-0DCE-D014924D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802B7C71-E953-AB9D-704A-B68AF62C0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25488"/>
            <a:ext cx="4103687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que queria Daniel entender?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>
            <a:extLst>
              <a:ext uri="{FF2B5EF4-FFF2-40B4-BE49-F238E27FC236}">
                <a16:creationId xmlns:a16="http://schemas.microsoft.com/office/drawing/2014/main" id="{2358F9B3-57D0-671C-CEB1-575A6516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49D69A6D-B15F-259D-AF9A-5956C3B2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249738" cy="5392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“Agora, pois, ó Deus nosso, ouve a oração do teu servo e as suas súplicas e sobre o teu santuário assolado faze resplandecer o rosto, por amor do Senhor.”	</a:t>
            </a:r>
          </a:p>
          <a:p>
            <a:pPr algn="l">
              <a:spcBef>
                <a:spcPct val="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Daniel 9:17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0" name="Picture 20">
            <a:extLst>
              <a:ext uri="{FF2B5EF4-FFF2-40B4-BE49-F238E27FC236}">
                <a16:creationId xmlns:a16="http://schemas.microsoft.com/office/drawing/2014/main" id="{A8249A72-B002-8DE7-0A70-7280550C9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2">
            <a:extLst>
              <a:ext uri="{FF2B5EF4-FFF2-40B4-BE49-F238E27FC236}">
                <a16:creationId xmlns:a16="http://schemas.microsoft.com/office/drawing/2014/main" id="{32C6179C-0D9C-3161-F90C-BBE94A2DD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4968875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“Falava eu, digo, falava ainda na oração, quando o homem Gabriel, que eu tinha observado na minha visão ao princípio, veio  rapidamente, voando, e me tocou à hora do sacrifício da tarde. Ele queria instruir-me,  falou comigo, e disse: Daniel, agora, saí para fazer-te entender o sentido.”</a:t>
            </a:r>
            <a:r>
              <a:rPr lang="pt-BR" altLang="pt-BR" sz="2800">
                <a:latin typeface="Arial" panose="020B0604020202020204" pitchFamily="34" charset="0"/>
              </a:rPr>
              <a:t>         </a:t>
            </a:r>
            <a:r>
              <a:rPr lang="pt-BR" altLang="pt-BR" sz="2400">
                <a:latin typeface="Arial" panose="020B0604020202020204" pitchFamily="34" charset="0"/>
              </a:rPr>
              <a:t>Daniel 9:21 e 22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1EF6691-F0A5-15AB-364A-A7C5465E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6100"/>
            <a:ext cx="410686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A resposta de Deus: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>
            <a:extLst>
              <a:ext uri="{FF2B5EF4-FFF2-40B4-BE49-F238E27FC236}">
                <a16:creationId xmlns:a16="http://schemas.microsoft.com/office/drawing/2014/main" id="{D83DEB15-293F-A230-AF35-AC4A8ED5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Text Box 7">
            <a:extLst>
              <a:ext uri="{FF2B5EF4-FFF2-40B4-BE49-F238E27FC236}">
                <a16:creationId xmlns:a16="http://schemas.microsoft.com/office/drawing/2014/main" id="{839908E8-B6C3-4D44-9F80-0AFFAB52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61975"/>
            <a:ext cx="54737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Quando oramos Deus sussurra em nossos ouvidos “Você é muito amado”.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>
            <a:extLst>
              <a:ext uri="{FF2B5EF4-FFF2-40B4-BE49-F238E27FC236}">
                <a16:creationId xmlns:a16="http://schemas.microsoft.com/office/drawing/2014/main" id="{EE266B84-CFBE-78F0-9384-A780B687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BAB31BED-0282-094F-76C9-81399381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4321175" cy="295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ele me disse: Até duas mil e trezentas tardes e manhãs; e o santuário será purificado.”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Daniel 8:14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3" name="Picture 11">
            <a:extLst>
              <a:ext uri="{FF2B5EF4-FFF2-40B4-BE49-F238E27FC236}">
                <a16:creationId xmlns:a16="http://schemas.microsoft.com/office/drawing/2014/main" id="{8835B5CC-3BF0-9537-763D-8557B91B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ACE4517E-EC1D-F49D-8C0F-43CE99EE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27525"/>
            <a:ext cx="80645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“Chamou Deus à luz Dia e às trevas, Noite. Houve tarde e manhã: o primeiro dia.”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Gênesis 1:5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C5460A26-8A2D-6174-8466-299486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81075"/>
            <a:ext cx="39973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Princípio Dia / Ano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>
            <a:extLst>
              <a:ext uri="{FF2B5EF4-FFF2-40B4-BE49-F238E27FC236}">
                <a16:creationId xmlns:a16="http://schemas.microsoft.com/office/drawing/2014/main" id="{52108AA4-EA15-0004-FB0E-8D3D83F3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53F389CD-260B-B4E3-94B7-A2D92306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46138"/>
            <a:ext cx="8135937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“Segundo o número dos dias em que espiastes a terra, quarenta dias, cada dia representando um ano, levareis sobre vós as vossas iniqüidades quarenta anos e tereis experiência do meu desagrado.”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Números 14:34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>
            <a:extLst>
              <a:ext uri="{FF2B5EF4-FFF2-40B4-BE49-F238E27FC236}">
                <a16:creationId xmlns:a16="http://schemas.microsoft.com/office/drawing/2014/main" id="{BB68F269-7B5C-45E6-B99B-D3317DF0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C85082EF-DDC7-8F6F-CD1F-B9B91E35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432117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1 dia</a:t>
            </a:r>
            <a:r>
              <a:rPr lang="pt-BR" altLang="pt-BR">
                <a:latin typeface="Arial" panose="020B0604020202020204" pitchFamily="34" charset="0"/>
              </a:rPr>
              <a:t> = 1 ano profético</a:t>
            </a:r>
          </a:p>
          <a:p>
            <a:pPr algn="l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2.300 tardes e manhãs</a:t>
            </a:r>
            <a:r>
              <a:rPr lang="pt-BR" altLang="pt-BR">
                <a:latin typeface="Arial" panose="020B0604020202020204" pitchFamily="34" charset="0"/>
              </a:rPr>
              <a:t> = 2.300 dias</a:t>
            </a:r>
          </a:p>
          <a:p>
            <a:pPr algn="l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2.300 dias</a:t>
            </a:r>
            <a:r>
              <a:rPr lang="pt-BR" altLang="pt-BR">
                <a:latin typeface="Arial" panose="020B0604020202020204" pitchFamily="34" charset="0"/>
              </a:rPr>
              <a:t> = 2.300 anos proféticos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>
            <a:extLst>
              <a:ext uri="{FF2B5EF4-FFF2-40B4-BE49-F238E27FC236}">
                <a16:creationId xmlns:a16="http://schemas.microsoft.com/office/drawing/2014/main" id="{7C164A57-3877-5E96-3675-5841501B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>
            <a:extLst>
              <a:ext uri="{FF2B5EF4-FFF2-40B4-BE49-F238E27FC236}">
                <a16:creationId xmlns:a16="http://schemas.microsoft.com/office/drawing/2014/main" id="{E40CE4F6-C4F3-ECF8-B6AD-609E9DA9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4392612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O selo de garantia que Deus colocou na profecia.  </a:t>
            </a:r>
          </a:p>
          <a:p>
            <a:pPr algn="l">
              <a:spcBef>
                <a:spcPct val="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porção dos 2.300 anos (dias), mencionada na visão, foi determinada ao povo de Daniel, os judeus?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9" name="Picture 17">
            <a:extLst>
              <a:ext uri="{FF2B5EF4-FFF2-40B4-BE49-F238E27FC236}">
                <a16:creationId xmlns:a16="http://schemas.microsoft.com/office/drawing/2014/main" id="{D2ED2EBC-7A12-CFBF-857C-9BCE00D9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Text Box 9">
            <a:extLst>
              <a:ext uri="{FF2B5EF4-FFF2-40B4-BE49-F238E27FC236}">
                <a16:creationId xmlns:a16="http://schemas.microsoft.com/office/drawing/2014/main" id="{80D505B2-C719-0EBC-5764-1EC99602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125"/>
            <a:ext cx="4464050" cy="663098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000">
                <a:solidFill>
                  <a:schemeClr val="bg1"/>
                </a:solidFill>
                <a:latin typeface="Arial" panose="020B0604020202020204" pitchFamily="34" charset="0"/>
              </a:rPr>
              <a:t>“Setenta semanas estão determinadas sobre o teu povo e sobre a tua santa cidade, para fazer cessar a transgressão, para dar fim aos pecados, para expiar a iniqüidade, para trazer a justiça eterna, para  selar a visão e a profecia e para ungir o Santo dos  santos.”</a:t>
            </a:r>
          </a:p>
          <a:p>
            <a:pPr algn="r"/>
            <a:r>
              <a:rPr lang="pt-BR" altLang="pt-BR" sz="2600">
                <a:latin typeface="Arial" panose="020B0604020202020204" pitchFamily="34" charset="0"/>
              </a:rPr>
              <a:t>Daniel 9:24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32" name="Picture 24">
            <a:extLst>
              <a:ext uri="{FF2B5EF4-FFF2-40B4-BE49-F238E27FC236}">
                <a16:creationId xmlns:a16="http://schemas.microsoft.com/office/drawing/2014/main" id="{814D2F06-5607-98EC-1408-C4BFBE12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BB55CA98-6CF6-7195-E4A9-E95F6B9C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4608512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10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profecia fala do Santuário que João viu no Céu!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09B835A2-C37E-1E0A-8601-869FF845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7777163" cy="129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6B37D108-D995-66C8-B991-26B7C87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52775"/>
            <a:ext cx="4897437" cy="2868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Que certeza temos de que o Santuário que seria purificado em 1844 é o Santuário Celestial?</a:t>
            </a:r>
          </a:p>
          <a:p>
            <a:pPr algn="l"/>
            <a:r>
              <a:rPr lang="pt-BR" altLang="pt-BR" sz="2800">
                <a:latin typeface="Arial" panose="020B0604020202020204" pitchFamily="34" charset="0"/>
              </a:rPr>
              <a:t>Mateus 27:50; Hebreus 9:23 e 24; Apocalipse 11:19. </a:t>
            </a: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8B3185EB-7B3C-D2AD-6FB7-4D62B2240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16338"/>
            <a:ext cx="8424862" cy="280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>
            <a:extLst>
              <a:ext uri="{FF2B5EF4-FFF2-40B4-BE49-F238E27FC236}">
                <a16:creationId xmlns:a16="http://schemas.microsoft.com/office/drawing/2014/main" id="{432B1C3A-05A5-9D45-536D-8416609E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99729D3A-6188-04F4-D2BC-3F418A127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392613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“Pois Cristo não entrou em Santuário feito por mãos, figura do verdadeiro, porém no mesmo céu, para comparecer, agora por nós perante a face de Deus.”</a:t>
            </a:r>
          </a:p>
          <a:p>
            <a:pPr algn="l">
              <a:spcBef>
                <a:spcPct val="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Hebreus 9:24.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1" name="Picture 17">
            <a:extLst>
              <a:ext uri="{FF2B5EF4-FFF2-40B4-BE49-F238E27FC236}">
                <a16:creationId xmlns:a16="http://schemas.microsoft.com/office/drawing/2014/main" id="{0833C7CA-963D-A6CD-8F08-071F77DD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079BDC1C-DD8D-4E9B-C246-792FF9769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78867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Seria revelado todos os aspectos desta profecia para Daniel? 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7599AD9D-4412-DCAF-18EA-90FC0A8F4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4537075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“Tu, porém, Daniel, encerra as palavras e sela o livro, até ao tempo do fim; muitos  o esquadrinharão, e o saber se multiplicará.” 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Daniel 12:4.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>
            <a:extLst>
              <a:ext uri="{FF2B5EF4-FFF2-40B4-BE49-F238E27FC236}">
                <a16:creationId xmlns:a16="http://schemas.microsoft.com/office/drawing/2014/main" id="{69A03D1B-5410-920A-A2AA-7CBFCA81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4E20AD54-1186-0F59-D115-1384A51F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65175"/>
            <a:ext cx="755967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Em Daniel 12 ordena-se  selar a visão até  o tempo do fim. Existia um livrinho na mão do anjo que, na visão, apareceu no tempo do fim e o anjo deu uma ordem a João.  </a:t>
            </a: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3B433A24-1F10-1E07-E4A3-96F28023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41663"/>
            <a:ext cx="4824412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10:2, 8 e 9 diz: Que tomasse o livrinho da mão do anjo e comesse...  E na sua boca seria como mel, mas em seu estômago seria amargo. (Grande desapontamento)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Picture 9">
            <a:extLst>
              <a:ext uri="{FF2B5EF4-FFF2-40B4-BE49-F238E27FC236}">
                <a16:creationId xmlns:a16="http://schemas.microsoft.com/office/drawing/2014/main" id="{CABB655A-0740-7585-D555-C0E278E8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BC5DDCC2-8E21-7039-9A96-0AE73864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15888"/>
            <a:ext cx="4319588" cy="658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Os discípulos também tiveram um grande desapontamento. Embora Jesus lhes tivesse dito que morreria, eles, mesmo assim, achavam que fosse manifesto o grande poder de Cristo da sua segunda vinda. </a:t>
            </a:r>
          </a:p>
          <a:p>
            <a:pPr algn="l"/>
            <a:r>
              <a:rPr lang="pt-BR" altLang="pt-BR" sz="2800">
                <a:latin typeface="Arial" panose="020B0604020202020204" pitchFamily="34" charset="0"/>
              </a:rPr>
              <a:t>Lucas 24: 13-35, 44-48.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>
            <a:extLst>
              <a:ext uri="{FF2B5EF4-FFF2-40B4-BE49-F238E27FC236}">
                <a16:creationId xmlns:a16="http://schemas.microsoft.com/office/drawing/2014/main" id="{CDDB9926-727D-B6DC-B0C1-06234893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108E0AA5-BBCF-B1EE-9F87-AB1D352B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5329237" cy="5203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Os Remanescentes fiéis, de acordo com as escrituras, deveriam pregar sempre a mensagem de </a:t>
            </a:r>
            <a:r>
              <a:rPr lang="pt-BR" altLang="pt-BR" sz="2400">
                <a:latin typeface="Arial" panose="020B0604020202020204" pitchFamily="34" charset="0"/>
              </a:rPr>
              <a:t>Apocalipse 14:6-12</a:t>
            </a: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“... Temei a Deus e dai-lhe glória, pois é chegada a hora de seu Juízo; e adorai aquele que fez o céu, e a terra, e o mar, e as fontes das águas.” </a:t>
            </a:r>
            <a:r>
              <a:rPr lang="pt-BR" altLang="pt-BR" sz="2400">
                <a:latin typeface="Arial" panose="020B0604020202020204" pitchFamily="34" charset="0"/>
              </a:rPr>
              <a:t>Apocalipse 14:7</a:t>
            </a:r>
          </a:p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“Aqui está a perseverança dos santos, os  que guardam os mandamentos de Deus e a fé em Jesus.” </a:t>
            </a:r>
            <a:r>
              <a:rPr lang="pt-BR" altLang="pt-BR" sz="2400">
                <a:latin typeface="Arial" panose="020B0604020202020204" pitchFamily="34" charset="0"/>
              </a:rPr>
              <a:t>Apocalipse 14:12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>
            <a:extLst>
              <a:ext uri="{FF2B5EF4-FFF2-40B4-BE49-F238E27FC236}">
                <a16:creationId xmlns:a16="http://schemas.microsoft.com/office/drawing/2014/main" id="{0D516067-DADB-F59D-465A-28D055BE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>
            <a:extLst>
              <a:ext uri="{FF2B5EF4-FFF2-40B4-BE49-F238E27FC236}">
                <a16:creationId xmlns:a16="http://schemas.microsoft.com/office/drawing/2014/main" id="{0331D78B-4A22-2407-A2D8-828A7B96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04D51CC5-D61A-8C60-7671-5F2BE5D2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6207125" cy="6427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“Vi outro anjo voando pelo meio do céu,  tendo um evangelho eterno para pregar aos que se assentam sobre a terra, e a cada  nação, e tribo, e língua, e povo, dizendo, em grande voz: Temei a Deus e dai-lhe glória, pois e chegada a hora do seu juízo; e adorai aquele que fez o céu, e a terra, e o mar, e as fontes das águas.”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14:6 e 7</a:t>
            </a:r>
            <a:r>
              <a:rPr lang="pt-BR" altLang="pt-BR">
                <a:latin typeface="Arial" panose="020B0604020202020204" pitchFamily="34" charset="0"/>
              </a:rPr>
              <a:t>                                              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>
            <a:extLst>
              <a:ext uri="{FF2B5EF4-FFF2-40B4-BE49-F238E27FC236}">
                <a16:creationId xmlns:a16="http://schemas.microsoft.com/office/drawing/2014/main" id="{E7372785-4D54-9F0E-2224-065F3FFD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8ABC7336-AB41-CC9F-79AB-8F32FA92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060575"/>
            <a:ext cx="6767512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Há uma hora determinada para o início do juízo no céu?</a:t>
            </a:r>
          </a:p>
          <a:p>
            <a:pPr algn="l"/>
            <a:r>
              <a:rPr lang="pt-BR" altLang="pt-BR">
                <a:latin typeface="Arial" panose="020B0604020202020204" pitchFamily="34" charset="0"/>
              </a:rPr>
              <a:t>Haveria na terra aqueles que anunciariam esta mensagem?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28B0A4F-B36B-B51A-BB3B-7B39FE13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47148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Dois fatos importantes: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ED466783-EBF4-CFEC-B470-2E34B9C0A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799013"/>
            <a:ext cx="65516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Quando começa e quem são estes anunciadores?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>
            <a:extLst>
              <a:ext uri="{FF2B5EF4-FFF2-40B4-BE49-F238E27FC236}">
                <a16:creationId xmlns:a16="http://schemas.microsoft.com/office/drawing/2014/main" id="{3BC64421-B10A-CB70-DD9B-BC4EAB07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564A99E5-FCBF-00D8-A5F2-B7435F6F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3534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Os livros de Daniel e Apocalipse completam-se maravilhosamente. Daniel 8 e 9 revela esse mistério e o que Deus revelou.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>
            <a:extLst>
              <a:ext uri="{FF2B5EF4-FFF2-40B4-BE49-F238E27FC236}">
                <a16:creationId xmlns:a16="http://schemas.microsoft.com/office/drawing/2014/main" id="{065E4AC7-4D4B-A68B-2F11-99D32D6F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B9C81998-06E8-0093-E748-C023EA81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899025"/>
            <a:ext cx="8024813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“E ele me disse: Até duas mil e rezentas tardes e manhãs; e o santuário será purificado.”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Daniel 8:14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C02E02D7-2642-EB79-5A2C-E5CBC4EA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9075"/>
            <a:ext cx="424815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Quando será purificado o Santuário?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>
            <a:extLst>
              <a:ext uri="{FF2B5EF4-FFF2-40B4-BE49-F238E27FC236}">
                <a16:creationId xmlns:a16="http://schemas.microsoft.com/office/drawing/2014/main" id="{86272533-5D84-CD40-5DDD-02239956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25443301-2A5E-0651-2A9E-3D416B36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360045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A visão que Daniel teve no capítulo 8 ele não entendeu.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>
            <a:extLst>
              <a:ext uri="{FF2B5EF4-FFF2-40B4-BE49-F238E27FC236}">
                <a16:creationId xmlns:a16="http://schemas.microsoft.com/office/drawing/2014/main" id="{3B71E501-D9D0-EADC-9521-FE451C44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1E80952E-DCAD-A1AD-0E24-E6D6B68A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3671887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ouvi uma voz de homem de entre as margens do Ulai, a qual gritou e disse: Gabriel, dá a entender a este a visão.”</a:t>
            </a:r>
          </a:p>
          <a:p>
            <a:pPr algn="l">
              <a:spcBef>
                <a:spcPct val="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Daniel 8:16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00008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000080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944</Words>
  <Application>Microsoft Office PowerPoint</Application>
  <PresentationFormat>Apresentação na tela (4:3)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Symbol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Profecia Que Revela a Hora do Juízo</dc:title>
  <dc:subject>Apocalipse</dc:subject>
  <dc:creator>Pr. Ari Celso Cidral</dc:creator>
  <dc:description>Edição: Dilenio Enderle</dc:description>
  <cp:lastModifiedBy>Pr. Marcelo Carvalho</cp:lastModifiedBy>
  <cp:revision>226</cp:revision>
  <dcterms:created xsi:type="dcterms:W3CDTF">2002-01-24T16:03:27Z</dcterms:created>
  <dcterms:modified xsi:type="dcterms:W3CDTF">2022-05-19T08:50:53Z</dcterms:modified>
</cp:coreProperties>
</file>