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02" r:id="rId4"/>
    <p:sldId id="283" r:id="rId5"/>
    <p:sldId id="284" r:id="rId6"/>
    <p:sldId id="286" r:id="rId7"/>
    <p:sldId id="300" r:id="rId8"/>
    <p:sldId id="301" r:id="rId9"/>
    <p:sldId id="287" r:id="rId10"/>
    <p:sldId id="288" r:id="rId11"/>
    <p:sldId id="304" r:id="rId12"/>
    <p:sldId id="290" r:id="rId13"/>
    <p:sldId id="291" r:id="rId14"/>
    <p:sldId id="292" r:id="rId15"/>
    <p:sldId id="293" r:id="rId16"/>
    <p:sldId id="303" r:id="rId17"/>
    <p:sldId id="305" r:id="rId18"/>
    <p:sldId id="296" r:id="rId19"/>
    <p:sldId id="307" r:id="rId20"/>
    <p:sldId id="306" r:id="rId21"/>
    <p:sldId id="308" r:id="rId22"/>
    <p:sldId id="294" r:id="rId23"/>
    <p:sldId id="299" r:id="rId24"/>
    <p:sldId id="311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9999FF"/>
    <a:srgbClr val="808080"/>
    <a:srgbClr val="FF3300"/>
    <a:srgbClr val="B1B1EB"/>
    <a:srgbClr val="D5D5D5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/>
  </p:normalViewPr>
  <p:slideViewPr>
    <p:cSldViewPr>
      <p:cViewPr varScale="1">
        <p:scale>
          <a:sx n="38" d="100"/>
          <a:sy n="38" d="100"/>
        </p:scale>
        <p:origin x="12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B8FBE-50F5-057A-D5ED-F63078EC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F64A09-09D6-8A25-33C8-E2BD216EC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171CA-F295-0339-C3B4-5D52104B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6F6095-6C4F-EEC0-206D-CE5310C5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0AB092-1B27-2C47-23F4-9E4E37B7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6D11-4F50-41A0-99B4-429889E072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65468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73801-BC86-FF7E-57E1-28B07337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6AF942-8E47-B900-1265-6C0CA6F45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70F2E4-7B79-E2E0-0A7E-3D7359108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C07B4-7C97-6893-6AF9-650E1DAC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016CBD-C1D5-F80D-8785-3DF870BD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B00D7-1EAA-443B-BF1D-09C696A6A5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5020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0BA9A5-88AA-C207-1CC1-246D88EFE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D23F93-DB05-28E9-FAB0-6149C356B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B04AFC-E35C-E6E6-23D8-FF8F9E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2B4A7-05EC-FB8C-6183-B1611610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427DA3-F6A0-47E3-0160-7A3A3BFA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8B4C-4F57-4BFD-947A-C78F10345C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72190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9E3E-7F44-20C9-E448-4F8BC34F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73E38-BFAC-732C-4456-2409A76C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02D97D-F18A-C849-940B-04722570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AB3970-6EA9-830A-286C-D32C25B1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EF3A1-9C9C-632C-8690-139A6280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A6DE-9270-4C36-A88D-677A90CDB3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42563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99998-D3C4-8E97-FF44-95201314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252ADE-F0F3-3BE5-1C1A-BB8083AE1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55829A-578A-9BD0-0F09-0D36DEB6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DA0867-5206-C4FB-F5F8-BB343D90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45DD09-C6B3-5672-F51F-A2099C16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8B76-4A58-415A-874B-94C58ED672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48537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5BDD8-2F2E-4147-E452-77AB7D56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4D045A-3901-C853-3825-DFFDAC90E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E62653-35D4-97C8-8D2C-2F218DB31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11EEF4-591E-342D-4F20-3DF83B6F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36C0B5-6367-884F-BFC9-D94E59198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83A85-D22D-4A49-6449-686520EB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0E67B-725D-4089-AC22-7DB1DA0A92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900344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7707-5631-3056-3014-6892B9E1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2B68B-4749-031E-4577-1F9180F7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461529-273F-8CDA-81D4-94A0013E0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C4F335-E647-0FCB-1223-25AE4C40C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1E0022-0698-4223-3805-59BE58DBF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C1A081-7975-F561-7D57-B8605D3F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D57A11-F65E-36EB-5BA7-12EF493E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3D8A07-6B15-8AC2-E73B-7CB70719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BC070-2B29-4BC8-9D27-796E6ECCC3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2853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91544-846B-0377-AB42-031A3DE8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D85B0F-E145-96B2-E8C1-9EF368D1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89F840-682A-51D6-B8F4-CFD25A41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EB5464-3A70-4A0D-0D79-9F592C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AAB0-9AA6-4B5C-9180-E90DBBE8E4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92451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7BAC47-1FFD-F72B-788F-91DE5150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B277D5-A54A-088A-CDEC-E30612E3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9347A3-72DA-52F6-F152-D641EC78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A71AC-AFC6-45FF-96EF-75BED36682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64887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12744-7DF7-06A7-E2EC-C1A5273B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A74B9-A5CD-2782-6FE6-F3986A25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AD4DC3-0F80-2CD4-F215-1469B371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583A3A-2B91-A0D1-4107-9AFA6F89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923536-1B62-328C-7CD7-21BB5AB5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879FA4-DB47-0111-74C0-E0A3161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4D38-C5E6-4C21-AD22-80AE0378DD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2096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F4F3F-09C9-1002-8904-E7F8EFA1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83059B-20F4-71EA-E1F3-EE920B453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F7F64F-ED69-12B8-1E14-DBF6FC628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135938-8177-8049-4620-54ABDE82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FAC97F-03B4-BBB5-F44A-732A3E69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1FDCB-F24C-2ECC-5680-32FA171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3D0A4-2293-4903-86CA-DDDADAC661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07227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915F69-B205-CB05-8DFB-99A5E0F0C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86CF0B-005C-2B25-2956-A8E651D4D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539F3D-F907-6512-C921-E330ED6870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939B96-FA55-93C5-88DF-6A5757CC4E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E85E17-CBF4-2888-E13E-AFEC07A81E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97D6924A-2179-49AA-95A9-83E6634328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>
            <a:extLst>
              <a:ext uri="{FF2B5EF4-FFF2-40B4-BE49-F238E27FC236}">
                <a16:creationId xmlns:a16="http://schemas.microsoft.com/office/drawing/2014/main" id="{F3B1ECF5-3227-D486-C121-0EA85EFF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2">
            <a:extLst>
              <a:ext uri="{FF2B5EF4-FFF2-40B4-BE49-F238E27FC236}">
                <a16:creationId xmlns:a16="http://schemas.microsoft.com/office/drawing/2014/main" id="{DA5A104D-D048-C239-5041-795BC2121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995738"/>
            <a:ext cx="8224838" cy="2468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“Em verdade vos digo: entre os nascidos de mulher, ninguém apareceu maior do que João Batista; mas o menor no reino dos céus é maior do que ele.”</a:t>
            </a: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Mateus 11:11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3EB4168A-987A-D4D6-C03D-225B3B86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74638"/>
            <a:ext cx="60499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Segundo Jesus não houve profeta maior que ele.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5B9C213E-56AC-FDBC-DBBE-336094431F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/>
              <a:t>  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>
            <a:extLst>
              <a:ext uri="{FF2B5EF4-FFF2-40B4-BE49-F238E27FC236}">
                <a16:creationId xmlns:a16="http://schemas.microsoft.com/office/drawing/2014/main" id="{1C73FF40-2977-A779-02CD-9C399E0A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F9458BF4-DC83-388B-09C1-1FD8C183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4824412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4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Exemplos:</a:t>
            </a:r>
          </a:p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Ana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Lucas 2:36-38</a:t>
            </a:r>
          </a:p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Miriã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Êxodo 15:20</a:t>
            </a:r>
          </a:p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Débora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Juízes 4:4</a:t>
            </a:r>
          </a:p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Hulda 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II Reis 22:14</a:t>
            </a:r>
          </a:p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Quatro filhas de Filipe</a:t>
            </a: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 – </a:t>
            </a: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Atos 21:8 e 9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54859848-240C-124B-01A1-78B276BF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300163"/>
            <a:ext cx="184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altLang="pt-BR" sz="4800" u="sng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A7290983-8CB8-2CAB-2258-92DDA37C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3513"/>
            <a:ext cx="78486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Outro fator interessante é que Deus não faz discriminação de sexo quanto ao dom de profecia. Há na Bíblia várias mulheres.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>
            <a:extLst>
              <a:ext uri="{FF2B5EF4-FFF2-40B4-BE49-F238E27FC236}">
                <a16:creationId xmlns:a16="http://schemas.microsoft.com/office/drawing/2014/main" id="{1BEA278F-B217-3299-FAE8-92074BCB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B552168D-3339-855A-65D0-05AFA330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435225"/>
            <a:ext cx="4840287" cy="3873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“Fazei ouvir isto nos castelos de Asdode e nos castelos da terra do Egito e dizei: Ajuntai-vos sobre os montes de Samaria e vede  que grandes tumultos há nela e que opressões há no meio dela.”</a:t>
            </a:r>
          </a:p>
          <a:p>
            <a:pPr algn="r"/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Amós 3:9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EC5D2ACE-F557-6335-2758-0058D0AB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0350"/>
            <a:ext cx="7416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Até que ponto revela Deus seus desígnios?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>
            <a:extLst>
              <a:ext uri="{FF2B5EF4-FFF2-40B4-BE49-F238E27FC236}">
                <a16:creationId xmlns:a16="http://schemas.microsoft.com/office/drawing/2014/main" id="{4CAEA4C2-857B-A68D-D490-B019E088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2">
            <a:extLst>
              <a:ext uri="{FF2B5EF4-FFF2-40B4-BE49-F238E27FC236}">
                <a16:creationId xmlns:a16="http://schemas.microsoft.com/office/drawing/2014/main" id="{F1320122-6E89-1F5D-B6F9-CC482DE6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28775"/>
            <a:ext cx="4103688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“Então disse: Ouvi, agora, as minhas palavras; se entre vós há profeta, eu, o Senhor, em visão a ele, me faço conhecer ou falo com ele em sonhos.”</a:t>
            </a:r>
          </a:p>
          <a:p>
            <a:pPr algn="r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Números 12:6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C3B8F1BB-60D7-3655-1F92-0150AB2B1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71294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De que maneira se revela o Senhor a seus profetas?</a:t>
            </a:r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>
            <a:extLst>
              <a:ext uri="{FF2B5EF4-FFF2-40B4-BE49-F238E27FC236}">
                <a16:creationId xmlns:a16="http://schemas.microsoft.com/office/drawing/2014/main" id="{86AAAAC1-5072-D0F5-823D-1C903720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2">
            <a:extLst>
              <a:ext uri="{FF2B5EF4-FFF2-40B4-BE49-F238E27FC236}">
                <a16:creationId xmlns:a16="http://schemas.microsoft.com/office/drawing/2014/main" id="{611FE544-F272-1C7A-EBD9-BBBE5381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73238"/>
            <a:ext cx="5486400" cy="3930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2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“Porque nunca jamais qualquer profecia foi dada por vontade humana; entretanto, homens (santos) falaram da parte de Deus, movidos pelo Espírito Santo.”</a:t>
            </a:r>
          </a:p>
          <a:p>
            <a:pPr algn="r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II Pedro 1:21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A1FB1A70-C370-6BFE-F1F0-A64A716B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61944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Sob que influência falaram os profetas?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>
            <a:extLst>
              <a:ext uri="{FF2B5EF4-FFF2-40B4-BE49-F238E27FC236}">
                <a16:creationId xmlns:a16="http://schemas.microsoft.com/office/drawing/2014/main" id="{D95DCD09-00B6-B1DE-D93E-92355B60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3C2B9D9A-8BD5-FEB9-B619-A67DF080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4752975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4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Deuteronômio 18:22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Deuteronômio 13:1-4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Isaías 8:20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I João 2:4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Jeremias 28:9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I João 4:1-3</a:t>
            </a: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Mateus 7:15 e 16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02386F9B-70A6-E188-552B-43846E13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88975"/>
            <a:ext cx="345757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chemeClr val="bg1"/>
                </a:solidFill>
                <a:latin typeface="Arial" panose="020B0604020202020204" pitchFamily="34" charset="0"/>
              </a:rPr>
              <a:t>Como Provar um</a:t>
            </a: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2CB7D4F6-9575-5E63-1D6F-1F13ECFB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65238"/>
            <a:ext cx="39512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" panose="020B0604020202020204" pitchFamily="34" charset="0"/>
              </a:rPr>
              <a:t>Verdadeiro Profeta:</a:t>
            </a:r>
            <a:endParaRPr lang="pt-BR" altLang="pt-BR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0" name="Picture 16">
            <a:extLst>
              <a:ext uri="{FF2B5EF4-FFF2-40B4-BE49-F238E27FC236}">
                <a16:creationId xmlns:a16="http://schemas.microsoft.com/office/drawing/2014/main" id="{D1277971-0996-9D8F-F0C9-6FCD0C5B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05D1EADF-1A13-7D88-30DC-ABC6D578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79388"/>
            <a:ext cx="7204075" cy="2468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“Porque surgirão falsos cristos e falsos profetas operando grandes sinais e prodígios para enganar, se possível, os próprios eleitos.”</a:t>
            </a:r>
          </a:p>
          <a:p>
            <a:pPr algn="r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Mateus 24:24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2" name="Picture 20">
            <a:extLst>
              <a:ext uri="{FF2B5EF4-FFF2-40B4-BE49-F238E27FC236}">
                <a16:creationId xmlns:a16="http://schemas.microsoft.com/office/drawing/2014/main" id="{4B498F91-5036-C065-9E55-8EFEBB2D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>
            <a:extLst>
              <a:ext uri="{FF2B5EF4-FFF2-40B4-BE49-F238E27FC236}">
                <a16:creationId xmlns:a16="http://schemas.microsoft.com/office/drawing/2014/main" id="{6C5C5EEE-12C3-34F3-CE6B-397F7A202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4824412" cy="490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acontecerá, depois, que derramarei o meu Espírito sobre toda a carne; vossos filhos e vossas filhas profetizarão, vossos velhos sonharão, e vossos jovens terão visões.”</a:t>
            </a:r>
          </a:p>
          <a:p>
            <a:pPr algn="r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Joel 2:28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5B56DF16-4E8F-9CF6-3095-CBCB7547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62277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O que profetizou Joel para os últimos dias?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>
            <a:extLst>
              <a:ext uri="{FF2B5EF4-FFF2-40B4-BE49-F238E27FC236}">
                <a16:creationId xmlns:a16="http://schemas.microsoft.com/office/drawing/2014/main" id="{49A69984-9F64-A5BC-F357-958D6C52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Text Box 2">
            <a:extLst>
              <a:ext uri="{FF2B5EF4-FFF2-40B4-BE49-F238E27FC236}">
                <a16:creationId xmlns:a16="http://schemas.microsoft.com/office/drawing/2014/main" id="{07C6DD6A-1CDB-7F9B-F7F6-E76502B8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14488"/>
            <a:ext cx="5148263" cy="4910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4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“Mas o que ocorre é o que foi dito por intermédio do profeta Joel: E acontecerá nos últimos, diz o Senhor, que derramarei do meu Espírito sobre toda a carne; vossos filhos e vossas filhas profetizarão, vossos jovens terão visões, e sonharão vossos velhos.”</a:t>
            </a:r>
          </a:p>
          <a:p>
            <a:pPr>
              <a:lnSpc>
                <a:spcPct val="95000"/>
              </a:lnSpc>
            </a:pPr>
            <a:endParaRPr lang="pt-BR" altLang="pt-BR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</a:pPr>
            <a:r>
              <a:rPr lang="pt-BR" altLang="pt-BR" sz="2400">
                <a:solidFill>
                  <a:srgbClr val="FFFF00"/>
                </a:solidFill>
                <a:latin typeface="Arial" panose="020B0604020202020204" pitchFamily="34" charset="0"/>
              </a:rPr>
              <a:t>Atos 2:16 e 17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7CA70C77-7C36-E02C-A7D2-869A92363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63722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Quando começou a se cumprir essa predição?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3" name="Picture 1037">
            <a:extLst>
              <a:ext uri="{FF2B5EF4-FFF2-40B4-BE49-F238E27FC236}">
                <a16:creationId xmlns:a16="http://schemas.microsoft.com/office/drawing/2014/main" id="{500384CE-4D28-2F91-B78D-7F693DC9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1027">
            <a:extLst>
              <a:ext uri="{FF2B5EF4-FFF2-40B4-BE49-F238E27FC236}">
                <a16:creationId xmlns:a16="http://schemas.microsoft.com/office/drawing/2014/main" id="{C0831E8B-ABFF-5732-7533-938267CE1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5545137" cy="51339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“Irou-se o dragão contra a mulher e foi pelejar com os restantes da sua descendência, os que guardam os mandamentos de Deus e têm o testemunho de Jesus; e se pôs em pé </a:t>
            </a:r>
          </a:p>
          <a:p>
            <a:pPr eaLnBrk="0" hangingPunct="0"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sobre a areia do mar.” </a:t>
            </a:r>
          </a:p>
          <a:p>
            <a:pPr eaLnBrk="0" hangingPunct="0">
              <a:lnSpc>
                <a:spcPct val="95000"/>
              </a:lnSpc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 eaLnBrk="0" hangingPunct="0">
              <a:lnSpc>
                <a:spcPct val="95000"/>
              </a:lnSpc>
            </a:pP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Apocalipse 12:17 </a:t>
            </a:r>
          </a:p>
        </p:txBody>
      </p:sp>
      <p:sp>
        <p:nvSpPr>
          <p:cNvPr id="66564" name="Text Box 1028">
            <a:extLst>
              <a:ext uri="{FF2B5EF4-FFF2-40B4-BE49-F238E27FC236}">
                <a16:creationId xmlns:a16="http://schemas.microsoft.com/office/drawing/2014/main" id="{EE4C9EF9-AD24-9988-7C2D-559DEE09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Dom Profético na Igreja Remanescente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4" name="Picture 18">
            <a:extLst>
              <a:ext uri="{FF2B5EF4-FFF2-40B4-BE49-F238E27FC236}">
                <a16:creationId xmlns:a16="http://schemas.microsoft.com/office/drawing/2014/main" id="{863CEC88-3143-C242-ED06-6E64FEE6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1549B544-2269-1205-BA88-B579A15F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4813"/>
            <a:ext cx="38163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O Dom de Profecia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1DDE4CCB-1A0F-D891-CB4D-085D9A654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977900"/>
            <a:ext cx="398145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Fechamento do CANON Bíblico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F9B1ED88-1A83-E998-A4EF-EAB2B46E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5553075"/>
            <a:ext cx="2046288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Período Bíblico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F85E121C-77B8-95F7-5418-21EA7C17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822950"/>
            <a:ext cx="31718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Deus falou no passado através dos Profetas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B92615CA-00D0-CB5D-3BA2-CD4227BD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5657850"/>
            <a:ext cx="172085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Últimos Dias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00DEE3C5-D4EE-7A99-DDF7-411C01B31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5895975"/>
            <a:ext cx="28035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>
                <a:solidFill>
                  <a:srgbClr val="FFFF00"/>
                </a:solidFill>
                <a:latin typeface="Arial" panose="020B0604020202020204" pitchFamily="34" charset="0"/>
              </a:rPr>
              <a:t>‘Uma luz menor guiando à luz maior’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>
            <a:extLst>
              <a:ext uri="{FF2B5EF4-FFF2-40B4-BE49-F238E27FC236}">
                <a16:creationId xmlns:a16="http://schemas.microsoft.com/office/drawing/2014/main" id="{07C87295-EF46-7471-3E0E-81BCD12F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id="{BF04593A-DAEF-4F2C-2B4A-AD19A3CC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43263"/>
            <a:ext cx="8294687" cy="14938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“Não desprezeis as profecias, julgai todas as coisas, retende o que é bom.”</a:t>
            </a:r>
            <a:b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I Tessalonicenses 5: 20 e 21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>
            <a:extLst>
              <a:ext uri="{FF2B5EF4-FFF2-40B4-BE49-F238E27FC236}">
                <a16:creationId xmlns:a16="http://schemas.microsoft.com/office/drawing/2014/main" id="{BFF673BE-F4E7-6652-EC3B-E456018C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2">
            <a:extLst>
              <a:ext uri="{FF2B5EF4-FFF2-40B4-BE49-F238E27FC236}">
                <a16:creationId xmlns:a16="http://schemas.microsoft.com/office/drawing/2014/main" id="{8B6987F0-BFF1-B43B-CA5F-CF253BF72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0938"/>
            <a:ext cx="6626225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Não desprezeis as profecias</a:t>
            </a:r>
          </a:p>
          <a:p>
            <a:pPr>
              <a:buFontTx/>
              <a:buAutoNum type="arabicPeriod"/>
            </a:pP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Julgais todas as coisas</a:t>
            </a:r>
          </a:p>
          <a:p>
            <a:pPr>
              <a:buFontTx/>
              <a:buAutoNum type="arabicPeriod"/>
            </a:pP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AutoNum type="arabicPeriod"/>
            </a:pPr>
            <a:r>
              <a:rPr lang="pt-BR" altLang="pt-BR" sz="3200">
                <a:solidFill>
                  <a:schemeClr val="bg1"/>
                </a:solidFill>
                <a:latin typeface="Arial" panose="020B0604020202020204" pitchFamily="34" charset="0"/>
              </a:rPr>
              <a:t>Retende o que é bom.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02BEBE2-39AB-8960-2DF6-DB8C4521C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30103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>
                <a:solidFill>
                  <a:srgbClr val="FFFF00"/>
                </a:solidFill>
                <a:latin typeface="Arial" panose="020B0604020202020204" pitchFamily="34" charset="0"/>
              </a:rPr>
              <a:t>Três conselhos do apóstolo Paulo aos crentes. </a:t>
            </a:r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I Tessalonicenses 5:20 e 21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>
            <a:extLst>
              <a:ext uri="{FF2B5EF4-FFF2-40B4-BE49-F238E27FC236}">
                <a16:creationId xmlns:a16="http://schemas.microsoft.com/office/drawing/2014/main" id="{C203FC7D-E74B-D22B-EC76-57668821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ext Box 2">
            <a:extLst>
              <a:ext uri="{FF2B5EF4-FFF2-40B4-BE49-F238E27FC236}">
                <a16:creationId xmlns:a16="http://schemas.microsoft.com/office/drawing/2014/main" id="{00E23F1A-5A58-380B-2FD5-D4881575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"/>
            <a:ext cx="4824413" cy="4418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“Eis que venho sem demora. Bem-aventurado aquele que guarda as palavras da profecia deste livro.”</a:t>
            </a:r>
          </a:p>
          <a:p>
            <a:pPr algn="ctr"/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pt-BR" altLang="pt-BR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/>
            <a:endParaRPr lang="pt-BR" altLang="pt-BR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r"/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Apocalipse 22:7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1028">
            <a:extLst>
              <a:ext uri="{FF2B5EF4-FFF2-40B4-BE49-F238E27FC236}">
                <a16:creationId xmlns:a16="http://schemas.microsoft.com/office/drawing/2014/main" id="{ABE49EFD-D4B9-5F6D-2CFB-F97FA213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>
            <a:extLst>
              <a:ext uri="{FF2B5EF4-FFF2-40B4-BE49-F238E27FC236}">
                <a16:creationId xmlns:a16="http://schemas.microsoft.com/office/drawing/2014/main" id="{5CA9139F-2107-2CDE-20DE-86B69223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>
            <a:extLst>
              <a:ext uri="{FF2B5EF4-FFF2-40B4-BE49-F238E27FC236}">
                <a16:creationId xmlns:a16="http://schemas.microsoft.com/office/drawing/2014/main" id="{47CDF0AA-5F6A-A6F5-2AF7-35A5037BF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6525"/>
            <a:ext cx="5184775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No Apocalipse temos a Revelação de que a igreja de Deus tem o testemunho de Jesus, que é o espírito da profecia.</a:t>
            </a:r>
          </a:p>
          <a:p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Também há referências no Apocalipse que os falsos profetas fariam grandes sinais.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>
            <a:extLst>
              <a:ext uri="{FF2B5EF4-FFF2-40B4-BE49-F238E27FC236}">
                <a16:creationId xmlns:a16="http://schemas.microsoft.com/office/drawing/2014/main" id="{D6503A20-989B-898B-0E8D-411439C2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5B18244E-3762-6DEE-2F1E-3E9EE306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6049963" cy="423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Como conhecer o verdadeiro profeta?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Quais suas características?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Mulheres e homens podem ser profetas?</a:t>
            </a:r>
          </a:p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Existe profeta para os nossos dias?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6" name="Picture 14">
            <a:extLst>
              <a:ext uri="{FF2B5EF4-FFF2-40B4-BE49-F238E27FC236}">
                <a16:creationId xmlns:a16="http://schemas.microsoft.com/office/drawing/2014/main" id="{D602A5D2-90EF-5A9D-6074-83B69349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2">
            <a:extLst>
              <a:ext uri="{FF2B5EF4-FFF2-40B4-BE49-F238E27FC236}">
                <a16:creationId xmlns:a16="http://schemas.microsoft.com/office/drawing/2014/main" id="{8B190D1F-AAAD-9810-963F-438DF0DD6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3960812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Apocalipse é um bom exemplo acerca da decisão de Deus em utilizar profetas para transmitir suas mensagens.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9" name="Picture 21">
            <a:extLst>
              <a:ext uri="{FF2B5EF4-FFF2-40B4-BE49-F238E27FC236}">
                <a16:creationId xmlns:a16="http://schemas.microsoft.com/office/drawing/2014/main" id="{D9332516-9001-E5F6-9E7B-2B2EFFA1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>
            <a:extLst>
              <a:ext uri="{FF2B5EF4-FFF2-40B4-BE49-F238E27FC236}">
                <a16:creationId xmlns:a16="http://schemas.microsoft.com/office/drawing/2014/main" id="{B5A1F196-780A-8CB2-A4DF-F1EFD230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49275"/>
            <a:ext cx="4176712" cy="5453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“Revelação de Jesus Cristo, que Deus lhe deu para mostrar aos seus servos as coisas que em breve devem acontecer e que ele, enviando por intermédio do seu anjo, notificou ao seu servo João,	   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>
            <a:extLst>
              <a:ext uri="{FF2B5EF4-FFF2-40B4-BE49-F238E27FC236}">
                <a16:creationId xmlns:a16="http://schemas.microsoft.com/office/drawing/2014/main" id="{CBAB30CD-6923-FCD9-56B2-88115B3B0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Rectangle 4">
            <a:extLst>
              <a:ext uri="{FF2B5EF4-FFF2-40B4-BE49-F238E27FC236}">
                <a16:creationId xmlns:a16="http://schemas.microsoft.com/office/drawing/2014/main" id="{9EFCC7F0-EF7E-65E2-6D46-98E66364D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33375"/>
            <a:ext cx="3960812" cy="6061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4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...às sete igrejas que se encontram na Ásia, graça e paz a vós outros, da parte daquele que é, que era e que há de vir, da parte dos sete Espíritos que se acham diante do seu trono.” </a:t>
            </a:r>
          </a:p>
          <a:p>
            <a:pPr>
              <a:lnSpc>
                <a:spcPct val="95000"/>
              </a:lnSpc>
            </a:pPr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95000"/>
              </a:lnSpc>
            </a:pPr>
            <a:r>
              <a:rPr lang="pt-BR" altLang="pt-BR" sz="2800">
                <a:solidFill>
                  <a:srgbClr val="FFFF00"/>
                </a:solidFill>
                <a:latin typeface="Arial" panose="020B0604020202020204" pitchFamily="34" charset="0"/>
              </a:rPr>
              <a:t>Apocalipse 1:1 e 4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13">
            <a:extLst>
              <a:ext uri="{FF2B5EF4-FFF2-40B4-BE49-F238E27FC236}">
                <a16:creationId xmlns:a16="http://schemas.microsoft.com/office/drawing/2014/main" id="{9D5360DC-0794-3837-622F-25C43C98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>
            <a:extLst>
              <a:ext uri="{FF2B5EF4-FFF2-40B4-BE49-F238E27FC236}">
                <a16:creationId xmlns:a16="http://schemas.microsoft.com/office/drawing/2014/main" id="{9AF11F56-E786-E8C3-DA8B-CCBCFC45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563938"/>
            <a:ext cx="8686800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rgbClr val="FFFF00"/>
                </a:solidFill>
                <a:latin typeface="Arial" panose="020B0604020202020204" pitchFamily="34" charset="0"/>
              </a:rPr>
              <a:t>Nem todos os profetas escreveram partes da Bíblia. Pelo menos doze profetas, que são verdadeiros, não são autores de livros da Bíblia. O maior exemplo destes é João Batista.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753</Words>
  <Application>Microsoft Office PowerPoint</Application>
  <PresentationFormat>Apresentação na tela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Souvenir Lt BT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Apocalipse, Visões e os Profetas Modernos</dc:title>
  <dc:subject>Apocalipse</dc:subject>
  <dc:creator>Pr. Ari Celso Cidral</dc:creator>
  <dc:description>Edição: Dilenio Enderle</dc:description>
  <cp:lastModifiedBy>Pr. Marcelo Carvalho</cp:lastModifiedBy>
  <cp:revision>214</cp:revision>
  <dcterms:created xsi:type="dcterms:W3CDTF">2002-01-24T16:03:27Z</dcterms:created>
  <dcterms:modified xsi:type="dcterms:W3CDTF">2022-05-19T08:50:42Z</dcterms:modified>
</cp:coreProperties>
</file>