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9"/>
  </p:notesMasterIdLst>
  <p:sldIdLst>
    <p:sldId id="341" r:id="rId3"/>
    <p:sldId id="283" r:id="rId4"/>
    <p:sldId id="371" r:id="rId5"/>
    <p:sldId id="285" r:id="rId6"/>
    <p:sldId id="284" r:id="rId7"/>
    <p:sldId id="286" r:id="rId8"/>
    <p:sldId id="319" r:id="rId9"/>
    <p:sldId id="320" r:id="rId10"/>
    <p:sldId id="323" r:id="rId11"/>
    <p:sldId id="324" r:id="rId12"/>
    <p:sldId id="321" r:id="rId13"/>
    <p:sldId id="290" r:id="rId14"/>
    <p:sldId id="325" r:id="rId15"/>
    <p:sldId id="326" r:id="rId16"/>
    <p:sldId id="329" r:id="rId17"/>
    <p:sldId id="292" r:id="rId18"/>
    <p:sldId id="330" r:id="rId19"/>
    <p:sldId id="374" r:id="rId20"/>
    <p:sldId id="293" r:id="rId21"/>
    <p:sldId id="331" r:id="rId22"/>
    <p:sldId id="332" r:id="rId23"/>
    <p:sldId id="297" r:id="rId24"/>
    <p:sldId id="335" r:id="rId25"/>
    <p:sldId id="295" r:id="rId26"/>
    <p:sldId id="336" r:id="rId27"/>
    <p:sldId id="337" r:id="rId28"/>
    <p:sldId id="294" r:id="rId29"/>
    <p:sldId id="299" r:id="rId30"/>
    <p:sldId id="338" r:id="rId31"/>
    <p:sldId id="343" r:id="rId32"/>
    <p:sldId id="342" r:id="rId33"/>
    <p:sldId id="339" r:id="rId34"/>
    <p:sldId id="347" r:id="rId35"/>
    <p:sldId id="340" r:id="rId36"/>
    <p:sldId id="301" r:id="rId37"/>
    <p:sldId id="302" r:id="rId38"/>
    <p:sldId id="351" r:id="rId39"/>
    <p:sldId id="352" r:id="rId40"/>
    <p:sldId id="357" r:id="rId41"/>
    <p:sldId id="349" r:id="rId42"/>
    <p:sldId id="304" r:id="rId43"/>
    <p:sldId id="305" r:id="rId44"/>
    <p:sldId id="354" r:id="rId45"/>
    <p:sldId id="306" r:id="rId46"/>
    <p:sldId id="356" r:id="rId47"/>
    <p:sldId id="355" r:id="rId48"/>
    <p:sldId id="307" r:id="rId49"/>
    <p:sldId id="359" r:id="rId50"/>
    <p:sldId id="309" r:id="rId51"/>
    <p:sldId id="358" r:id="rId52"/>
    <p:sldId id="311" r:id="rId53"/>
    <p:sldId id="360" r:id="rId54"/>
    <p:sldId id="310" r:id="rId55"/>
    <p:sldId id="312" r:id="rId56"/>
    <p:sldId id="361" r:id="rId57"/>
    <p:sldId id="362" r:id="rId58"/>
    <p:sldId id="313" r:id="rId59"/>
    <p:sldId id="364" r:id="rId60"/>
    <p:sldId id="366" r:id="rId61"/>
    <p:sldId id="367" r:id="rId62"/>
    <p:sldId id="368" r:id="rId63"/>
    <p:sldId id="314" r:id="rId64"/>
    <p:sldId id="315" r:id="rId65"/>
    <p:sldId id="316" r:id="rId66"/>
    <p:sldId id="317" r:id="rId67"/>
    <p:sldId id="372" r:id="rId68"/>
  </p:sldIdLst>
  <p:sldSz cx="9144000" cy="6858000" type="screen4x3"/>
  <p:notesSz cx="6858000" cy="9144000"/>
  <p:defaultTextStyle>
    <a:defPPr>
      <a:defRPr lang="pt-BR"/>
    </a:defPPr>
    <a:lvl1pPr algn="l" rtl="0" fontAlgn="base">
      <a:spcBef>
        <a:spcPct val="50000"/>
      </a:spcBef>
      <a:spcAft>
        <a:spcPct val="0"/>
      </a:spcAft>
      <a:defRPr sz="2000" b="1" kern="1200">
        <a:solidFill>
          <a:srgbClr val="FFFF00"/>
        </a:solidFill>
        <a:latin typeface="Souvenir Lt BT" pitchFamily="18" charset="0"/>
        <a:ea typeface="+mn-ea"/>
        <a:cs typeface="+mn-cs"/>
      </a:defRPr>
    </a:lvl1pPr>
    <a:lvl2pPr marL="457200" algn="l" rtl="0" fontAlgn="base">
      <a:spcBef>
        <a:spcPct val="50000"/>
      </a:spcBef>
      <a:spcAft>
        <a:spcPct val="0"/>
      </a:spcAft>
      <a:defRPr sz="2000" b="1" kern="1200">
        <a:solidFill>
          <a:srgbClr val="FFFF00"/>
        </a:solidFill>
        <a:latin typeface="Souvenir Lt BT" pitchFamily="18" charset="0"/>
        <a:ea typeface="+mn-ea"/>
        <a:cs typeface="+mn-cs"/>
      </a:defRPr>
    </a:lvl2pPr>
    <a:lvl3pPr marL="914400" algn="l" rtl="0" fontAlgn="base">
      <a:spcBef>
        <a:spcPct val="50000"/>
      </a:spcBef>
      <a:spcAft>
        <a:spcPct val="0"/>
      </a:spcAft>
      <a:defRPr sz="2000" b="1" kern="1200">
        <a:solidFill>
          <a:srgbClr val="FFFF00"/>
        </a:solidFill>
        <a:latin typeface="Souvenir Lt BT" pitchFamily="18" charset="0"/>
        <a:ea typeface="+mn-ea"/>
        <a:cs typeface="+mn-cs"/>
      </a:defRPr>
    </a:lvl3pPr>
    <a:lvl4pPr marL="1371600" algn="l" rtl="0" fontAlgn="base">
      <a:spcBef>
        <a:spcPct val="50000"/>
      </a:spcBef>
      <a:spcAft>
        <a:spcPct val="0"/>
      </a:spcAft>
      <a:defRPr sz="2000" b="1" kern="1200">
        <a:solidFill>
          <a:srgbClr val="FFFF00"/>
        </a:solidFill>
        <a:latin typeface="Souvenir Lt BT" pitchFamily="18" charset="0"/>
        <a:ea typeface="+mn-ea"/>
        <a:cs typeface="+mn-cs"/>
      </a:defRPr>
    </a:lvl4pPr>
    <a:lvl5pPr marL="1828800" algn="l" rtl="0" fontAlgn="base">
      <a:spcBef>
        <a:spcPct val="50000"/>
      </a:spcBef>
      <a:spcAft>
        <a:spcPct val="0"/>
      </a:spcAft>
      <a:defRPr sz="2000" b="1" kern="1200">
        <a:solidFill>
          <a:srgbClr val="FFFF00"/>
        </a:solidFill>
        <a:latin typeface="Souvenir Lt BT" pitchFamily="18" charset="0"/>
        <a:ea typeface="+mn-ea"/>
        <a:cs typeface="+mn-cs"/>
      </a:defRPr>
    </a:lvl5pPr>
    <a:lvl6pPr marL="2286000" algn="l" defTabSz="914400" rtl="0" eaLnBrk="1" latinLnBrk="0" hangingPunct="1">
      <a:defRPr sz="2000" b="1" kern="1200">
        <a:solidFill>
          <a:srgbClr val="FFFF00"/>
        </a:solidFill>
        <a:latin typeface="Souvenir Lt BT" pitchFamily="18" charset="0"/>
        <a:ea typeface="+mn-ea"/>
        <a:cs typeface="+mn-cs"/>
      </a:defRPr>
    </a:lvl6pPr>
    <a:lvl7pPr marL="2743200" algn="l" defTabSz="914400" rtl="0" eaLnBrk="1" latinLnBrk="0" hangingPunct="1">
      <a:defRPr sz="2000" b="1" kern="1200">
        <a:solidFill>
          <a:srgbClr val="FFFF00"/>
        </a:solidFill>
        <a:latin typeface="Souvenir Lt BT" pitchFamily="18" charset="0"/>
        <a:ea typeface="+mn-ea"/>
        <a:cs typeface="+mn-cs"/>
      </a:defRPr>
    </a:lvl7pPr>
    <a:lvl8pPr marL="3200400" algn="l" defTabSz="914400" rtl="0" eaLnBrk="1" latinLnBrk="0" hangingPunct="1">
      <a:defRPr sz="2000" b="1" kern="1200">
        <a:solidFill>
          <a:srgbClr val="FFFF00"/>
        </a:solidFill>
        <a:latin typeface="Souvenir Lt BT" pitchFamily="18" charset="0"/>
        <a:ea typeface="+mn-ea"/>
        <a:cs typeface="+mn-cs"/>
      </a:defRPr>
    </a:lvl8pPr>
    <a:lvl9pPr marL="3657600" algn="l" defTabSz="914400" rtl="0" eaLnBrk="1" latinLnBrk="0" hangingPunct="1">
      <a:defRPr sz="2000" b="1" kern="1200">
        <a:solidFill>
          <a:srgbClr val="FFFF00"/>
        </a:solidFill>
        <a:latin typeface="Souvenir Lt B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83" autoAdjust="0"/>
    <p:restoredTop sz="94660"/>
  </p:normalViewPr>
  <p:slideViewPr>
    <p:cSldViewPr>
      <p:cViewPr varScale="1">
        <p:scale>
          <a:sx n="38" d="100"/>
          <a:sy n="38" d="100"/>
        </p:scale>
        <p:origin x="1332" y="3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974"/>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485E4EF-63B3-71BC-B21B-15DAD13AAE4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Times New Roman" panose="02020603050405020304" pitchFamily="18" charset="0"/>
              </a:defRPr>
            </a:lvl1pPr>
          </a:lstStyle>
          <a:p>
            <a:endParaRPr lang="pt-BR" altLang="pt-BR"/>
          </a:p>
        </p:txBody>
      </p:sp>
      <p:sp>
        <p:nvSpPr>
          <p:cNvPr id="163843" name="Rectangle 3">
            <a:extLst>
              <a:ext uri="{FF2B5EF4-FFF2-40B4-BE49-F238E27FC236}">
                <a16:creationId xmlns:a16="http://schemas.microsoft.com/office/drawing/2014/main" id="{78E30324-DFFA-042D-85A1-0C3278F26CF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Times New Roman" panose="02020603050405020304" pitchFamily="18" charset="0"/>
              </a:defRPr>
            </a:lvl1pPr>
          </a:lstStyle>
          <a:p>
            <a:endParaRPr lang="pt-BR" altLang="pt-BR"/>
          </a:p>
        </p:txBody>
      </p:sp>
      <p:sp>
        <p:nvSpPr>
          <p:cNvPr id="163844" name="Rectangle 4">
            <a:extLst>
              <a:ext uri="{FF2B5EF4-FFF2-40B4-BE49-F238E27FC236}">
                <a16:creationId xmlns:a16="http://schemas.microsoft.com/office/drawing/2014/main" id="{D6BFF04C-6ED5-0DDC-5B64-4ECFEBB32BB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45" name="Rectangle 5">
            <a:extLst>
              <a:ext uri="{FF2B5EF4-FFF2-40B4-BE49-F238E27FC236}">
                <a16:creationId xmlns:a16="http://schemas.microsoft.com/office/drawing/2014/main" id="{915A4EC3-6738-3B32-B5AC-E5E0A63DB3E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63846" name="Rectangle 6">
            <a:extLst>
              <a:ext uri="{FF2B5EF4-FFF2-40B4-BE49-F238E27FC236}">
                <a16:creationId xmlns:a16="http://schemas.microsoft.com/office/drawing/2014/main" id="{61031AD5-5393-291E-6557-DC502EE628D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Times New Roman" panose="02020603050405020304" pitchFamily="18" charset="0"/>
              </a:defRPr>
            </a:lvl1pPr>
          </a:lstStyle>
          <a:p>
            <a:endParaRPr lang="pt-BR" altLang="pt-BR"/>
          </a:p>
        </p:txBody>
      </p:sp>
      <p:sp>
        <p:nvSpPr>
          <p:cNvPr id="163847" name="Rectangle 7">
            <a:extLst>
              <a:ext uri="{FF2B5EF4-FFF2-40B4-BE49-F238E27FC236}">
                <a16:creationId xmlns:a16="http://schemas.microsoft.com/office/drawing/2014/main" id="{2EA9A344-63AB-F9F3-4952-83754419776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Times New Roman" panose="02020603050405020304" pitchFamily="18" charset="0"/>
              </a:defRPr>
            </a:lvl1pPr>
          </a:lstStyle>
          <a:p>
            <a:fld id="{3927B0CC-A1B1-4792-A5D4-2E981AA96204}"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A205C-436F-E91C-C8D3-36E9263A29D2}"/>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E834073-7987-90F0-2075-5C4792E706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C8484F3-ADC6-8CB3-4475-55B56304234D}"/>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BE3EDCAF-6CDE-30E0-BAD2-984801727A9F}"/>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7525300-A8B5-9BB1-B394-3D12EBDEDC93}"/>
              </a:ext>
            </a:extLst>
          </p:cNvPr>
          <p:cNvSpPr>
            <a:spLocks noGrp="1"/>
          </p:cNvSpPr>
          <p:nvPr>
            <p:ph type="sldNum" sz="quarter" idx="12"/>
          </p:nvPr>
        </p:nvSpPr>
        <p:spPr/>
        <p:txBody>
          <a:bodyPr/>
          <a:lstStyle>
            <a:lvl1pPr>
              <a:defRPr/>
            </a:lvl1pPr>
          </a:lstStyle>
          <a:p>
            <a:fld id="{8B62BE82-84FE-46C3-9753-A6F4920E6908}" type="slidenum">
              <a:rPr lang="pt-BR" altLang="pt-BR"/>
              <a:pPr/>
              <a:t>‹nº›</a:t>
            </a:fld>
            <a:endParaRPr lang="pt-BR" altLang="pt-BR"/>
          </a:p>
        </p:txBody>
      </p:sp>
    </p:spTree>
    <p:extLst>
      <p:ext uri="{BB962C8B-B14F-4D97-AF65-F5344CB8AC3E}">
        <p14:creationId xmlns:p14="http://schemas.microsoft.com/office/powerpoint/2010/main" val="3127933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32FAA-0BA6-E170-761C-9D4F24B97BB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1F7C3AE-8C82-30DA-0FC9-3B49B853A3D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9C4C3FA-72B9-0C00-73DB-F00C58B3C4E9}"/>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496FB39-DE46-841F-F2BB-0D5A6A3C06D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E9F0B23B-A3EB-9335-D05B-9975DAEED2D2}"/>
              </a:ext>
            </a:extLst>
          </p:cNvPr>
          <p:cNvSpPr>
            <a:spLocks noGrp="1"/>
          </p:cNvSpPr>
          <p:nvPr>
            <p:ph type="sldNum" sz="quarter" idx="12"/>
          </p:nvPr>
        </p:nvSpPr>
        <p:spPr/>
        <p:txBody>
          <a:bodyPr/>
          <a:lstStyle>
            <a:lvl1pPr>
              <a:defRPr/>
            </a:lvl1pPr>
          </a:lstStyle>
          <a:p>
            <a:fld id="{386CE352-E287-4715-BA81-BBC6A6B69969}" type="slidenum">
              <a:rPr lang="pt-BR" altLang="pt-BR"/>
              <a:pPr/>
              <a:t>‹nº›</a:t>
            </a:fld>
            <a:endParaRPr lang="pt-BR" altLang="pt-BR"/>
          </a:p>
        </p:txBody>
      </p:sp>
    </p:spTree>
    <p:extLst>
      <p:ext uri="{BB962C8B-B14F-4D97-AF65-F5344CB8AC3E}">
        <p14:creationId xmlns:p14="http://schemas.microsoft.com/office/powerpoint/2010/main" val="40926215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1F9356-2819-0336-D343-1E6804BF2300}"/>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9157570-1FD9-E536-65B2-D45C00B4B005}"/>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39B905-5875-A0F1-6F1F-0E37B41E7585}"/>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7FEAF76-1528-914B-D78D-68CE3C5618FA}"/>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C3DA3DBC-28A3-2EC5-EC56-4BC5C1C0658C}"/>
              </a:ext>
            </a:extLst>
          </p:cNvPr>
          <p:cNvSpPr>
            <a:spLocks noGrp="1"/>
          </p:cNvSpPr>
          <p:nvPr>
            <p:ph type="sldNum" sz="quarter" idx="12"/>
          </p:nvPr>
        </p:nvSpPr>
        <p:spPr/>
        <p:txBody>
          <a:bodyPr/>
          <a:lstStyle>
            <a:lvl1pPr>
              <a:defRPr/>
            </a:lvl1pPr>
          </a:lstStyle>
          <a:p>
            <a:fld id="{8574F95B-7BFE-4717-8194-843FDE477916}" type="slidenum">
              <a:rPr lang="pt-BR" altLang="pt-BR"/>
              <a:pPr/>
              <a:t>‹nº›</a:t>
            </a:fld>
            <a:endParaRPr lang="pt-BR" altLang="pt-BR"/>
          </a:p>
        </p:txBody>
      </p:sp>
    </p:spTree>
    <p:extLst>
      <p:ext uri="{BB962C8B-B14F-4D97-AF65-F5344CB8AC3E}">
        <p14:creationId xmlns:p14="http://schemas.microsoft.com/office/powerpoint/2010/main" val="19338005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AC08D-1357-F5C6-3C49-E041ABA51582}"/>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A063DE5-A019-A609-96FE-91AF2438F95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EAE120E-AEF6-20CB-414B-4461522E2E0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BCF9FC6-30DA-485E-7841-3FEEC469849A}"/>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2DDB2D3D-3819-8291-D581-B8DDD3E16935}"/>
              </a:ext>
            </a:extLst>
          </p:cNvPr>
          <p:cNvSpPr>
            <a:spLocks noGrp="1"/>
          </p:cNvSpPr>
          <p:nvPr>
            <p:ph type="sldNum" sz="quarter" idx="12"/>
          </p:nvPr>
        </p:nvSpPr>
        <p:spPr/>
        <p:txBody>
          <a:bodyPr/>
          <a:lstStyle>
            <a:lvl1pPr>
              <a:defRPr/>
            </a:lvl1pPr>
          </a:lstStyle>
          <a:p>
            <a:fld id="{DD73945F-292B-4C2A-BCDA-8291EA32D5FE}" type="slidenum">
              <a:rPr lang="pt-BR" altLang="pt-BR"/>
              <a:pPr/>
              <a:t>‹nº›</a:t>
            </a:fld>
            <a:endParaRPr lang="pt-BR" altLang="pt-BR"/>
          </a:p>
        </p:txBody>
      </p:sp>
    </p:spTree>
    <p:extLst>
      <p:ext uri="{BB962C8B-B14F-4D97-AF65-F5344CB8AC3E}">
        <p14:creationId xmlns:p14="http://schemas.microsoft.com/office/powerpoint/2010/main" val="23309462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FCB79-75FE-D642-D5AF-02D4CD90572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65F1D02-328A-61B0-B184-7DE3B86866E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CDC0B6F-086E-0376-B833-367946FB1C48}"/>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B90B2336-EC3D-EB21-BACA-5895CBC485D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55695CA-1E01-268B-9281-37383E806021}"/>
              </a:ext>
            </a:extLst>
          </p:cNvPr>
          <p:cNvSpPr>
            <a:spLocks noGrp="1"/>
          </p:cNvSpPr>
          <p:nvPr>
            <p:ph type="sldNum" sz="quarter" idx="12"/>
          </p:nvPr>
        </p:nvSpPr>
        <p:spPr/>
        <p:txBody>
          <a:bodyPr/>
          <a:lstStyle>
            <a:lvl1pPr>
              <a:defRPr/>
            </a:lvl1pPr>
          </a:lstStyle>
          <a:p>
            <a:fld id="{FC70D7E9-8E90-4604-92AD-1EE105E41C62}" type="slidenum">
              <a:rPr lang="pt-BR" altLang="pt-BR"/>
              <a:pPr/>
              <a:t>‹nº›</a:t>
            </a:fld>
            <a:endParaRPr lang="pt-BR" altLang="pt-BR"/>
          </a:p>
        </p:txBody>
      </p:sp>
    </p:spTree>
    <p:extLst>
      <p:ext uri="{BB962C8B-B14F-4D97-AF65-F5344CB8AC3E}">
        <p14:creationId xmlns:p14="http://schemas.microsoft.com/office/powerpoint/2010/main" val="39487969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AE64A-F13D-D1BF-8519-F20128211A68}"/>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7486813-6F8C-ADBC-ECE9-FA436E4982A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5321508-8CCC-8A38-55C7-8E9767DA34C9}"/>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9BA6F0CD-675B-1879-A293-515AF4B9646A}"/>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E505F02-6408-7370-2E6D-21AC65945DC5}"/>
              </a:ext>
            </a:extLst>
          </p:cNvPr>
          <p:cNvSpPr>
            <a:spLocks noGrp="1"/>
          </p:cNvSpPr>
          <p:nvPr>
            <p:ph type="sldNum" sz="quarter" idx="12"/>
          </p:nvPr>
        </p:nvSpPr>
        <p:spPr/>
        <p:txBody>
          <a:bodyPr/>
          <a:lstStyle>
            <a:lvl1pPr>
              <a:defRPr/>
            </a:lvl1pPr>
          </a:lstStyle>
          <a:p>
            <a:fld id="{B98CB6F6-1936-4E8F-AA35-C2DEBECEA3AD}" type="slidenum">
              <a:rPr lang="pt-BR" altLang="pt-BR"/>
              <a:pPr/>
              <a:t>‹nº›</a:t>
            </a:fld>
            <a:endParaRPr lang="pt-BR" altLang="pt-BR"/>
          </a:p>
        </p:txBody>
      </p:sp>
    </p:spTree>
    <p:extLst>
      <p:ext uri="{BB962C8B-B14F-4D97-AF65-F5344CB8AC3E}">
        <p14:creationId xmlns:p14="http://schemas.microsoft.com/office/powerpoint/2010/main" val="30954316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08E4C-F907-D562-DD8C-7D4143429E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5FA60C1-5975-2F9C-A1E3-BF1D8B844484}"/>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D753076-7411-63EE-908B-2A8B74FC0374}"/>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DF23297-3FB2-0D8F-CDFF-4917A124CE3B}"/>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7B26DB66-7FDB-DFA8-603C-32F2BFFB5A0B}"/>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224EA0BA-AE29-459E-02CB-BE536A1711AE}"/>
              </a:ext>
            </a:extLst>
          </p:cNvPr>
          <p:cNvSpPr>
            <a:spLocks noGrp="1"/>
          </p:cNvSpPr>
          <p:nvPr>
            <p:ph type="sldNum" sz="quarter" idx="12"/>
          </p:nvPr>
        </p:nvSpPr>
        <p:spPr/>
        <p:txBody>
          <a:bodyPr/>
          <a:lstStyle>
            <a:lvl1pPr>
              <a:defRPr/>
            </a:lvl1pPr>
          </a:lstStyle>
          <a:p>
            <a:fld id="{FC85E5B3-CB48-48CE-95A2-0E4374118CBB}" type="slidenum">
              <a:rPr lang="pt-BR" altLang="pt-BR"/>
              <a:pPr/>
              <a:t>‹nº›</a:t>
            </a:fld>
            <a:endParaRPr lang="pt-BR" altLang="pt-BR"/>
          </a:p>
        </p:txBody>
      </p:sp>
    </p:spTree>
    <p:extLst>
      <p:ext uri="{BB962C8B-B14F-4D97-AF65-F5344CB8AC3E}">
        <p14:creationId xmlns:p14="http://schemas.microsoft.com/office/powerpoint/2010/main" val="35432217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94F4C-4406-3619-DC08-D54D1D16CF9D}"/>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3350A32-C38D-B58D-124E-BC9671EEAAE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3C849A1-F96D-3C5B-5F55-5A57F7C81843}"/>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0C16FAC-C48D-6C3A-7CFC-B83F73F1A3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BA5303A-896E-5FEF-CF69-880C4E3AFCFC}"/>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8DADE58-50F5-E114-0AB8-A63B4FAC6803}"/>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A05D4DA8-25AE-FC5B-6C0A-5BAE27FD4B6F}"/>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AA18288A-8990-1286-D30C-3B6C525464AD}"/>
              </a:ext>
            </a:extLst>
          </p:cNvPr>
          <p:cNvSpPr>
            <a:spLocks noGrp="1"/>
          </p:cNvSpPr>
          <p:nvPr>
            <p:ph type="sldNum" sz="quarter" idx="12"/>
          </p:nvPr>
        </p:nvSpPr>
        <p:spPr/>
        <p:txBody>
          <a:bodyPr/>
          <a:lstStyle>
            <a:lvl1pPr>
              <a:defRPr/>
            </a:lvl1pPr>
          </a:lstStyle>
          <a:p>
            <a:fld id="{D65F90E2-36C3-4CD0-A673-A8FAE8C5F130}" type="slidenum">
              <a:rPr lang="pt-BR" altLang="pt-BR"/>
              <a:pPr/>
              <a:t>‹nº›</a:t>
            </a:fld>
            <a:endParaRPr lang="pt-BR" altLang="pt-BR"/>
          </a:p>
        </p:txBody>
      </p:sp>
    </p:spTree>
    <p:extLst>
      <p:ext uri="{BB962C8B-B14F-4D97-AF65-F5344CB8AC3E}">
        <p14:creationId xmlns:p14="http://schemas.microsoft.com/office/powerpoint/2010/main" val="41648958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67CA4-D868-E443-AA26-DC46F0D85AB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A05DD61-4F12-66AF-63F0-F74D5AF96110}"/>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20001EF8-7285-AA86-C2EF-AFB9E402D242}"/>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70E57441-1B83-0DAA-3922-20E6E54E61A8}"/>
              </a:ext>
            </a:extLst>
          </p:cNvPr>
          <p:cNvSpPr>
            <a:spLocks noGrp="1"/>
          </p:cNvSpPr>
          <p:nvPr>
            <p:ph type="sldNum" sz="quarter" idx="12"/>
          </p:nvPr>
        </p:nvSpPr>
        <p:spPr/>
        <p:txBody>
          <a:bodyPr/>
          <a:lstStyle>
            <a:lvl1pPr>
              <a:defRPr/>
            </a:lvl1pPr>
          </a:lstStyle>
          <a:p>
            <a:fld id="{F8FE844A-E150-4512-9113-03E67A0335EC}" type="slidenum">
              <a:rPr lang="pt-BR" altLang="pt-BR"/>
              <a:pPr/>
              <a:t>‹nº›</a:t>
            </a:fld>
            <a:endParaRPr lang="pt-BR" altLang="pt-BR"/>
          </a:p>
        </p:txBody>
      </p:sp>
    </p:spTree>
    <p:extLst>
      <p:ext uri="{BB962C8B-B14F-4D97-AF65-F5344CB8AC3E}">
        <p14:creationId xmlns:p14="http://schemas.microsoft.com/office/powerpoint/2010/main" val="30272132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C5C863E-6F9F-0AF6-1339-0105AE02FC2F}"/>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5DFEB183-5ACD-F3B3-00D1-E2E16D25E504}"/>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CC9307BC-513A-B9D9-F2FA-DD04563A17F5}"/>
              </a:ext>
            </a:extLst>
          </p:cNvPr>
          <p:cNvSpPr>
            <a:spLocks noGrp="1"/>
          </p:cNvSpPr>
          <p:nvPr>
            <p:ph type="sldNum" sz="quarter" idx="12"/>
          </p:nvPr>
        </p:nvSpPr>
        <p:spPr/>
        <p:txBody>
          <a:bodyPr/>
          <a:lstStyle>
            <a:lvl1pPr>
              <a:defRPr/>
            </a:lvl1pPr>
          </a:lstStyle>
          <a:p>
            <a:fld id="{39001919-9976-492E-A6F0-FD501EE3A05D}" type="slidenum">
              <a:rPr lang="pt-BR" altLang="pt-BR"/>
              <a:pPr/>
              <a:t>‹nº›</a:t>
            </a:fld>
            <a:endParaRPr lang="pt-BR" altLang="pt-BR"/>
          </a:p>
        </p:txBody>
      </p:sp>
    </p:spTree>
    <p:extLst>
      <p:ext uri="{BB962C8B-B14F-4D97-AF65-F5344CB8AC3E}">
        <p14:creationId xmlns:p14="http://schemas.microsoft.com/office/powerpoint/2010/main" val="8430137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6004A-5334-F28E-A319-0AAE6297FF01}"/>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AFE9416-8FBE-E3A6-CB1B-3B37F81B7A9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6E3FB9B-7C0C-CD65-C09E-25CCBD0DA9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BB246A6-6BC3-8E35-EE82-9A52D2A89F47}"/>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3B4890DB-9E2A-DBB7-C8FF-3A50AD94B3E1}"/>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251390D7-F29A-32D5-A04A-C126CD28E676}"/>
              </a:ext>
            </a:extLst>
          </p:cNvPr>
          <p:cNvSpPr>
            <a:spLocks noGrp="1"/>
          </p:cNvSpPr>
          <p:nvPr>
            <p:ph type="sldNum" sz="quarter" idx="12"/>
          </p:nvPr>
        </p:nvSpPr>
        <p:spPr/>
        <p:txBody>
          <a:bodyPr/>
          <a:lstStyle>
            <a:lvl1pPr>
              <a:defRPr/>
            </a:lvl1pPr>
          </a:lstStyle>
          <a:p>
            <a:fld id="{6AFF60BA-C90E-4701-9501-7B56356E87E7}" type="slidenum">
              <a:rPr lang="pt-BR" altLang="pt-BR"/>
              <a:pPr/>
              <a:t>‹nº›</a:t>
            </a:fld>
            <a:endParaRPr lang="pt-BR" altLang="pt-BR"/>
          </a:p>
        </p:txBody>
      </p:sp>
    </p:spTree>
    <p:extLst>
      <p:ext uri="{BB962C8B-B14F-4D97-AF65-F5344CB8AC3E}">
        <p14:creationId xmlns:p14="http://schemas.microsoft.com/office/powerpoint/2010/main" val="13821798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4CD2E-65F1-1F7C-FB82-11E63F131B1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1FB71E6-4A32-EBD1-727C-F3E8A5EC6C6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BF483CA-5070-1600-AB1A-8A50D60831F4}"/>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95B52B44-B033-7FA2-0846-15FE894CE9E0}"/>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B49A48B-7755-7333-8045-ADBBB6D92B24}"/>
              </a:ext>
            </a:extLst>
          </p:cNvPr>
          <p:cNvSpPr>
            <a:spLocks noGrp="1"/>
          </p:cNvSpPr>
          <p:nvPr>
            <p:ph type="sldNum" sz="quarter" idx="12"/>
          </p:nvPr>
        </p:nvSpPr>
        <p:spPr/>
        <p:txBody>
          <a:bodyPr/>
          <a:lstStyle>
            <a:lvl1pPr>
              <a:defRPr/>
            </a:lvl1pPr>
          </a:lstStyle>
          <a:p>
            <a:fld id="{602EED39-DBCA-4264-BCA9-30D851801AA6}" type="slidenum">
              <a:rPr lang="pt-BR" altLang="pt-BR"/>
              <a:pPr/>
              <a:t>‹nº›</a:t>
            </a:fld>
            <a:endParaRPr lang="pt-BR" altLang="pt-BR"/>
          </a:p>
        </p:txBody>
      </p:sp>
    </p:spTree>
    <p:extLst>
      <p:ext uri="{BB962C8B-B14F-4D97-AF65-F5344CB8AC3E}">
        <p14:creationId xmlns:p14="http://schemas.microsoft.com/office/powerpoint/2010/main" val="3957424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A6D86-D278-F031-28E8-2BB1BE55EA43}"/>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A73D342-330C-B324-5E70-B9A6F742327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37CAF09-6F71-C674-A006-E918C9477F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FEC684B-0A99-4315-52C2-D2CE5823ED1B}"/>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CA289B5F-B0D4-7A27-6345-37367E06E2BF}"/>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ED9B6327-EEDE-7341-76B4-6D899DA88C7D}"/>
              </a:ext>
            </a:extLst>
          </p:cNvPr>
          <p:cNvSpPr>
            <a:spLocks noGrp="1"/>
          </p:cNvSpPr>
          <p:nvPr>
            <p:ph type="sldNum" sz="quarter" idx="12"/>
          </p:nvPr>
        </p:nvSpPr>
        <p:spPr/>
        <p:txBody>
          <a:bodyPr/>
          <a:lstStyle>
            <a:lvl1pPr>
              <a:defRPr/>
            </a:lvl1pPr>
          </a:lstStyle>
          <a:p>
            <a:fld id="{5D1C94F6-8AB3-4FA1-AC41-012D156F8FD4}" type="slidenum">
              <a:rPr lang="pt-BR" altLang="pt-BR"/>
              <a:pPr/>
              <a:t>‹nº›</a:t>
            </a:fld>
            <a:endParaRPr lang="pt-BR" altLang="pt-BR"/>
          </a:p>
        </p:txBody>
      </p:sp>
    </p:spTree>
    <p:extLst>
      <p:ext uri="{BB962C8B-B14F-4D97-AF65-F5344CB8AC3E}">
        <p14:creationId xmlns:p14="http://schemas.microsoft.com/office/powerpoint/2010/main" val="9216721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06CC7-382E-7110-57E7-CB7C2273E1A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D1221FB-C543-6908-408A-B5CAF2AD808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C7A390B-7310-2217-6921-6C3DD28FE990}"/>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F1F8E6F-3E35-4508-A709-634016FF278A}"/>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FA8A091-594D-9102-120E-B8531E3B4732}"/>
              </a:ext>
            </a:extLst>
          </p:cNvPr>
          <p:cNvSpPr>
            <a:spLocks noGrp="1"/>
          </p:cNvSpPr>
          <p:nvPr>
            <p:ph type="sldNum" sz="quarter" idx="12"/>
          </p:nvPr>
        </p:nvSpPr>
        <p:spPr/>
        <p:txBody>
          <a:bodyPr/>
          <a:lstStyle>
            <a:lvl1pPr>
              <a:defRPr/>
            </a:lvl1pPr>
          </a:lstStyle>
          <a:p>
            <a:fld id="{276E0B47-2F52-478F-B190-42C07465B3DD}" type="slidenum">
              <a:rPr lang="pt-BR" altLang="pt-BR"/>
              <a:pPr/>
              <a:t>‹nº›</a:t>
            </a:fld>
            <a:endParaRPr lang="pt-BR" altLang="pt-BR"/>
          </a:p>
        </p:txBody>
      </p:sp>
    </p:spTree>
    <p:extLst>
      <p:ext uri="{BB962C8B-B14F-4D97-AF65-F5344CB8AC3E}">
        <p14:creationId xmlns:p14="http://schemas.microsoft.com/office/powerpoint/2010/main" val="110475374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222DBC6-04BD-DC04-93D9-F1A3DB87F9A8}"/>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9196097-5CBA-EA39-A480-1709E28C1AA7}"/>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34F5F46-F80A-C81E-68BA-2D6C2AD112F8}"/>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2CBCD87-9807-C6E5-B67C-009F297F4FE2}"/>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5E29CBB-D44C-86E4-3405-A2BE5C279FD9}"/>
              </a:ext>
            </a:extLst>
          </p:cNvPr>
          <p:cNvSpPr>
            <a:spLocks noGrp="1"/>
          </p:cNvSpPr>
          <p:nvPr>
            <p:ph type="sldNum" sz="quarter" idx="12"/>
          </p:nvPr>
        </p:nvSpPr>
        <p:spPr/>
        <p:txBody>
          <a:bodyPr/>
          <a:lstStyle>
            <a:lvl1pPr>
              <a:defRPr/>
            </a:lvl1pPr>
          </a:lstStyle>
          <a:p>
            <a:fld id="{80F9A3DD-DC9C-4E2B-A5DA-F4EBB5378833}" type="slidenum">
              <a:rPr lang="pt-BR" altLang="pt-BR"/>
              <a:pPr/>
              <a:t>‹nº›</a:t>
            </a:fld>
            <a:endParaRPr lang="pt-BR" altLang="pt-BR"/>
          </a:p>
        </p:txBody>
      </p:sp>
    </p:spTree>
    <p:extLst>
      <p:ext uri="{BB962C8B-B14F-4D97-AF65-F5344CB8AC3E}">
        <p14:creationId xmlns:p14="http://schemas.microsoft.com/office/powerpoint/2010/main" val="9789580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B38C5-3C38-E4D5-3BFB-61F52551EB6F}"/>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20D4790-91FA-7A07-47C7-2F1A7937C3D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07F1915-8743-3B38-F63A-E8D330E1E69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BB467FF-8C32-0925-4F4E-065D4BF45187}"/>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217B70D-CAA3-814A-1FA7-4DC6FBB9CEA7}"/>
              </a:ext>
            </a:extLst>
          </p:cNvPr>
          <p:cNvSpPr>
            <a:spLocks noGrp="1"/>
          </p:cNvSpPr>
          <p:nvPr>
            <p:ph type="sldNum" sz="quarter" idx="12"/>
          </p:nvPr>
        </p:nvSpPr>
        <p:spPr/>
        <p:txBody>
          <a:bodyPr/>
          <a:lstStyle>
            <a:lvl1pPr>
              <a:defRPr/>
            </a:lvl1pPr>
          </a:lstStyle>
          <a:p>
            <a:fld id="{838DE5CB-8B93-4264-8EB4-86C9B132C281}" type="slidenum">
              <a:rPr lang="pt-BR" altLang="pt-BR"/>
              <a:pPr/>
              <a:t>‹nº›</a:t>
            </a:fld>
            <a:endParaRPr lang="pt-BR" altLang="pt-BR"/>
          </a:p>
        </p:txBody>
      </p:sp>
    </p:spTree>
    <p:extLst>
      <p:ext uri="{BB962C8B-B14F-4D97-AF65-F5344CB8AC3E}">
        <p14:creationId xmlns:p14="http://schemas.microsoft.com/office/powerpoint/2010/main" val="3079121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2B948-A034-65E1-A3E9-AE2BF1E64B5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6D2E005-FDC2-2B41-13FF-80B424A2B25E}"/>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EA4B8CE-9EEB-37B6-42B1-E0D3E3F83F33}"/>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35A253D-9167-4D98-A62F-B6923E0E66FE}"/>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D0836B72-4AEF-1BFC-CEE3-CAF4BA51C7AF}"/>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2139628D-29C2-1E59-19F9-87593C20091C}"/>
              </a:ext>
            </a:extLst>
          </p:cNvPr>
          <p:cNvSpPr>
            <a:spLocks noGrp="1"/>
          </p:cNvSpPr>
          <p:nvPr>
            <p:ph type="sldNum" sz="quarter" idx="12"/>
          </p:nvPr>
        </p:nvSpPr>
        <p:spPr/>
        <p:txBody>
          <a:bodyPr/>
          <a:lstStyle>
            <a:lvl1pPr>
              <a:defRPr/>
            </a:lvl1pPr>
          </a:lstStyle>
          <a:p>
            <a:fld id="{48C745BD-01B8-473D-8205-97BFC22D9357}" type="slidenum">
              <a:rPr lang="pt-BR" altLang="pt-BR"/>
              <a:pPr/>
              <a:t>‹nº›</a:t>
            </a:fld>
            <a:endParaRPr lang="pt-BR" altLang="pt-BR"/>
          </a:p>
        </p:txBody>
      </p:sp>
    </p:spTree>
    <p:extLst>
      <p:ext uri="{BB962C8B-B14F-4D97-AF65-F5344CB8AC3E}">
        <p14:creationId xmlns:p14="http://schemas.microsoft.com/office/powerpoint/2010/main" val="3231987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6CD68-8B46-DF33-1D0D-4AD18ED6B0EF}"/>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ABDC0B9-913D-9732-0655-AB372C77F2F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30E7C20-817A-6A86-01A5-FCA59E412109}"/>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2FE9855-4202-FC41-BCC3-046F27AF40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A1DF317-9A74-570E-9A33-C50E6A7F68DD}"/>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99FC852-AE34-DD32-926A-80189FB1686B}"/>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3744CB99-09A1-AC0F-7BF8-0624F5E52686}"/>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25FF55D7-31D6-E9CD-797B-012584BC02D8}"/>
              </a:ext>
            </a:extLst>
          </p:cNvPr>
          <p:cNvSpPr>
            <a:spLocks noGrp="1"/>
          </p:cNvSpPr>
          <p:nvPr>
            <p:ph type="sldNum" sz="quarter" idx="12"/>
          </p:nvPr>
        </p:nvSpPr>
        <p:spPr/>
        <p:txBody>
          <a:bodyPr/>
          <a:lstStyle>
            <a:lvl1pPr>
              <a:defRPr/>
            </a:lvl1pPr>
          </a:lstStyle>
          <a:p>
            <a:fld id="{28F1FB45-EEA4-4E78-A0BF-EE0E936262AF}" type="slidenum">
              <a:rPr lang="pt-BR" altLang="pt-BR"/>
              <a:pPr/>
              <a:t>‹nº›</a:t>
            </a:fld>
            <a:endParaRPr lang="pt-BR" altLang="pt-BR"/>
          </a:p>
        </p:txBody>
      </p:sp>
    </p:spTree>
    <p:extLst>
      <p:ext uri="{BB962C8B-B14F-4D97-AF65-F5344CB8AC3E}">
        <p14:creationId xmlns:p14="http://schemas.microsoft.com/office/powerpoint/2010/main" val="21009712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1537E-D245-8174-B8CF-A2A29FB1E1F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93C602D-C0A2-F46E-7748-1C5CD5C24C65}"/>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C7F61E85-D8D1-F9BF-447A-CA8C87DA5475}"/>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6EB66F23-3198-E13F-E158-414FE332BCDF}"/>
              </a:ext>
            </a:extLst>
          </p:cNvPr>
          <p:cNvSpPr>
            <a:spLocks noGrp="1"/>
          </p:cNvSpPr>
          <p:nvPr>
            <p:ph type="sldNum" sz="quarter" idx="12"/>
          </p:nvPr>
        </p:nvSpPr>
        <p:spPr/>
        <p:txBody>
          <a:bodyPr/>
          <a:lstStyle>
            <a:lvl1pPr>
              <a:defRPr/>
            </a:lvl1pPr>
          </a:lstStyle>
          <a:p>
            <a:fld id="{3C508342-823A-44EF-AD65-C49EF1911985}" type="slidenum">
              <a:rPr lang="pt-BR" altLang="pt-BR"/>
              <a:pPr/>
              <a:t>‹nº›</a:t>
            </a:fld>
            <a:endParaRPr lang="pt-BR" altLang="pt-BR"/>
          </a:p>
        </p:txBody>
      </p:sp>
    </p:spTree>
    <p:extLst>
      <p:ext uri="{BB962C8B-B14F-4D97-AF65-F5344CB8AC3E}">
        <p14:creationId xmlns:p14="http://schemas.microsoft.com/office/powerpoint/2010/main" val="7320584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6C985FA-27F4-0AA2-C095-291CF7E377FE}"/>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770DC7BD-C06F-A235-BE23-BD9E98963B34}"/>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24D3CE78-309D-7934-FB70-0753D34394E0}"/>
              </a:ext>
            </a:extLst>
          </p:cNvPr>
          <p:cNvSpPr>
            <a:spLocks noGrp="1"/>
          </p:cNvSpPr>
          <p:nvPr>
            <p:ph type="sldNum" sz="quarter" idx="12"/>
          </p:nvPr>
        </p:nvSpPr>
        <p:spPr/>
        <p:txBody>
          <a:bodyPr/>
          <a:lstStyle>
            <a:lvl1pPr>
              <a:defRPr/>
            </a:lvl1pPr>
          </a:lstStyle>
          <a:p>
            <a:fld id="{20E8B318-F13C-40D3-97FF-2A9BD79603BA}" type="slidenum">
              <a:rPr lang="pt-BR" altLang="pt-BR"/>
              <a:pPr/>
              <a:t>‹nº›</a:t>
            </a:fld>
            <a:endParaRPr lang="pt-BR" altLang="pt-BR"/>
          </a:p>
        </p:txBody>
      </p:sp>
    </p:spTree>
    <p:extLst>
      <p:ext uri="{BB962C8B-B14F-4D97-AF65-F5344CB8AC3E}">
        <p14:creationId xmlns:p14="http://schemas.microsoft.com/office/powerpoint/2010/main" val="9241219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AE040-7B35-9F0C-5B50-B9D4A0FD156B}"/>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87E0A62-DC3E-B1C9-B6E1-522716D0D49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93E9FDE-4152-C428-78B8-6D42EF60890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8824735-F7B9-D907-D402-9C28197F1342}"/>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E4CF67D5-FF77-9A6C-8829-5044354EB0E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89ACD7BD-93D1-1071-98A9-D12098EA0445}"/>
              </a:ext>
            </a:extLst>
          </p:cNvPr>
          <p:cNvSpPr>
            <a:spLocks noGrp="1"/>
          </p:cNvSpPr>
          <p:nvPr>
            <p:ph type="sldNum" sz="quarter" idx="12"/>
          </p:nvPr>
        </p:nvSpPr>
        <p:spPr/>
        <p:txBody>
          <a:bodyPr/>
          <a:lstStyle>
            <a:lvl1pPr>
              <a:defRPr/>
            </a:lvl1pPr>
          </a:lstStyle>
          <a:p>
            <a:fld id="{E1BBEFB0-6BC5-44EB-B54B-304A2547D207}" type="slidenum">
              <a:rPr lang="pt-BR" altLang="pt-BR"/>
              <a:pPr/>
              <a:t>‹nº›</a:t>
            </a:fld>
            <a:endParaRPr lang="pt-BR" altLang="pt-BR"/>
          </a:p>
        </p:txBody>
      </p:sp>
    </p:spTree>
    <p:extLst>
      <p:ext uri="{BB962C8B-B14F-4D97-AF65-F5344CB8AC3E}">
        <p14:creationId xmlns:p14="http://schemas.microsoft.com/office/powerpoint/2010/main" val="14495275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E4BDF-84CA-6BC8-54F9-B02A657AB4DA}"/>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1DE09D1-1100-22E7-4834-69B9A4AC37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9F39DA1-88F3-6406-41FA-20F526AF71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F69FB60-E1FA-6E80-03F3-ADA1B049FA9E}"/>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9E525A04-7E80-D563-B28A-464C4CB8F04D}"/>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55B0D48B-D3AE-3253-0768-9A54ABA063BA}"/>
              </a:ext>
            </a:extLst>
          </p:cNvPr>
          <p:cNvSpPr>
            <a:spLocks noGrp="1"/>
          </p:cNvSpPr>
          <p:nvPr>
            <p:ph type="sldNum" sz="quarter" idx="12"/>
          </p:nvPr>
        </p:nvSpPr>
        <p:spPr/>
        <p:txBody>
          <a:bodyPr/>
          <a:lstStyle>
            <a:lvl1pPr>
              <a:defRPr/>
            </a:lvl1pPr>
          </a:lstStyle>
          <a:p>
            <a:fld id="{6BAA0426-DF1C-4D84-B937-151CCBDAC2D0}" type="slidenum">
              <a:rPr lang="pt-BR" altLang="pt-BR"/>
              <a:pPr/>
              <a:t>‹nº›</a:t>
            </a:fld>
            <a:endParaRPr lang="pt-BR" altLang="pt-BR"/>
          </a:p>
        </p:txBody>
      </p:sp>
    </p:spTree>
    <p:extLst>
      <p:ext uri="{BB962C8B-B14F-4D97-AF65-F5344CB8AC3E}">
        <p14:creationId xmlns:p14="http://schemas.microsoft.com/office/powerpoint/2010/main" val="17153139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E74F92B-A24C-4CDC-17E1-1A6F8486654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8C58131E-ACFC-8907-5A69-7C18CA27C32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50BDC3C6-70D4-5073-5BED-09B420623C8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mn-lt"/>
              </a:defRPr>
            </a:lvl1pPr>
          </a:lstStyle>
          <a:p>
            <a:endParaRPr lang="pt-BR" altLang="pt-BR"/>
          </a:p>
        </p:txBody>
      </p:sp>
      <p:sp>
        <p:nvSpPr>
          <p:cNvPr id="1029" name="Rectangle 5">
            <a:extLst>
              <a:ext uri="{FF2B5EF4-FFF2-40B4-BE49-F238E27FC236}">
                <a16:creationId xmlns:a16="http://schemas.microsoft.com/office/drawing/2014/main" id="{1F19ABEC-8BB8-6076-A108-89761952C93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latin typeface="+mn-lt"/>
              </a:defRPr>
            </a:lvl1pPr>
          </a:lstStyle>
          <a:p>
            <a:endParaRPr lang="pt-BR" altLang="pt-BR"/>
          </a:p>
        </p:txBody>
      </p:sp>
      <p:sp>
        <p:nvSpPr>
          <p:cNvPr id="1030" name="Rectangle 6">
            <a:extLst>
              <a:ext uri="{FF2B5EF4-FFF2-40B4-BE49-F238E27FC236}">
                <a16:creationId xmlns:a16="http://schemas.microsoft.com/office/drawing/2014/main" id="{EF1E099C-9F8C-88FE-E59C-A05D179AE22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mn-lt"/>
              </a:defRPr>
            </a:lvl1pPr>
          </a:lstStyle>
          <a:p>
            <a:fld id="{4E431BE2-975A-44ED-92E3-B55F49A19A4D}"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2829C36-9F4B-F6F7-A16C-D127BB2E40B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90115" name="Rectangle 3">
            <a:extLst>
              <a:ext uri="{FF2B5EF4-FFF2-40B4-BE49-F238E27FC236}">
                <a16:creationId xmlns:a16="http://schemas.microsoft.com/office/drawing/2014/main" id="{A146831C-A510-C25D-3B8F-9020602F159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90116" name="Rectangle 4">
            <a:extLst>
              <a:ext uri="{FF2B5EF4-FFF2-40B4-BE49-F238E27FC236}">
                <a16:creationId xmlns:a16="http://schemas.microsoft.com/office/drawing/2014/main" id="{8F397801-5B78-2A9D-CFB3-FC2A18AB1AF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mn-lt"/>
              </a:defRPr>
            </a:lvl1pPr>
          </a:lstStyle>
          <a:p>
            <a:endParaRPr lang="pt-BR" altLang="pt-BR"/>
          </a:p>
        </p:txBody>
      </p:sp>
      <p:sp>
        <p:nvSpPr>
          <p:cNvPr id="90117" name="Rectangle 5">
            <a:extLst>
              <a:ext uri="{FF2B5EF4-FFF2-40B4-BE49-F238E27FC236}">
                <a16:creationId xmlns:a16="http://schemas.microsoft.com/office/drawing/2014/main" id="{C75FBBDC-2536-8720-BCD6-22E122390B5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latin typeface="+mn-lt"/>
              </a:defRPr>
            </a:lvl1pPr>
          </a:lstStyle>
          <a:p>
            <a:endParaRPr lang="pt-BR" altLang="pt-BR"/>
          </a:p>
        </p:txBody>
      </p:sp>
      <p:sp>
        <p:nvSpPr>
          <p:cNvPr id="90118" name="Rectangle 6">
            <a:extLst>
              <a:ext uri="{FF2B5EF4-FFF2-40B4-BE49-F238E27FC236}">
                <a16:creationId xmlns:a16="http://schemas.microsoft.com/office/drawing/2014/main" id="{5955B66A-8A02-49EC-5CEB-49BD03C648E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mn-lt"/>
              </a:defRPr>
            </a:lvl1pPr>
          </a:lstStyle>
          <a:p>
            <a:fld id="{BCF3C42C-34CC-4F86-8E41-D39F8AD3F09C}"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55" name="Picture 11">
            <a:extLst>
              <a:ext uri="{FF2B5EF4-FFF2-40B4-BE49-F238E27FC236}">
                <a16:creationId xmlns:a16="http://schemas.microsoft.com/office/drawing/2014/main" id="{8AA945C7-D800-4AA7-F61F-F7E8C709F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49" name="Text Box 5">
            <a:extLst>
              <a:ext uri="{FF2B5EF4-FFF2-40B4-BE49-F238E27FC236}">
                <a16:creationId xmlns:a16="http://schemas.microsoft.com/office/drawing/2014/main" id="{B57FD8C6-2F36-58AE-428A-377C1C5A15ED}"/>
              </a:ext>
            </a:extLst>
          </p:cNvPr>
          <p:cNvSpPr txBox="1">
            <a:spLocks noChangeArrowheads="1"/>
          </p:cNvSpPr>
          <p:nvPr/>
        </p:nvSpPr>
        <p:spPr bwMode="auto">
          <a:xfrm>
            <a:off x="1187450" y="908050"/>
            <a:ext cx="3567113"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spcBef>
                <a:spcPct val="0"/>
              </a:spcBef>
            </a:pPr>
            <a:r>
              <a:rPr lang="pt-BR" altLang="pt-BR" sz="3200">
                <a:latin typeface="Arial" panose="020B0604020202020204" pitchFamily="34" charset="0"/>
              </a:rPr>
              <a:t>Há uma só Igreja!</a:t>
            </a:r>
          </a:p>
          <a:p>
            <a:pPr algn="ctr">
              <a:spcBef>
                <a:spcPct val="0"/>
              </a:spcBef>
            </a:pPr>
            <a:r>
              <a:rPr lang="pt-BR" altLang="pt-BR" sz="3200">
                <a:latin typeface="Arial" panose="020B0604020202020204" pitchFamily="34" charset="0"/>
              </a:rPr>
              <a:t>Há uma só fé!</a:t>
            </a:r>
          </a:p>
        </p:txBody>
      </p:sp>
      <p:sp>
        <p:nvSpPr>
          <p:cNvPr id="82950" name="Text Box 6">
            <a:extLst>
              <a:ext uri="{FF2B5EF4-FFF2-40B4-BE49-F238E27FC236}">
                <a16:creationId xmlns:a16="http://schemas.microsoft.com/office/drawing/2014/main" id="{FBBB1B1C-D856-E456-1D64-A6072A3A219F}"/>
              </a:ext>
            </a:extLst>
          </p:cNvPr>
          <p:cNvSpPr txBox="1">
            <a:spLocks noChangeArrowheads="1"/>
          </p:cNvSpPr>
          <p:nvPr/>
        </p:nvSpPr>
        <p:spPr bwMode="auto">
          <a:xfrm>
            <a:off x="466725" y="5657850"/>
            <a:ext cx="8186738"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spcBef>
                <a:spcPct val="0"/>
              </a:spcBef>
            </a:pPr>
            <a:r>
              <a:rPr lang="pt-BR" altLang="pt-BR" sz="3200">
                <a:latin typeface="Arial" panose="020B0604020202020204" pitchFamily="34" charset="0"/>
              </a:rPr>
              <a:t>A Igreja que segue as verdades da Bíblia!</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81" name="Picture 1033">
            <a:extLst>
              <a:ext uri="{FF2B5EF4-FFF2-40B4-BE49-F238E27FC236}">
                <a16:creationId xmlns:a16="http://schemas.microsoft.com/office/drawing/2014/main" id="{78D365E3-3235-5FF1-09A7-9ACA475CB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6" name="Rectangle 1028">
            <a:extLst>
              <a:ext uri="{FF2B5EF4-FFF2-40B4-BE49-F238E27FC236}">
                <a16:creationId xmlns:a16="http://schemas.microsoft.com/office/drawing/2014/main" id="{625C950E-0BDD-D5FC-4418-A2645D88D77B}"/>
              </a:ext>
            </a:extLst>
          </p:cNvPr>
          <p:cNvSpPr>
            <a:spLocks noChangeArrowheads="1"/>
          </p:cNvSpPr>
          <p:nvPr/>
        </p:nvSpPr>
        <p:spPr bwMode="auto">
          <a:xfrm>
            <a:off x="903288" y="3897313"/>
            <a:ext cx="7835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pt-BR" altLang="pt-BR" sz="3200">
                <a:solidFill>
                  <a:srgbClr val="FF0000"/>
                </a:solidFill>
                <a:latin typeface="Arial" panose="020B0604020202020204" pitchFamily="34" charset="0"/>
              </a:rPr>
              <a:t> </a:t>
            </a:r>
          </a:p>
        </p:txBody>
      </p:sp>
      <p:sp>
        <p:nvSpPr>
          <p:cNvPr id="79877" name="Text Box 1029">
            <a:extLst>
              <a:ext uri="{FF2B5EF4-FFF2-40B4-BE49-F238E27FC236}">
                <a16:creationId xmlns:a16="http://schemas.microsoft.com/office/drawing/2014/main" id="{3E04386D-333C-36BF-7BDD-0C206AA48432}"/>
              </a:ext>
            </a:extLst>
          </p:cNvPr>
          <p:cNvSpPr txBox="1">
            <a:spLocks noChangeArrowheads="1"/>
          </p:cNvSpPr>
          <p:nvPr/>
        </p:nvSpPr>
        <p:spPr bwMode="auto">
          <a:xfrm>
            <a:off x="827088" y="665163"/>
            <a:ext cx="5545137" cy="56435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60001"/>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2800">
                <a:latin typeface="Arial" panose="020B0604020202020204" pitchFamily="34" charset="0"/>
              </a:rPr>
              <a:t> A mulher pura representa a igreja verdadeira. II Coríntios 11:2</a:t>
            </a:r>
          </a:p>
          <a:p>
            <a:pPr>
              <a:spcBef>
                <a:spcPct val="0"/>
              </a:spcBef>
            </a:pPr>
            <a:r>
              <a:rPr lang="pt-BR" altLang="pt-BR" sz="2800">
                <a:latin typeface="Arial" panose="020B0604020202020204" pitchFamily="34" charset="0"/>
              </a:rPr>
              <a:t> O Sol, representa a Cristo. Salmos 84:11</a:t>
            </a:r>
          </a:p>
          <a:p>
            <a:pPr>
              <a:spcBef>
                <a:spcPct val="0"/>
              </a:spcBef>
            </a:pPr>
            <a:r>
              <a:rPr lang="pt-BR" altLang="pt-BR" sz="2800">
                <a:latin typeface="Arial" panose="020B0604020202020204" pitchFamily="34" charset="0"/>
              </a:rPr>
              <a:t> A lua sob seus pés que reflete a luz do sol, poderia ser </a:t>
            </a:r>
            <a:r>
              <a:rPr lang="pt-BR" altLang="pt-BR" sz="2800" i="1" u="sng">
                <a:latin typeface="Arial" panose="020B0604020202020204" pitchFamily="34" charset="0"/>
              </a:rPr>
              <a:t>o sistema dos sacrifícios</a:t>
            </a:r>
            <a:r>
              <a:rPr lang="pt-BR" altLang="pt-BR" sz="2800">
                <a:latin typeface="Arial" panose="020B0604020202020204" pitchFamily="34" charset="0"/>
              </a:rPr>
              <a:t> do Antigo Testamento que refletia a obra de Cristo. Hebreus 9:9-12</a:t>
            </a:r>
          </a:p>
          <a:p>
            <a:pPr>
              <a:spcBef>
                <a:spcPct val="0"/>
              </a:spcBef>
            </a:pPr>
            <a:r>
              <a:rPr lang="pt-BR" altLang="pt-BR" sz="2800">
                <a:latin typeface="Arial" panose="020B0604020202020204" pitchFamily="34" charset="0"/>
              </a:rPr>
              <a:t> As doze estrelas, simbolizam os </a:t>
            </a:r>
            <a:r>
              <a:rPr lang="pt-BR" altLang="pt-BR" sz="2800" i="1" u="sng">
                <a:latin typeface="Arial" panose="020B0604020202020204" pitchFamily="34" charset="0"/>
              </a:rPr>
              <a:t>santos apóstolos</a:t>
            </a:r>
            <a:r>
              <a:rPr lang="pt-BR" altLang="pt-BR" sz="2800">
                <a:latin typeface="Arial" panose="020B0604020202020204" pitchFamily="34" charset="0"/>
              </a:rPr>
              <a:t>.</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7" name="Picture 9">
            <a:extLst>
              <a:ext uri="{FF2B5EF4-FFF2-40B4-BE49-F238E27FC236}">
                <a16:creationId xmlns:a16="http://schemas.microsoft.com/office/drawing/2014/main" id="{3F224A0B-6865-E9E0-BD2A-D07587803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0" name="Text Box 2">
            <a:extLst>
              <a:ext uri="{FF2B5EF4-FFF2-40B4-BE49-F238E27FC236}">
                <a16:creationId xmlns:a16="http://schemas.microsoft.com/office/drawing/2014/main" id="{D01ABE05-C730-66AA-020D-2809D02AB896}"/>
              </a:ext>
            </a:extLst>
          </p:cNvPr>
          <p:cNvSpPr txBox="1">
            <a:spLocks noChangeArrowheads="1"/>
          </p:cNvSpPr>
          <p:nvPr/>
        </p:nvSpPr>
        <p:spPr bwMode="auto">
          <a:xfrm>
            <a:off x="395288" y="765175"/>
            <a:ext cx="4392612"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0"/>
              </a:spcBef>
            </a:pPr>
            <a:r>
              <a:rPr lang="pt-BR" altLang="pt-BR" sz="3200">
                <a:solidFill>
                  <a:schemeClr val="bg1"/>
                </a:solidFill>
                <a:latin typeface="Arial" panose="020B0604020202020204" pitchFamily="34" charset="0"/>
              </a:rPr>
              <a:t>Para entendermos essa profecia, precisamos retornar ao jardim do Éden e entender a primeira profecia da Bíblia.</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3974" name="Picture 6">
            <a:extLst>
              <a:ext uri="{FF2B5EF4-FFF2-40B4-BE49-F238E27FC236}">
                <a16:creationId xmlns:a16="http://schemas.microsoft.com/office/drawing/2014/main" id="{8F5AD43A-E343-A75F-8CAA-430650490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997" name="Picture 5">
            <a:extLst>
              <a:ext uri="{FF2B5EF4-FFF2-40B4-BE49-F238E27FC236}">
                <a16:creationId xmlns:a16="http://schemas.microsoft.com/office/drawing/2014/main" id="{96A60B0D-7C76-9A2C-2F0A-437789B31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144" name="Picture 8">
            <a:extLst>
              <a:ext uri="{FF2B5EF4-FFF2-40B4-BE49-F238E27FC236}">
                <a16:creationId xmlns:a16="http://schemas.microsoft.com/office/drawing/2014/main" id="{033A3BD3-789A-A359-C52D-0F44B4187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4763"/>
            <a:ext cx="8988425" cy="6848475"/>
          </a:xfrm>
          <a:prstGeom prst="rect">
            <a:avLst/>
          </a:prstGeom>
          <a:noFill/>
          <a:extLst>
            <a:ext uri="{909E8E84-426E-40DD-AFC4-6F175D3DCCD1}">
              <a14:hiddenFill xmlns:a14="http://schemas.microsoft.com/office/drawing/2010/main">
                <a:solidFill>
                  <a:srgbClr val="FFFFFF"/>
                </a:solidFill>
              </a14:hiddenFill>
            </a:ext>
          </a:extLst>
        </p:spPr>
      </p:pic>
      <p:sp>
        <p:nvSpPr>
          <p:cNvPr id="91140" name="Text Box 4">
            <a:extLst>
              <a:ext uri="{FF2B5EF4-FFF2-40B4-BE49-F238E27FC236}">
                <a16:creationId xmlns:a16="http://schemas.microsoft.com/office/drawing/2014/main" id="{160C632E-9325-B9A1-12CA-42F8C1C63960}"/>
              </a:ext>
            </a:extLst>
          </p:cNvPr>
          <p:cNvSpPr txBox="1">
            <a:spLocks noChangeArrowheads="1"/>
          </p:cNvSpPr>
          <p:nvPr/>
        </p:nvSpPr>
        <p:spPr bwMode="auto">
          <a:xfrm>
            <a:off x="611188" y="1144588"/>
            <a:ext cx="3673475" cy="43005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2800">
                <a:solidFill>
                  <a:schemeClr val="bg1"/>
                </a:solidFill>
                <a:latin typeface="Arial" panose="020B0604020202020204" pitchFamily="34" charset="0"/>
              </a:rPr>
              <a:t>“Porei inimizade entre ti e a mulher,  entre a tua descendência e o seu descendente. Este te ferirá a cabeça, e tu lhe ferirás o calcanhar.” </a:t>
            </a:r>
          </a:p>
          <a:p>
            <a:pPr>
              <a:spcBef>
                <a:spcPct val="0"/>
              </a:spcBef>
            </a:pPr>
            <a:endParaRPr lang="pt-BR" altLang="pt-BR" sz="2800">
              <a:solidFill>
                <a:schemeClr val="bg1"/>
              </a:solidFill>
              <a:latin typeface="Arial" panose="020B0604020202020204" pitchFamily="34" charset="0"/>
            </a:endParaRPr>
          </a:p>
          <a:p>
            <a:pPr algn="r">
              <a:spcBef>
                <a:spcPct val="0"/>
              </a:spcBef>
            </a:pPr>
            <a:r>
              <a:rPr lang="pt-BR" altLang="pt-BR" sz="2400">
                <a:latin typeface="Arial" panose="020B0604020202020204" pitchFamily="34" charset="0"/>
              </a:rPr>
              <a:t>Gênesis 3:15</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66" name="Picture 10">
            <a:extLst>
              <a:ext uri="{FF2B5EF4-FFF2-40B4-BE49-F238E27FC236}">
                <a16:creationId xmlns:a16="http://schemas.microsoft.com/office/drawing/2014/main" id="{757B917E-E078-BF60-F130-880C8D848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Text Box 2">
            <a:extLst>
              <a:ext uri="{FF2B5EF4-FFF2-40B4-BE49-F238E27FC236}">
                <a16:creationId xmlns:a16="http://schemas.microsoft.com/office/drawing/2014/main" id="{CBA47028-64D1-191C-EBE8-19E1CE9674AF}"/>
              </a:ext>
            </a:extLst>
          </p:cNvPr>
          <p:cNvSpPr txBox="1">
            <a:spLocks noChangeArrowheads="1"/>
          </p:cNvSpPr>
          <p:nvPr/>
        </p:nvSpPr>
        <p:spPr bwMode="auto">
          <a:xfrm>
            <a:off x="395288" y="692150"/>
            <a:ext cx="7056437"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4000">
                <a:solidFill>
                  <a:schemeClr val="bg1"/>
                </a:solidFill>
                <a:latin typeface="Arial" panose="020B0604020202020204" pitchFamily="34" charset="0"/>
              </a:rPr>
              <a:t>Que outro sinal ou maravilha apareceu no céu?</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72" name="Picture 12">
            <a:extLst>
              <a:ext uri="{FF2B5EF4-FFF2-40B4-BE49-F238E27FC236}">
                <a16:creationId xmlns:a16="http://schemas.microsoft.com/office/drawing/2014/main" id="{ADD3B2B0-15BA-955D-D2CE-D740AFB22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125413"/>
            <a:ext cx="8937625" cy="6607175"/>
          </a:xfrm>
          <a:prstGeom prst="rect">
            <a:avLst/>
          </a:prstGeom>
          <a:noFill/>
          <a:extLst>
            <a:ext uri="{909E8E84-426E-40DD-AFC4-6F175D3DCCD1}">
              <a14:hiddenFill xmlns:a14="http://schemas.microsoft.com/office/drawing/2010/main">
                <a:solidFill>
                  <a:srgbClr val="FFFFFF"/>
                </a:solidFill>
              </a14:hiddenFill>
            </a:ext>
          </a:extLst>
        </p:spPr>
      </p:pic>
      <p:sp>
        <p:nvSpPr>
          <p:cNvPr id="92164" name="Rectangle 4">
            <a:extLst>
              <a:ext uri="{FF2B5EF4-FFF2-40B4-BE49-F238E27FC236}">
                <a16:creationId xmlns:a16="http://schemas.microsoft.com/office/drawing/2014/main" id="{5D1EB7F2-DDA0-643C-3F9D-60BB6E784B93}"/>
              </a:ext>
            </a:extLst>
          </p:cNvPr>
          <p:cNvSpPr>
            <a:spLocks noChangeArrowheads="1"/>
          </p:cNvSpPr>
          <p:nvPr/>
        </p:nvSpPr>
        <p:spPr bwMode="auto">
          <a:xfrm>
            <a:off x="611188" y="665163"/>
            <a:ext cx="3314700" cy="39163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5000"/>
              </a:lnSpc>
              <a:spcBef>
                <a:spcPct val="0"/>
              </a:spcBef>
            </a:pPr>
            <a:r>
              <a:rPr lang="pt-BR" altLang="pt-BR" sz="2400">
                <a:solidFill>
                  <a:schemeClr val="bg1"/>
                </a:solidFill>
                <a:latin typeface="Arial" panose="020B0604020202020204" pitchFamily="34" charset="0"/>
              </a:rPr>
              <a:t> “Viu-se, também, outro sinal no céu, e eis um dragão, grande, vermelho, com sete cabeças, dez chifres, e, nas cabeças, sete diademas. A sua cauda arrastava a terça parte das estrelas do céu, as</a:t>
            </a:r>
          </a:p>
        </p:txBody>
      </p:sp>
      <p:sp>
        <p:nvSpPr>
          <p:cNvPr id="92173" name="Text Box 13">
            <a:extLst>
              <a:ext uri="{FF2B5EF4-FFF2-40B4-BE49-F238E27FC236}">
                <a16:creationId xmlns:a16="http://schemas.microsoft.com/office/drawing/2014/main" id="{B82FF334-0DFA-4140-0807-D712D76617CE}"/>
              </a:ext>
            </a:extLst>
          </p:cNvPr>
          <p:cNvSpPr txBox="1">
            <a:spLocks noChangeArrowheads="1"/>
          </p:cNvSpPr>
          <p:nvPr/>
        </p:nvSpPr>
        <p:spPr bwMode="auto">
          <a:xfrm>
            <a:off x="611188" y="4502150"/>
            <a:ext cx="7993062" cy="17351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400">
                <a:solidFill>
                  <a:schemeClr val="bg1"/>
                </a:solidFill>
                <a:latin typeface="Arial" panose="020B0604020202020204" pitchFamily="34" charset="0"/>
              </a:rPr>
              <a:t>quais lançou para a terra; e o dragão se deteve em frente da mulher que estava para dar à luz, a fim de lhe devorar o filho quando nascesse.”</a:t>
            </a:r>
          </a:p>
          <a:p>
            <a:pPr algn="r"/>
            <a:r>
              <a:rPr lang="pt-BR" altLang="pt-BR" sz="2400">
                <a:latin typeface="Arial" panose="020B0604020202020204" pitchFamily="34" charset="0"/>
              </a:rPr>
              <a:t> Apocalipse 12:3 e 4</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0778" name="Picture 10">
            <a:extLst>
              <a:ext uri="{FF2B5EF4-FFF2-40B4-BE49-F238E27FC236}">
                <a16:creationId xmlns:a16="http://schemas.microsoft.com/office/drawing/2014/main" id="{BDA34B06-7D70-9F1D-774C-689EC8B5A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125413"/>
            <a:ext cx="8937625" cy="6607175"/>
          </a:xfrm>
          <a:prstGeom prst="rect">
            <a:avLst/>
          </a:prstGeom>
          <a:noFill/>
          <a:extLst>
            <a:ext uri="{909E8E84-426E-40DD-AFC4-6F175D3DCCD1}">
              <a14:hiddenFill xmlns:a14="http://schemas.microsoft.com/office/drawing/2010/main">
                <a:solidFill>
                  <a:srgbClr val="FFFFFF"/>
                </a:solidFill>
              </a14:hiddenFill>
            </a:ext>
          </a:extLst>
        </p:spPr>
      </p:pic>
      <p:sp>
        <p:nvSpPr>
          <p:cNvPr id="160772" name="Rectangle 4">
            <a:extLst>
              <a:ext uri="{FF2B5EF4-FFF2-40B4-BE49-F238E27FC236}">
                <a16:creationId xmlns:a16="http://schemas.microsoft.com/office/drawing/2014/main" id="{76E3C56B-BCA6-E295-6212-9B59FD2E76E0}"/>
              </a:ext>
            </a:extLst>
          </p:cNvPr>
          <p:cNvSpPr>
            <a:spLocks noChangeArrowheads="1"/>
          </p:cNvSpPr>
          <p:nvPr/>
        </p:nvSpPr>
        <p:spPr bwMode="auto">
          <a:xfrm>
            <a:off x="755650" y="4581525"/>
            <a:ext cx="7345363"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0"/>
              </a:spcBef>
            </a:pPr>
            <a:r>
              <a:rPr lang="pt-BR" altLang="pt-BR" sz="3600">
                <a:latin typeface="Arial" panose="020B0604020202020204" pitchFamily="34" charset="0"/>
              </a:rPr>
              <a:t>A quem representa o dragão vermelho de </a:t>
            </a:r>
            <a:r>
              <a:rPr lang="pt-BR" altLang="pt-BR" sz="3200">
                <a:solidFill>
                  <a:schemeClr val="bg1"/>
                </a:solidFill>
                <a:latin typeface="Arial" panose="020B0604020202020204" pitchFamily="34" charset="0"/>
              </a:rPr>
              <a:t>Apocalipse 12:9</a:t>
            </a:r>
            <a:r>
              <a:rPr lang="pt-BR" altLang="pt-BR" sz="3600">
                <a:latin typeface="Arial" panose="020B0604020202020204" pitchFamily="34" charset="0"/>
              </a:rPr>
              <a:t>?</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90" name="Picture 10">
            <a:extLst>
              <a:ext uri="{FF2B5EF4-FFF2-40B4-BE49-F238E27FC236}">
                <a16:creationId xmlns:a16="http://schemas.microsoft.com/office/drawing/2014/main" id="{07B73083-CBB4-4B02-E859-DC300C8CE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9" name="Rectangle 9">
            <a:extLst>
              <a:ext uri="{FF2B5EF4-FFF2-40B4-BE49-F238E27FC236}">
                <a16:creationId xmlns:a16="http://schemas.microsoft.com/office/drawing/2014/main" id="{5B2E3E2D-02B1-1EF7-BDE0-443364539758}"/>
              </a:ext>
            </a:extLst>
          </p:cNvPr>
          <p:cNvSpPr>
            <a:spLocks noChangeArrowheads="1"/>
          </p:cNvSpPr>
          <p:nvPr/>
        </p:nvSpPr>
        <p:spPr bwMode="auto">
          <a:xfrm>
            <a:off x="3419475" y="446088"/>
            <a:ext cx="5364163" cy="4206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5000"/>
              </a:lnSpc>
              <a:spcBef>
                <a:spcPct val="0"/>
              </a:spcBef>
            </a:pPr>
            <a:r>
              <a:rPr lang="pt-BR" altLang="pt-BR" sz="3200">
                <a:solidFill>
                  <a:schemeClr val="bg1"/>
                </a:solidFill>
                <a:latin typeface="Arial" panose="020B0604020202020204" pitchFamily="34" charset="0"/>
              </a:rPr>
              <a:t>“E foi expulso o grande dragão, a antiga serpente, que se chama diabo e Satanás, o sedutor de todo o mundo, sim, foi atirado para a terra, e com ele, os seus anjos.”</a:t>
            </a:r>
          </a:p>
          <a:p>
            <a:pPr>
              <a:lnSpc>
                <a:spcPct val="95000"/>
              </a:lnSpc>
              <a:spcBef>
                <a:spcPct val="0"/>
              </a:spcBef>
            </a:pPr>
            <a:endParaRPr lang="pt-BR" altLang="pt-BR" sz="3200">
              <a:solidFill>
                <a:schemeClr val="bg1"/>
              </a:solidFill>
              <a:latin typeface="Arial" panose="020B0604020202020204" pitchFamily="34" charset="0"/>
            </a:endParaRPr>
          </a:p>
          <a:p>
            <a:pPr algn="r">
              <a:lnSpc>
                <a:spcPct val="95000"/>
              </a:lnSpc>
              <a:spcBef>
                <a:spcPct val="0"/>
              </a:spcBef>
            </a:pPr>
            <a:r>
              <a:rPr lang="pt-BR" altLang="pt-BR" sz="2800">
                <a:latin typeface="Arial" panose="020B0604020202020204" pitchFamily="34" charset="0"/>
              </a:rPr>
              <a:t> Apocalipse 7:12</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216" name="Picture 8">
            <a:extLst>
              <a:ext uri="{FF2B5EF4-FFF2-40B4-BE49-F238E27FC236}">
                <a16:creationId xmlns:a16="http://schemas.microsoft.com/office/drawing/2014/main" id="{C856921A-EB6C-AE6A-D4B7-088E3A12E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3" name="Rectangle 5">
            <a:extLst>
              <a:ext uri="{FF2B5EF4-FFF2-40B4-BE49-F238E27FC236}">
                <a16:creationId xmlns:a16="http://schemas.microsoft.com/office/drawing/2014/main" id="{CF944BD7-0B1C-30FC-A27D-B24E5D3E231F}"/>
              </a:ext>
            </a:extLst>
          </p:cNvPr>
          <p:cNvSpPr>
            <a:spLocks noChangeArrowheads="1"/>
          </p:cNvSpPr>
          <p:nvPr/>
        </p:nvSpPr>
        <p:spPr bwMode="auto">
          <a:xfrm>
            <a:off x="2894013" y="404813"/>
            <a:ext cx="5783262" cy="25288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0"/>
              </a:spcBef>
            </a:pPr>
            <a:r>
              <a:rPr lang="pt-BR" altLang="pt-BR" sz="3200">
                <a:solidFill>
                  <a:schemeClr val="bg1"/>
                </a:solidFill>
                <a:latin typeface="Arial" panose="020B0604020202020204" pitchFamily="34" charset="0"/>
              </a:rPr>
              <a:t>O dragão representa Satanás, o grande inimigo da igreja em todo o tempo e as estrelas arrastadas por ele são seus anjos.</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5247" name="Picture 15">
            <a:extLst>
              <a:ext uri="{FF2B5EF4-FFF2-40B4-BE49-F238E27FC236}">
                <a16:creationId xmlns:a16="http://schemas.microsoft.com/office/drawing/2014/main" id="{5970F6E3-092D-693E-E355-C3BE56CAF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5241" name="Text Box 9">
            <a:extLst>
              <a:ext uri="{FF2B5EF4-FFF2-40B4-BE49-F238E27FC236}">
                <a16:creationId xmlns:a16="http://schemas.microsoft.com/office/drawing/2014/main" id="{3CB00885-C71C-501E-3681-5224E1D9F7A5}"/>
              </a:ext>
            </a:extLst>
          </p:cNvPr>
          <p:cNvSpPr txBox="1">
            <a:spLocks noChangeArrowheads="1"/>
          </p:cNvSpPr>
          <p:nvPr/>
        </p:nvSpPr>
        <p:spPr bwMode="auto">
          <a:xfrm>
            <a:off x="395288" y="765175"/>
            <a:ext cx="5329237" cy="1920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4000">
                <a:solidFill>
                  <a:schemeClr val="bg1"/>
                </a:solidFill>
                <a:latin typeface="Arial" panose="020B0604020202020204" pitchFamily="34" charset="0"/>
              </a:rPr>
              <a:t>Que tratou de fazer o dragão com o menino Jesus?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85" name="Picture 9">
            <a:extLst>
              <a:ext uri="{FF2B5EF4-FFF2-40B4-BE49-F238E27FC236}">
                <a16:creationId xmlns:a16="http://schemas.microsoft.com/office/drawing/2014/main" id="{ECC009B2-A166-6B41-90E2-8F38E49D0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84" name="Rectangle 8">
            <a:extLst>
              <a:ext uri="{FF2B5EF4-FFF2-40B4-BE49-F238E27FC236}">
                <a16:creationId xmlns:a16="http://schemas.microsoft.com/office/drawing/2014/main" id="{256C7A14-9BDB-F890-363A-4ECD7813C600}"/>
              </a:ext>
            </a:extLst>
          </p:cNvPr>
          <p:cNvSpPr>
            <a:spLocks noChangeArrowheads="1"/>
          </p:cNvSpPr>
          <p:nvPr/>
        </p:nvSpPr>
        <p:spPr bwMode="auto">
          <a:xfrm>
            <a:off x="322263" y="423863"/>
            <a:ext cx="4537075" cy="5597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5000"/>
              </a:lnSpc>
              <a:spcBef>
                <a:spcPct val="0"/>
              </a:spcBef>
            </a:pPr>
            <a:r>
              <a:rPr lang="pt-BR" altLang="pt-BR" sz="3200">
                <a:solidFill>
                  <a:schemeClr val="bg1"/>
                </a:solidFill>
                <a:latin typeface="Arial" panose="020B0604020202020204" pitchFamily="34" charset="0"/>
              </a:rPr>
              <a:t> “A sua cauda arrastava a terça parte das estrelas do céu, as quais lançou para a terra; e o dragão se deteve em frente da mulher que estava para dar à luz, a fim de lhe devorar o filho quando nascesse.”</a:t>
            </a:r>
          </a:p>
          <a:p>
            <a:pPr>
              <a:lnSpc>
                <a:spcPct val="95000"/>
              </a:lnSpc>
              <a:spcBef>
                <a:spcPct val="0"/>
              </a:spcBef>
            </a:pPr>
            <a:endParaRPr lang="pt-BR" altLang="pt-BR" sz="3200">
              <a:latin typeface="Arial" panose="020B0604020202020204" pitchFamily="34" charset="0"/>
            </a:endParaRPr>
          </a:p>
          <a:p>
            <a:pPr algn="r">
              <a:lnSpc>
                <a:spcPct val="95000"/>
              </a:lnSpc>
              <a:spcBef>
                <a:spcPct val="0"/>
              </a:spcBef>
            </a:pPr>
            <a:r>
              <a:rPr lang="pt-BR" altLang="pt-BR" sz="2800">
                <a:latin typeface="Arial" panose="020B0604020202020204" pitchFamily="34" charset="0"/>
              </a:rPr>
              <a:t> Apocalipse 12:4</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368" name="Picture 16">
            <a:extLst>
              <a:ext uri="{FF2B5EF4-FFF2-40B4-BE49-F238E27FC236}">
                <a16:creationId xmlns:a16="http://schemas.microsoft.com/office/drawing/2014/main" id="{70784979-6CC2-4DAF-B46E-94695FFC1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356" name="Text Box 4">
            <a:extLst>
              <a:ext uri="{FF2B5EF4-FFF2-40B4-BE49-F238E27FC236}">
                <a16:creationId xmlns:a16="http://schemas.microsoft.com/office/drawing/2014/main" id="{159F8DD3-E9F8-A993-ADF3-F36CBB025445}"/>
              </a:ext>
            </a:extLst>
          </p:cNvPr>
          <p:cNvSpPr txBox="1">
            <a:spLocks noChangeArrowheads="1"/>
          </p:cNvSpPr>
          <p:nvPr/>
        </p:nvSpPr>
        <p:spPr bwMode="auto">
          <a:xfrm>
            <a:off x="4932363" y="582613"/>
            <a:ext cx="4051300" cy="57991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90000"/>
              </a:lnSpc>
              <a:spcBef>
                <a:spcPct val="0"/>
              </a:spcBef>
            </a:pPr>
            <a:r>
              <a:rPr lang="pt-BR" altLang="pt-BR" sz="2800">
                <a:solidFill>
                  <a:schemeClr val="bg1"/>
                </a:solidFill>
                <a:latin typeface="Arial" panose="020B0604020202020204" pitchFamily="34" charset="0"/>
              </a:rPr>
              <a:t>“Vendo-se iludido pelos magos, enfureceu-se Herodes, grandemente e mandou matar todos os meninos de Belém e de todos os seus arredores, de dois anos para baixo, conforme o tempo do qual com precisão se informara dos magos.”</a:t>
            </a:r>
          </a:p>
          <a:p>
            <a:pPr eaLnBrk="0" hangingPunct="0">
              <a:lnSpc>
                <a:spcPct val="90000"/>
              </a:lnSpc>
              <a:spcBef>
                <a:spcPct val="0"/>
              </a:spcBef>
            </a:pPr>
            <a:endParaRPr lang="pt-BR" altLang="pt-BR" sz="2800">
              <a:solidFill>
                <a:schemeClr val="bg1"/>
              </a:solidFill>
              <a:latin typeface="Arial" panose="020B0604020202020204" pitchFamily="34" charset="0"/>
            </a:endParaRPr>
          </a:p>
          <a:p>
            <a:pPr algn="r" eaLnBrk="0" hangingPunct="0">
              <a:lnSpc>
                <a:spcPct val="90000"/>
              </a:lnSpc>
              <a:spcBef>
                <a:spcPct val="0"/>
              </a:spcBef>
            </a:pPr>
            <a:r>
              <a:rPr lang="pt-BR" altLang="pt-BR" sz="2400">
                <a:latin typeface="Arial" panose="020B0604020202020204" pitchFamily="34" charset="0"/>
              </a:rPr>
              <a:t>Mateus 2:16</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42" name="Picture 14">
            <a:extLst>
              <a:ext uri="{FF2B5EF4-FFF2-40B4-BE49-F238E27FC236}">
                <a16:creationId xmlns:a16="http://schemas.microsoft.com/office/drawing/2014/main" id="{D5A8E641-D552-AA09-9B51-245F8AEBE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4763"/>
            <a:ext cx="8878887" cy="6848475"/>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a:extLst>
              <a:ext uri="{FF2B5EF4-FFF2-40B4-BE49-F238E27FC236}">
                <a16:creationId xmlns:a16="http://schemas.microsoft.com/office/drawing/2014/main" id="{13936655-9ED1-26C9-9B9D-D3F8B077D7A1}"/>
              </a:ext>
            </a:extLst>
          </p:cNvPr>
          <p:cNvSpPr txBox="1">
            <a:spLocks noChangeArrowheads="1"/>
          </p:cNvSpPr>
          <p:nvPr/>
        </p:nvSpPr>
        <p:spPr bwMode="auto">
          <a:xfrm>
            <a:off x="865188" y="962025"/>
            <a:ext cx="3419475" cy="5203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60001"/>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2400">
                <a:solidFill>
                  <a:schemeClr val="bg1"/>
                </a:solidFill>
                <a:latin typeface="Arial" panose="020B0604020202020204" pitchFamily="34" charset="0"/>
              </a:rPr>
              <a:t>“Tendo eles partido, eis que apareceu um anjo do Senhor a José, em sonho, e disse: Dispõe-te, toma o menino e sua mãe, foge para Egito e permanece lá até que eu te avise; porque Herodes há de procurar o menino para o matar.”</a:t>
            </a:r>
            <a:r>
              <a:rPr lang="pt-BR" altLang="pt-BR" sz="2400">
                <a:latin typeface="Arial" panose="020B0604020202020204" pitchFamily="34" charset="0"/>
              </a:rPr>
              <a:t> </a:t>
            </a:r>
          </a:p>
          <a:p>
            <a:pPr>
              <a:spcBef>
                <a:spcPct val="0"/>
              </a:spcBef>
            </a:pPr>
            <a:endParaRPr lang="pt-BR" altLang="pt-BR" sz="2400">
              <a:latin typeface="Arial" panose="020B0604020202020204" pitchFamily="34" charset="0"/>
            </a:endParaRPr>
          </a:p>
          <a:p>
            <a:pPr algn="r">
              <a:spcBef>
                <a:spcPct val="0"/>
              </a:spcBef>
            </a:pPr>
            <a:r>
              <a:rPr lang="pt-BR" altLang="pt-BR" sz="2400">
                <a:latin typeface="Arial" panose="020B0604020202020204" pitchFamily="34" charset="0"/>
              </a:rPr>
              <a:t>Mateus 2:13</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85" name="Picture 9">
            <a:extLst>
              <a:ext uri="{FF2B5EF4-FFF2-40B4-BE49-F238E27FC236}">
                <a16:creationId xmlns:a16="http://schemas.microsoft.com/office/drawing/2014/main" id="{C4F5FA68-F576-82F8-5833-FA6802232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4763"/>
            <a:ext cx="8878887" cy="6848475"/>
          </a:xfrm>
          <a:prstGeom prst="rect">
            <a:avLst/>
          </a:prstGeom>
          <a:noFill/>
          <a:extLst>
            <a:ext uri="{909E8E84-426E-40DD-AFC4-6F175D3DCCD1}">
              <a14:hiddenFill xmlns:a14="http://schemas.microsoft.com/office/drawing/2010/main">
                <a:solidFill>
                  <a:srgbClr val="FFFFFF"/>
                </a:solidFill>
              </a14:hiddenFill>
            </a:ext>
          </a:extLst>
        </p:spPr>
      </p:pic>
      <p:sp>
        <p:nvSpPr>
          <p:cNvPr id="101383" name="Text Box 7">
            <a:extLst>
              <a:ext uri="{FF2B5EF4-FFF2-40B4-BE49-F238E27FC236}">
                <a16:creationId xmlns:a16="http://schemas.microsoft.com/office/drawing/2014/main" id="{DAA14BB3-D1B6-77CC-7C7F-BED44BE2D1F4}"/>
              </a:ext>
            </a:extLst>
          </p:cNvPr>
          <p:cNvSpPr txBox="1">
            <a:spLocks noChangeArrowheads="1"/>
          </p:cNvSpPr>
          <p:nvPr/>
        </p:nvSpPr>
        <p:spPr bwMode="auto">
          <a:xfrm>
            <a:off x="684213" y="908050"/>
            <a:ext cx="3763962" cy="5216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2800">
                <a:solidFill>
                  <a:schemeClr val="bg1"/>
                </a:solidFill>
                <a:latin typeface="Arial" panose="020B0604020202020204" pitchFamily="34" charset="0"/>
              </a:rPr>
              <a:t>Satanás planejou destruir a Cristo e a Igreja cristã primitiva por meio de Roma pagã, dos Césares, pelo que este dragão também a representa o instrumento de Satanás. Ajudam-nos  a entendê-lo assim:...</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14" name="Picture 1038">
            <a:extLst>
              <a:ext uri="{FF2B5EF4-FFF2-40B4-BE49-F238E27FC236}">
                <a16:creationId xmlns:a16="http://schemas.microsoft.com/office/drawing/2014/main" id="{5BFB316E-FE69-B219-B493-30A2F9AD9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125413"/>
            <a:ext cx="8937625" cy="6607175"/>
          </a:xfrm>
          <a:prstGeom prst="rect">
            <a:avLst/>
          </a:prstGeom>
          <a:noFill/>
          <a:extLst>
            <a:ext uri="{909E8E84-426E-40DD-AFC4-6F175D3DCCD1}">
              <a14:hiddenFill xmlns:a14="http://schemas.microsoft.com/office/drawing/2010/main">
                <a:solidFill>
                  <a:srgbClr val="FFFFFF"/>
                </a:solidFill>
              </a14:hiddenFill>
            </a:ext>
          </a:extLst>
        </p:spPr>
      </p:pic>
      <p:sp>
        <p:nvSpPr>
          <p:cNvPr id="102409" name="Text Box 1033">
            <a:extLst>
              <a:ext uri="{FF2B5EF4-FFF2-40B4-BE49-F238E27FC236}">
                <a16:creationId xmlns:a16="http://schemas.microsoft.com/office/drawing/2014/main" id="{0776A75A-1146-5DAA-4663-6F0E61514530}"/>
              </a:ext>
            </a:extLst>
          </p:cNvPr>
          <p:cNvSpPr txBox="1">
            <a:spLocks noChangeArrowheads="1"/>
          </p:cNvSpPr>
          <p:nvPr/>
        </p:nvSpPr>
        <p:spPr bwMode="auto">
          <a:xfrm>
            <a:off x="250825" y="4292600"/>
            <a:ext cx="8686800"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...as 7 cabeças de </a:t>
            </a:r>
            <a:r>
              <a:rPr lang="pt-BR" altLang="pt-BR" sz="3200">
                <a:latin typeface="Arial" panose="020B0604020202020204" pitchFamily="34" charset="0"/>
              </a:rPr>
              <a:t>Apocalipse 13:2</a:t>
            </a:r>
            <a:r>
              <a:rPr lang="pt-BR" altLang="pt-BR" sz="3200">
                <a:solidFill>
                  <a:schemeClr val="bg1"/>
                </a:solidFill>
                <a:latin typeface="Arial" panose="020B0604020202020204" pitchFamily="34" charset="0"/>
              </a:rPr>
              <a:t> que representam os 7 montes de </a:t>
            </a:r>
            <a:r>
              <a:rPr lang="pt-BR" altLang="pt-BR" sz="3200">
                <a:latin typeface="Arial" panose="020B0604020202020204" pitchFamily="34" charset="0"/>
              </a:rPr>
              <a:t>Apocalipse 17:9</a:t>
            </a:r>
            <a:r>
              <a:rPr lang="pt-BR" altLang="pt-BR" sz="3200">
                <a:solidFill>
                  <a:schemeClr val="bg1"/>
                </a:solidFill>
                <a:latin typeface="Arial" panose="020B0604020202020204" pitchFamily="34" charset="0"/>
              </a:rPr>
              <a:t> onde estava edificada Roma, cidade das 7 colinas.</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13" name="Picture 9">
            <a:extLst>
              <a:ext uri="{FF2B5EF4-FFF2-40B4-BE49-F238E27FC236}">
                <a16:creationId xmlns:a16="http://schemas.microsoft.com/office/drawing/2014/main" id="{028383B0-AF99-6F58-1E21-525AB144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125413"/>
            <a:ext cx="8937625" cy="6607175"/>
          </a:xfrm>
          <a:prstGeom prst="rect">
            <a:avLst/>
          </a:prstGeom>
          <a:noFill/>
          <a:extLst>
            <a:ext uri="{909E8E84-426E-40DD-AFC4-6F175D3DCCD1}">
              <a14:hiddenFill xmlns:a14="http://schemas.microsoft.com/office/drawing/2010/main">
                <a:solidFill>
                  <a:srgbClr val="FFFFFF"/>
                </a:solidFill>
              </a14:hiddenFill>
            </a:ext>
          </a:extLst>
        </p:spPr>
      </p:pic>
      <p:sp>
        <p:nvSpPr>
          <p:cNvPr id="47106" name="Text Box 2">
            <a:extLst>
              <a:ext uri="{FF2B5EF4-FFF2-40B4-BE49-F238E27FC236}">
                <a16:creationId xmlns:a16="http://schemas.microsoft.com/office/drawing/2014/main" id="{984C565A-47E6-4997-0CD9-0679682C264E}"/>
              </a:ext>
            </a:extLst>
          </p:cNvPr>
          <p:cNvSpPr txBox="1">
            <a:spLocks noChangeArrowheads="1"/>
          </p:cNvSpPr>
          <p:nvPr/>
        </p:nvSpPr>
        <p:spPr bwMode="auto">
          <a:xfrm>
            <a:off x="684213" y="836613"/>
            <a:ext cx="3816350" cy="5216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0"/>
              </a:spcBef>
              <a:defRPr sz="2400">
                <a:solidFill>
                  <a:schemeClr val="tx1"/>
                </a:solidFill>
                <a:latin typeface="Times New Roman" panose="02020603050405020304" pitchFamily="18" charset="0"/>
              </a:defRPr>
            </a:lvl1pPr>
            <a:lvl2pPr marL="1133475" indent="-457200">
              <a:spcBef>
                <a:spcPct val="0"/>
              </a:spcBef>
              <a:defRPr sz="2400">
                <a:solidFill>
                  <a:schemeClr val="tx1"/>
                </a:solidFill>
                <a:latin typeface="Times New Roman" panose="02020603050405020304" pitchFamily="18" charset="0"/>
              </a:defRPr>
            </a:lvl2pPr>
            <a:lvl3pPr marL="1781175" indent="-457200">
              <a:spcBef>
                <a:spcPct val="0"/>
              </a:spcBef>
              <a:defRPr sz="2400">
                <a:solidFill>
                  <a:schemeClr val="tx1"/>
                </a:solidFill>
                <a:latin typeface="Times New Roman" panose="02020603050405020304" pitchFamily="18" charset="0"/>
              </a:defRPr>
            </a:lvl3pPr>
            <a:lvl4pPr marL="2428875" indent="-457200">
              <a:spcBef>
                <a:spcPct val="0"/>
              </a:spcBef>
              <a:defRPr sz="2400">
                <a:solidFill>
                  <a:schemeClr val="tx1"/>
                </a:solidFill>
                <a:latin typeface="Times New Roman" panose="02020603050405020304" pitchFamily="18" charset="0"/>
              </a:defRPr>
            </a:lvl4pPr>
            <a:lvl5pPr marL="3076575" indent="-457200">
              <a:spcBef>
                <a:spcPct val="0"/>
              </a:spcBef>
              <a:defRPr sz="2400">
                <a:solidFill>
                  <a:schemeClr val="tx1"/>
                </a:solidFill>
                <a:latin typeface="Times New Roman" panose="02020603050405020304" pitchFamily="18" charset="0"/>
              </a:defRPr>
            </a:lvl5pPr>
            <a:lvl6pPr marL="3533775" indent="-457200" fontAlgn="base">
              <a:spcBef>
                <a:spcPct val="0"/>
              </a:spcBef>
              <a:spcAft>
                <a:spcPct val="0"/>
              </a:spcAft>
              <a:defRPr sz="2400">
                <a:solidFill>
                  <a:schemeClr val="tx1"/>
                </a:solidFill>
                <a:latin typeface="Times New Roman" panose="02020603050405020304" pitchFamily="18" charset="0"/>
              </a:defRPr>
            </a:lvl6pPr>
            <a:lvl7pPr marL="3990975" indent="-457200" fontAlgn="base">
              <a:spcBef>
                <a:spcPct val="0"/>
              </a:spcBef>
              <a:spcAft>
                <a:spcPct val="0"/>
              </a:spcAft>
              <a:defRPr sz="2400">
                <a:solidFill>
                  <a:schemeClr val="tx1"/>
                </a:solidFill>
                <a:latin typeface="Times New Roman" panose="02020603050405020304" pitchFamily="18" charset="0"/>
              </a:defRPr>
            </a:lvl7pPr>
            <a:lvl8pPr marL="4448175" indent="-457200" fontAlgn="base">
              <a:spcBef>
                <a:spcPct val="0"/>
              </a:spcBef>
              <a:spcAft>
                <a:spcPct val="0"/>
              </a:spcAft>
              <a:defRPr sz="2400">
                <a:solidFill>
                  <a:schemeClr val="tx1"/>
                </a:solidFill>
                <a:latin typeface="Times New Roman" panose="02020603050405020304" pitchFamily="18" charset="0"/>
              </a:defRPr>
            </a:lvl8pPr>
            <a:lvl9pPr marL="4905375" indent="-457200" fontAlgn="base">
              <a:spcBef>
                <a:spcPct val="0"/>
              </a:spcBef>
              <a:spcAft>
                <a:spcPct val="0"/>
              </a:spcAft>
              <a:defRPr sz="2400">
                <a:solidFill>
                  <a:schemeClr val="tx1"/>
                </a:solidFill>
                <a:latin typeface="Times New Roman" panose="02020603050405020304" pitchFamily="18" charset="0"/>
              </a:defRPr>
            </a:lvl9pPr>
          </a:lstStyle>
          <a:p>
            <a:r>
              <a:rPr lang="pt-BR" altLang="pt-BR" sz="2800">
                <a:solidFill>
                  <a:schemeClr val="bg1"/>
                </a:solidFill>
                <a:latin typeface="Arial" panose="020B0604020202020204" pitchFamily="34" charset="0"/>
              </a:rPr>
              <a:t>Os 10 chifres (</a:t>
            </a:r>
            <a:r>
              <a:rPr lang="pt-BR" altLang="pt-BR" sz="2800">
                <a:solidFill>
                  <a:srgbClr val="FFFF00"/>
                </a:solidFill>
                <a:latin typeface="Arial" panose="020B0604020202020204" pitchFamily="34" charset="0"/>
              </a:rPr>
              <a:t>Apocalipse 12:3</a:t>
            </a:r>
            <a:r>
              <a:rPr lang="pt-BR" altLang="pt-BR" sz="2800">
                <a:solidFill>
                  <a:schemeClr val="bg1"/>
                </a:solidFill>
                <a:latin typeface="Arial" panose="020B0604020202020204" pitchFamily="34" charset="0"/>
              </a:rPr>
              <a:t>) são os 10 reinos que surgiram da desintegração de Roma pagã (</a:t>
            </a:r>
            <a:r>
              <a:rPr lang="pt-BR" altLang="pt-BR" sz="2800">
                <a:solidFill>
                  <a:srgbClr val="FFFF00"/>
                </a:solidFill>
                <a:latin typeface="Arial" panose="020B0604020202020204" pitchFamily="34" charset="0"/>
              </a:rPr>
              <a:t>Daniel 7:24 e 25</a:t>
            </a:r>
            <a:r>
              <a:rPr lang="pt-BR" altLang="pt-BR" sz="2800">
                <a:solidFill>
                  <a:schemeClr val="bg1"/>
                </a:solidFill>
                <a:latin typeface="Arial" panose="020B0604020202020204" pitchFamily="34" charset="0"/>
              </a:rPr>
              <a:t>) onde também nos diz que, depois do surgimento das nações européias, aparecia o anticristo.</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32" name="Picture 8">
            <a:extLst>
              <a:ext uri="{FF2B5EF4-FFF2-40B4-BE49-F238E27FC236}">
                <a16:creationId xmlns:a16="http://schemas.microsoft.com/office/drawing/2014/main" id="{CD386BF5-265F-51CF-70E1-B29E78A68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9" name="Text Box 5">
            <a:extLst>
              <a:ext uri="{FF2B5EF4-FFF2-40B4-BE49-F238E27FC236}">
                <a16:creationId xmlns:a16="http://schemas.microsoft.com/office/drawing/2014/main" id="{757121E8-8A12-F543-DB85-E60E689692C4}"/>
              </a:ext>
            </a:extLst>
          </p:cNvPr>
          <p:cNvSpPr txBox="1">
            <a:spLocks noChangeArrowheads="1"/>
          </p:cNvSpPr>
          <p:nvPr/>
        </p:nvSpPr>
        <p:spPr bwMode="auto">
          <a:xfrm>
            <a:off x="684213" y="5262563"/>
            <a:ext cx="8064500"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3600">
                <a:latin typeface="Arial" panose="020B0604020202020204" pitchFamily="34" charset="0"/>
              </a:rPr>
              <a:t>Que fez a igreja quando começou a perseguição? Apocalipse 12:6</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59" name="Picture 11">
            <a:extLst>
              <a:ext uri="{FF2B5EF4-FFF2-40B4-BE49-F238E27FC236}">
                <a16:creationId xmlns:a16="http://schemas.microsoft.com/office/drawing/2014/main" id="{BAD107ED-0EF9-2C72-8B81-4F7CAC1E9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455" name="Text Box 7">
            <a:extLst>
              <a:ext uri="{FF2B5EF4-FFF2-40B4-BE49-F238E27FC236}">
                <a16:creationId xmlns:a16="http://schemas.microsoft.com/office/drawing/2014/main" id="{659711D5-1DE1-0720-4886-A2E2D03A8D96}"/>
              </a:ext>
            </a:extLst>
          </p:cNvPr>
          <p:cNvSpPr txBox="1">
            <a:spLocks noChangeArrowheads="1"/>
          </p:cNvSpPr>
          <p:nvPr/>
        </p:nvSpPr>
        <p:spPr bwMode="auto">
          <a:xfrm>
            <a:off x="395288" y="836613"/>
            <a:ext cx="3097212" cy="55514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“A mulher, porém, fugiu para o deserto, onde lhe havia Deus preparado lugar para que nele a sustentem durante mil duzentos e sessenta dias.”</a:t>
            </a:r>
            <a:r>
              <a:rPr lang="pt-BR" altLang="pt-BR" sz="2800">
                <a:latin typeface="Arial" panose="020B0604020202020204" pitchFamily="34" charset="0"/>
              </a:rPr>
              <a:t> </a:t>
            </a:r>
          </a:p>
          <a:p>
            <a:pPr algn="r"/>
            <a:endParaRPr lang="pt-BR" altLang="pt-BR" sz="2800">
              <a:latin typeface="Arial" panose="020B0604020202020204" pitchFamily="34" charset="0"/>
            </a:endParaRPr>
          </a:p>
          <a:p>
            <a:pPr algn="r"/>
            <a:r>
              <a:rPr lang="pt-BR" altLang="pt-BR" sz="2400">
                <a:latin typeface="Arial" panose="020B0604020202020204" pitchFamily="34" charset="0"/>
              </a:rPr>
              <a:t>Apocalipse 12:6</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05" name="Picture 5">
            <a:extLst>
              <a:ext uri="{FF2B5EF4-FFF2-40B4-BE49-F238E27FC236}">
                <a16:creationId xmlns:a16="http://schemas.microsoft.com/office/drawing/2014/main" id="{14D5940F-5D5E-5FB0-AEE4-FCEC36E9B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600" name="Picture 8">
            <a:extLst>
              <a:ext uri="{FF2B5EF4-FFF2-40B4-BE49-F238E27FC236}">
                <a16:creationId xmlns:a16="http://schemas.microsoft.com/office/drawing/2014/main" id="{A8D8F3A3-287D-BEB5-C69F-9C74DA825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0597" name="Text Box 5">
            <a:extLst>
              <a:ext uri="{FF2B5EF4-FFF2-40B4-BE49-F238E27FC236}">
                <a16:creationId xmlns:a16="http://schemas.microsoft.com/office/drawing/2014/main" id="{78466AAA-ABFD-1D43-2A95-A5600F62D207}"/>
              </a:ext>
            </a:extLst>
          </p:cNvPr>
          <p:cNvSpPr txBox="1">
            <a:spLocks noChangeArrowheads="1"/>
          </p:cNvSpPr>
          <p:nvPr/>
        </p:nvSpPr>
        <p:spPr bwMode="auto">
          <a:xfrm>
            <a:off x="971550" y="5084763"/>
            <a:ext cx="7488238"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Homens e mulheres fiéis a Deus mantiveram a luz da verdade acessa.</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75" name="Picture 7">
            <a:extLst>
              <a:ext uri="{FF2B5EF4-FFF2-40B4-BE49-F238E27FC236}">
                <a16:creationId xmlns:a16="http://schemas.microsoft.com/office/drawing/2014/main" id="{7D4D2899-0EAC-8F84-35B7-E8C923C9F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506" name="Picture 10">
            <a:extLst>
              <a:ext uri="{FF2B5EF4-FFF2-40B4-BE49-F238E27FC236}">
                <a16:creationId xmlns:a16="http://schemas.microsoft.com/office/drawing/2014/main" id="{0276B68F-661E-65BA-0444-3E7B0DD6B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6501" name="Rectangle 5">
            <a:extLst>
              <a:ext uri="{FF2B5EF4-FFF2-40B4-BE49-F238E27FC236}">
                <a16:creationId xmlns:a16="http://schemas.microsoft.com/office/drawing/2014/main" id="{F79160BB-04E6-C2A8-EDBE-744CD7BA72E9}"/>
              </a:ext>
            </a:extLst>
          </p:cNvPr>
          <p:cNvSpPr>
            <a:spLocks noChangeArrowheads="1"/>
          </p:cNvSpPr>
          <p:nvPr/>
        </p:nvSpPr>
        <p:spPr bwMode="auto">
          <a:xfrm>
            <a:off x="323850" y="171450"/>
            <a:ext cx="4535488" cy="64976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Se aplicarmos aos 1260 dias proféticos o princípio de um dia por um ano (Ezequiel 4:6 e 7 e Números 14:34), estamos frente a um período de 1.260 anos de perseguição que se localizam historicamente desde o Edito de Justiniano no ano de 538, até 1798, quando por intervenção de Napoleão é cancelado o código de Justiniano.</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700" name="Picture 12">
            <a:extLst>
              <a:ext uri="{FF2B5EF4-FFF2-40B4-BE49-F238E27FC236}">
                <a16:creationId xmlns:a16="http://schemas.microsoft.com/office/drawing/2014/main" id="{0F71E9CC-D920-764E-5741-38057DA75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4691" name="Text Box 3">
            <a:extLst>
              <a:ext uri="{FF2B5EF4-FFF2-40B4-BE49-F238E27FC236}">
                <a16:creationId xmlns:a16="http://schemas.microsoft.com/office/drawing/2014/main" id="{6BDF78AC-0D7E-2EA0-EA04-1FBCD57E453E}"/>
              </a:ext>
            </a:extLst>
          </p:cNvPr>
          <p:cNvSpPr txBox="1">
            <a:spLocks noChangeArrowheads="1"/>
          </p:cNvSpPr>
          <p:nvPr/>
        </p:nvSpPr>
        <p:spPr bwMode="auto">
          <a:xfrm>
            <a:off x="1547813" y="765175"/>
            <a:ext cx="61214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Um dia em profecia Bíblica é igual a um ano.</a:t>
            </a:r>
          </a:p>
        </p:txBody>
      </p:sp>
      <p:sp>
        <p:nvSpPr>
          <p:cNvPr id="114692" name="Text Box 4">
            <a:extLst>
              <a:ext uri="{FF2B5EF4-FFF2-40B4-BE49-F238E27FC236}">
                <a16:creationId xmlns:a16="http://schemas.microsoft.com/office/drawing/2014/main" id="{8679F189-6736-BA56-FB6C-487F63E46D02}"/>
              </a:ext>
            </a:extLst>
          </p:cNvPr>
          <p:cNvSpPr txBox="1">
            <a:spLocks noChangeArrowheads="1"/>
          </p:cNvSpPr>
          <p:nvPr/>
        </p:nvSpPr>
        <p:spPr bwMode="auto">
          <a:xfrm>
            <a:off x="755650" y="2852738"/>
            <a:ext cx="8064500"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3200">
                <a:latin typeface="Arial" panose="020B0604020202020204" pitchFamily="34" charset="0"/>
              </a:rPr>
              <a:t>“...cada dia por um ano...” Ezequiel 4:6</a:t>
            </a:r>
          </a:p>
        </p:txBody>
      </p:sp>
      <p:sp>
        <p:nvSpPr>
          <p:cNvPr id="114693" name="Text Box 5">
            <a:extLst>
              <a:ext uri="{FF2B5EF4-FFF2-40B4-BE49-F238E27FC236}">
                <a16:creationId xmlns:a16="http://schemas.microsoft.com/office/drawing/2014/main" id="{90B6CC95-9DE1-F578-54ED-99776083CD82}"/>
              </a:ext>
            </a:extLst>
          </p:cNvPr>
          <p:cNvSpPr txBox="1">
            <a:spLocks noChangeArrowheads="1"/>
          </p:cNvSpPr>
          <p:nvPr/>
        </p:nvSpPr>
        <p:spPr bwMode="auto">
          <a:xfrm>
            <a:off x="395288" y="5157788"/>
            <a:ext cx="8443912" cy="565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100">
                <a:solidFill>
                  <a:schemeClr val="bg1"/>
                </a:solidFill>
                <a:latin typeface="Arial" panose="020B0604020202020204" pitchFamily="34" charset="0"/>
              </a:rPr>
              <a:t>1.260 Dias Proféticos =1.260 Anos Literais</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531" name="Picture 11">
            <a:extLst>
              <a:ext uri="{FF2B5EF4-FFF2-40B4-BE49-F238E27FC236}">
                <a16:creationId xmlns:a16="http://schemas.microsoft.com/office/drawing/2014/main" id="{386261D0-59C6-7850-6DB2-0BA103E24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527" name="Text Box 7">
            <a:extLst>
              <a:ext uri="{FF2B5EF4-FFF2-40B4-BE49-F238E27FC236}">
                <a16:creationId xmlns:a16="http://schemas.microsoft.com/office/drawing/2014/main" id="{D77B3768-B6E6-1665-D5F5-F7D176AB135F}"/>
              </a:ext>
            </a:extLst>
          </p:cNvPr>
          <p:cNvSpPr txBox="1">
            <a:spLocks noChangeArrowheads="1"/>
          </p:cNvSpPr>
          <p:nvPr/>
        </p:nvSpPr>
        <p:spPr bwMode="auto">
          <a:xfrm>
            <a:off x="395288" y="3933825"/>
            <a:ext cx="7056437" cy="2227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Deus disse que durante esse período Sua verdadeira Igreja estava sendo mantida em segredo (Apocalipse 12:6, 14). Existiam muitas igrejas, mas não podemos apontá-las como verdadeiras.</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403" name="Picture 11">
            <a:extLst>
              <a:ext uri="{FF2B5EF4-FFF2-40B4-BE49-F238E27FC236}">
                <a16:creationId xmlns:a16="http://schemas.microsoft.com/office/drawing/2014/main" id="{C86910AE-44DC-E5E0-18E8-0FE1A0545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400" name="Text Box 8">
            <a:extLst>
              <a:ext uri="{FF2B5EF4-FFF2-40B4-BE49-F238E27FC236}">
                <a16:creationId xmlns:a16="http://schemas.microsoft.com/office/drawing/2014/main" id="{48F1300E-E6A3-CB5A-3385-5B3018A6EF83}"/>
              </a:ext>
            </a:extLst>
          </p:cNvPr>
          <p:cNvSpPr txBox="1">
            <a:spLocks noChangeArrowheads="1"/>
          </p:cNvSpPr>
          <p:nvPr/>
        </p:nvSpPr>
        <p:spPr bwMode="auto">
          <a:xfrm>
            <a:off x="4067175" y="620713"/>
            <a:ext cx="3690938"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Como Satanás não pode destruir a Jesus enquanto esteve na terra que fez contra a igreja?</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22" name="Picture 6">
            <a:extLst>
              <a:ext uri="{FF2B5EF4-FFF2-40B4-BE49-F238E27FC236}">
                <a16:creationId xmlns:a16="http://schemas.microsoft.com/office/drawing/2014/main" id="{384A6DE4-2FD3-1BFE-4CA3-DC3C712AA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18" name="Text Box 2">
            <a:extLst>
              <a:ext uri="{FF2B5EF4-FFF2-40B4-BE49-F238E27FC236}">
                <a16:creationId xmlns:a16="http://schemas.microsoft.com/office/drawing/2014/main" id="{1DFABF50-C32A-BAA6-E4E2-E4E994ABF4EC}"/>
              </a:ext>
            </a:extLst>
          </p:cNvPr>
          <p:cNvSpPr txBox="1">
            <a:spLocks noChangeArrowheads="1"/>
          </p:cNvSpPr>
          <p:nvPr/>
        </p:nvSpPr>
        <p:spPr bwMode="auto">
          <a:xfrm>
            <a:off x="466725" y="4581525"/>
            <a:ext cx="6630988"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3200">
                <a:solidFill>
                  <a:schemeClr val="bg1"/>
                </a:solidFill>
                <a:latin typeface="Arial" panose="020B0604020202020204" pitchFamily="34" charset="0"/>
              </a:rPr>
              <a:t>“Quando,pois, o dragão se viu atirado para terra, perseguiu a mulher que dera à luz o filho varão.”               </a:t>
            </a:r>
            <a:r>
              <a:rPr lang="pt-BR" altLang="pt-BR" sz="2800">
                <a:latin typeface="Arial" panose="020B0604020202020204" pitchFamily="34" charset="0"/>
              </a:rPr>
              <a:t>Apocalipse 12:13</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863" name="Picture 7">
            <a:extLst>
              <a:ext uri="{FF2B5EF4-FFF2-40B4-BE49-F238E27FC236}">
                <a16:creationId xmlns:a16="http://schemas.microsoft.com/office/drawing/2014/main" id="{76731907-C906-990D-3A2F-69818CB70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1860" name="Text Box 4">
            <a:extLst>
              <a:ext uri="{FF2B5EF4-FFF2-40B4-BE49-F238E27FC236}">
                <a16:creationId xmlns:a16="http://schemas.microsoft.com/office/drawing/2014/main" id="{5144428D-927A-019C-4D1B-483E57AF1EE0}"/>
              </a:ext>
            </a:extLst>
          </p:cNvPr>
          <p:cNvSpPr txBox="1">
            <a:spLocks noChangeArrowheads="1"/>
          </p:cNvSpPr>
          <p:nvPr/>
        </p:nvSpPr>
        <p:spPr bwMode="auto">
          <a:xfrm>
            <a:off x="323850" y="4200525"/>
            <a:ext cx="6985000" cy="24685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A perseguição aos Cristãos começou com Roma Pagã, mas foi continuada muito mais extensivamente sob Roma Papal. </a:t>
            </a:r>
            <a:r>
              <a:rPr lang="pt-BR" altLang="pt-BR" sz="2800">
                <a:latin typeface="Arial" panose="020B0604020202020204" pitchFamily="34" charset="0"/>
              </a:rPr>
              <a:t>Mateus 24:21 e 22</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890" name="Picture 10">
            <a:extLst>
              <a:ext uri="{FF2B5EF4-FFF2-40B4-BE49-F238E27FC236}">
                <a16:creationId xmlns:a16="http://schemas.microsoft.com/office/drawing/2014/main" id="{0F02A485-3579-1AC7-6696-E052D1D40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887" name="Text Box 7">
            <a:extLst>
              <a:ext uri="{FF2B5EF4-FFF2-40B4-BE49-F238E27FC236}">
                <a16:creationId xmlns:a16="http://schemas.microsoft.com/office/drawing/2014/main" id="{525D8169-6391-B26E-5271-E462E3455D43}"/>
              </a:ext>
            </a:extLst>
          </p:cNvPr>
          <p:cNvSpPr txBox="1">
            <a:spLocks noChangeArrowheads="1"/>
          </p:cNvSpPr>
          <p:nvPr/>
        </p:nvSpPr>
        <p:spPr bwMode="auto">
          <a:xfrm>
            <a:off x="322263" y="4556125"/>
            <a:ext cx="6626225"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A história registra um período escuro da humanidade. Uma época em que se tentou dominar a consciência das pessoas.</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2107" name="Picture 11">
            <a:extLst>
              <a:ext uri="{FF2B5EF4-FFF2-40B4-BE49-F238E27FC236}">
                <a16:creationId xmlns:a16="http://schemas.microsoft.com/office/drawing/2014/main" id="{CDD31C28-3A57-B150-77DF-F54DF95CC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106" name="Text Box 10">
            <a:extLst>
              <a:ext uri="{FF2B5EF4-FFF2-40B4-BE49-F238E27FC236}">
                <a16:creationId xmlns:a16="http://schemas.microsoft.com/office/drawing/2014/main" id="{8505B7B7-5410-C1A7-A918-047EB9974E16}"/>
              </a:ext>
            </a:extLst>
          </p:cNvPr>
          <p:cNvSpPr txBox="1">
            <a:spLocks noChangeArrowheads="1"/>
          </p:cNvSpPr>
          <p:nvPr/>
        </p:nvSpPr>
        <p:spPr bwMode="auto">
          <a:xfrm>
            <a:off x="4427538" y="404813"/>
            <a:ext cx="3384550" cy="4965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3200">
                <a:solidFill>
                  <a:schemeClr val="bg1"/>
                </a:solidFill>
                <a:latin typeface="Arial" panose="020B0604020202020204" pitchFamily="34" charset="0"/>
              </a:rPr>
              <a:t>Durante esse período, as pessoas que teimavam em obedecer a Bíblia, e somente a Bíblia, foram cruelmente perseguidas.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4" name="Picture 1030">
            <a:extLst>
              <a:ext uri="{FF2B5EF4-FFF2-40B4-BE49-F238E27FC236}">
                <a16:creationId xmlns:a16="http://schemas.microsoft.com/office/drawing/2014/main" id="{9D05440E-077D-148A-7098-068C91B22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0" name="Text Box 1026">
            <a:extLst>
              <a:ext uri="{FF2B5EF4-FFF2-40B4-BE49-F238E27FC236}">
                <a16:creationId xmlns:a16="http://schemas.microsoft.com/office/drawing/2014/main" id="{3D5B4159-FF9A-2BC6-8D68-ED417DFE58D1}"/>
              </a:ext>
            </a:extLst>
          </p:cNvPr>
          <p:cNvSpPr txBox="1">
            <a:spLocks noChangeArrowheads="1"/>
          </p:cNvSpPr>
          <p:nvPr/>
        </p:nvSpPr>
        <p:spPr bwMode="auto">
          <a:xfrm>
            <a:off x="755650" y="4827588"/>
            <a:ext cx="76200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3200">
                <a:latin typeface="Arial" panose="020B0604020202020204" pitchFamily="34" charset="0"/>
              </a:rPr>
              <a:t>As Sagradas Escrituras representam, através de diversos símbolos, o remanescente fiel (a igreja) de Cristo.</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785" name="Picture 1049">
            <a:extLst>
              <a:ext uri="{FF2B5EF4-FFF2-40B4-BE49-F238E27FC236}">
                <a16:creationId xmlns:a16="http://schemas.microsoft.com/office/drawing/2014/main" id="{DBE69832-6CDC-CD72-4AAE-AAC6B8B7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776" name="AutoShape 1040">
            <a:extLst>
              <a:ext uri="{FF2B5EF4-FFF2-40B4-BE49-F238E27FC236}">
                <a16:creationId xmlns:a16="http://schemas.microsoft.com/office/drawing/2014/main" id="{102BBB3F-7507-3E01-B064-9F3AAAEF160E}"/>
              </a:ext>
            </a:extLst>
          </p:cNvPr>
          <p:cNvSpPr>
            <a:spLocks noChangeArrowheads="1"/>
          </p:cNvSpPr>
          <p:nvPr/>
        </p:nvSpPr>
        <p:spPr bwMode="auto">
          <a:xfrm>
            <a:off x="971550" y="1412875"/>
            <a:ext cx="7921625" cy="2016125"/>
          </a:xfrm>
          <a:prstGeom prst="curvedDownArrow">
            <a:avLst>
              <a:gd name="adj1" fmla="val 25267"/>
              <a:gd name="adj2" fmla="val 77400"/>
              <a:gd name="adj3" fmla="val 54347"/>
            </a:avLst>
          </a:prstGeom>
          <a:solidFill>
            <a:schemeClr val="bg1"/>
          </a:solidFill>
          <a:ln>
            <a:noFill/>
          </a:ln>
          <a:effectLst>
            <a:outerShdw dist="35921"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endParaRPr lang="pt-BR"/>
          </a:p>
        </p:txBody>
      </p:sp>
      <p:sp>
        <p:nvSpPr>
          <p:cNvPr id="117772" name="AutoShape 1036">
            <a:extLst>
              <a:ext uri="{FF2B5EF4-FFF2-40B4-BE49-F238E27FC236}">
                <a16:creationId xmlns:a16="http://schemas.microsoft.com/office/drawing/2014/main" id="{5536CC9D-9D9A-18D7-80DC-B46F679E821C}"/>
              </a:ext>
            </a:extLst>
          </p:cNvPr>
          <p:cNvSpPr>
            <a:spLocks noChangeArrowheads="1"/>
          </p:cNvSpPr>
          <p:nvPr/>
        </p:nvSpPr>
        <p:spPr bwMode="auto">
          <a:xfrm>
            <a:off x="8243888" y="2347913"/>
            <a:ext cx="576262" cy="1368425"/>
          </a:xfrm>
          <a:prstGeom prst="downArrow">
            <a:avLst>
              <a:gd name="adj1" fmla="val 50000"/>
              <a:gd name="adj2" fmla="val 59366"/>
            </a:avLst>
          </a:prstGeom>
          <a:solidFill>
            <a:schemeClr val="bg1"/>
          </a:solidFill>
          <a:ln>
            <a:noFill/>
          </a:ln>
          <a:effectLst>
            <a:outerShdw dist="53882" dir="8100000" algn="ctr"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endParaRPr lang="pt-BR"/>
          </a:p>
        </p:txBody>
      </p:sp>
      <p:sp>
        <p:nvSpPr>
          <p:cNvPr id="117763" name="Text Box 1027">
            <a:extLst>
              <a:ext uri="{FF2B5EF4-FFF2-40B4-BE49-F238E27FC236}">
                <a16:creationId xmlns:a16="http://schemas.microsoft.com/office/drawing/2014/main" id="{2B2C547E-BACB-E231-1B46-1F562DD4F5CA}"/>
              </a:ext>
            </a:extLst>
          </p:cNvPr>
          <p:cNvSpPr txBox="1">
            <a:spLocks noChangeArrowheads="1"/>
          </p:cNvSpPr>
          <p:nvPr/>
        </p:nvSpPr>
        <p:spPr bwMode="auto">
          <a:xfrm>
            <a:off x="0" y="544513"/>
            <a:ext cx="9144000"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1260 Dias - Anos</a:t>
            </a:r>
          </a:p>
        </p:txBody>
      </p:sp>
      <p:sp>
        <p:nvSpPr>
          <p:cNvPr id="117764" name="Text Box 1028">
            <a:extLst>
              <a:ext uri="{FF2B5EF4-FFF2-40B4-BE49-F238E27FC236}">
                <a16:creationId xmlns:a16="http://schemas.microsoft.com/office/drawing/2014/main" id="{F950435B-04DB-FD9F-D823-07F206908197}"/>
              </a:ext>
            </a:extLst>
          </p:cNvPr>
          <p:cNvSpPr txBox="1">
            <a:spLocks noChangeArrowheads="1"/>
          </p:cNvSpPr>
          <p:nvPr/>
        </p:nvSpPr>
        <p:spPr bwMode="auto">
          <a:xfrm>
            <a:off x="0" y="904875"/>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200">
                <a:latin typeface="Arial" panose="020B0604020202020204" pitchFamily="34" charset="0"/>
              </a:rPr>
              <a:t>Supremacia Papal</a:t>
            </a:r>
          </a:p>
        </p:txBody>
      </p:sp>
      <p:sp>
        <p:nvSpPr>
          <p:cNvPr id="117765" name="Text Box 1029">
            <a:extLst>
              <a:ext uri="{FF2B5EF4-FFF2-40B4-BE49-F238E27FC236}">
                <a16:creationId xmlns:a16="http://schemas.microsoft.com/office/drawing/2014/main" id="{9B9F7CBA-C8B9-B9AE-7DEF-12F16EF165ED}"/>
              </a:ext>
            </a:extLst>
          </p:cNvPr>
          <p:cNvSpPr txBox="1">
            <a:spLocks noChangeArrowheads="1"/>
          </p:cNvSpPr>
          <p:nvPr/>
        </p:nvSpPr>
        <p:spPr bwMode="auto">
          <a:xfrm>
            <a:off x="179388" y="5846763"/>
            <a:ext cx="1800225"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2400">
                <a:latin typeface="Arial" panose="020B0604020202020204" pitchFamily="34" charset="0"/>
              </a:rPr>
              <a:t>Decreto de Justiniano</a:t>
            </a:r>
          </a:p>
        </p:txBody>
      </p:sp>
      <p:sp>
        <p:nvSpPr>
          <p:cNvPr id="117767" name="Text Box 1031">
            <a:extLst>
              <a:ext uri="{FF2B5EF4-FFF2-40B4-BE49-F238E27FC236}">
                <a16:creationId xmlns:a16="http://schemas.microsoft.com/office/drawing/2014/main" id="{DF1C8CCA-5596-A2C8-D9F0-19ECDC6B4CBB}"/>
              </a:ext>
            </a:extLst>
          </p:cNvPr>
          <p:cNvSpPr txBox="1">
            <a:spLocks noChangeArrowheads="1"/>
          </p:cNvSpPr>
          <p:nvPr/>
        </p:nvSpPr>
        <p:spPr bwMode="auto">
          <a:xfrm>
            <a:off x="827088" y="3830638"/>
            <a:ext cx="1100137"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2400">
                <a:solidFill>
                  <a:schemeClr val="bg1"/>
                </a:solidFill>
                <a:latin typeface="Arial" panose="020B0604020202020204" pitchFamily="34" charset="0"/>
              </a:rPr>
              <a:t>538 D.C.</a:t>
            </a:r>
          </a:p>
        </p:txBody>
      </p:sp>
      <p:sp>
        <p:nvSpPr>
          <p:cNvPr id="117766" name="Text Box 1030">
            <a:extLst>
              <a:ext uri="{FF2B5EF4-FFF2-40B4-BE49-F238E27FC236}">
                <a16:creationId xmlns:a16="http://schemas.microsoft.com/office/drawing/2014/main" id="{25D1238C-ED10-E38F-A793-31A1B8AECA3B}"/>
              </a:ext>
            </a:extLst>
          </p:cNvPr>
          <p:cNvSpPr txBox="1">
            <a:spLocks noChangeArrowheads="1"/>
          </p:cNvSpPr>
          <p:nvPr/>
        </p:nvSpPr>
        <p:spPr bwMode="auto">
          <a:xfrm>
            <a:off x="6913563" y="5805488"/>
            <a:ext cx="2195512"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2400">
                <a:latin typeface="Arial" panose="020B0604020202020204" pitchFamily="34" charset="0"/>
              </a:rPr>
              <a:t>Pio VI Preso por Napoleão</a:t>
            </a:r>
          </a:p>
        </p:txBody>
      </p:sp>
      <p:sp>
        <p:nvSpPr>
          <p:cNvPr id="117768" name="Text Box 1032">
            <a:extLst>
              <a:ext uri="{FF2B5EF4-FFF2-40B4-BE49-F238E27FC236}">
                <a16:creationId xmlns:a16="http://schemas.microsoft.com/office/drawing/2014/main" id="{501C5C0F-2237-6452-DD92-152572AC577E}"/>
              </a:ext>
            </a:extLst>
          </p:cNvPr>
          <p:cNvSpPr txBox="1">
            <a:spLocks noChangeArrowheads="1"/>
          </p:cNvSpPr>
          <p:nvPr/>
        </p:nvSpPr>
        <p:spPr bwMode="auto">
          <a:xfrm>
            <a:off x="7308850" y="3500438"/>
            <a:ext cx="1100138"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2400">
                <a:solidFill>
                  <a:schemeClr val="bg1"/>
                </a:solidFill>
                <a:latin typeface="Arial" panose="020B0604020202020204" pitchFamily="34" charset="0"/>
              </a:rPr>
              <a:t>1798 D.C.</a:t>
            </a:r>
          </a:p>
        </p:txBody>
      </p:sp>
      <p:sp>
        <p:nvSpPr>
          <p:cNvPr id="117769" name="Text Box 1033">
            <a:extLst>
              <a:ext uri="{FF2B5EF4-FFF2-40B4-BE49-F238E27FC236}">
                <a16:creationId xmlns:a16="http://schemas.microsoft.com/office/drawing/2014/main" id="{AB8D25BC-6C30-9614-7FF6-D0165CBB60B4}"/>
              </a:ext>
            </a:extLst>
          </p:cNvPr>
          <p:cNvSpPr txBox="1">
            <a:spLocks noChangeArrowheads="1"/>
          </p:cNvSpPr>
          <p:nvPr/>
        </p:nvSpPr>
        <p:spPr bwMode="auto">
          <a:xfrm>
            <a:off x="179388" y="1628775"/>
            <a:ext cx="1676400"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2400">
                <a:latin typeface="Arial" panose="020B0604020202020204" pitchFamily="34" charset="0"/>
              </a:rPr>
              <a:t>Tempo de Cristo</a:t>
            </a:r>
          </a:p>
        </p:txBody>
      </p:sp>
      <p:sp>
        <p:nvSpPr>
          <p:cNvPr id="117770" name="Text Box 1034">
            <a:extLst>
              <a:ext uri="{FF2B5EF4-FFF2-40B4-BE49-F238E27FC236}">
                <a16:creationId xmlns:a16="http://schemas.microsoft.com/office/drawing/2014/main" id="{315AA863-45D7-8843-FDA0-C641E5AC5F02}"/>
              </a:ext>
            </a:extLst>
          </p:cNvPr>
          <p:cNvSpPr txBox="1">
            <a:spLocks noChangeArrowheads="1"/>
          </p:cNvSpPr>
          <p:nvPr/>
        </p:nvSpPr>
        <p:spPr bwMode="auto">
          <a:xfrm>
            <a:off x="7561263" y="1484313"/>
            <a:ext cx="1547812"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2400">
                <a:latin typeface="Arial" panose="020B0604020202020204" pitchFamily="34" charset="0"/>
              </a:rPr>
              <a:t>Nossos Dias</a:t>
            </a:r>
          </a:p>
        </p:txBody>
      </p:sp>
      <p:sp>
        <p:nvSpPr>
          <p:cNvPr id="117771" name="AutoShape 1035">
            <a:extLst>
              <a:ext uri="{FF2B5EF4-FFF2-40B4-BE49-F238E27FC236}">
                <a16:creationId xmlns:a16="http://schemas.microsoft.com/office/drawing/2014/main" id="{DD9CCB71-E8AC-CF93-5898-8B94EAF3562A}"/>
              </a:ext>
            </a:extLst>
          </p:cNvPr>
          <p:cNvSpPr>
            <a:spLocks noChangeArrowheads="1"/>
          </p:cNvSpPr>
          <p:nvPr/>
        </p:nvSpPr>
        <p:spPr bwMode="auto">
          <a:xfrm>
            <a:off x="682625" y="2492375"/>
            <a:ext cx="576263" cy="1368425"/>
          </a:xfrm>
          <a:prstGeom prst="downArrow">
            <a:avLst>
              <a:gd name="adj1" fmla="val 50000"/>
              <a:gd name="adj2" fmla="val 59366"/>
            </a:avLst>
          </a:prstGeom>
          <a:solidFill>
            <a:schemeClr val="bg1"/>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endParaRPr lang="pt-BR"/>
          </a:p>
        </p:txBody>
      </p:sp>
      <p:sp>
        <p:nvSpPr>
          <p:cNvPr id="117773" name="Text Box 1037">
            <a:extLst>
              <a:ext uri="{FF2B5EF4-FFF2-40B4-BE49-F238E27FC236}">
                <a16:creationId xmlns:a16="http://schemas.microsoft.com/office/drawing/2014/main" id="{8281DC5A-0374-6D1E-CA62-03FCC933C630}"/>
              </a:ext>
            </a:extLst>
          </p:cNvPr>
          <p:cNvSpPr txBox="1">
            <a:spLocks noChangeArrowheads="1"/>
          </p:cNvSpPr>
          <p:nvPr/>
        </p:nvSpPr>
        <p:spPr bwMode="auto">
          <a:xfrm>
            <a:off x="2555875" y="1903413"/>
            <a:ext cx="4464050" cy="4765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1800">
                <a:solidFill>
                  <a:schemeClr val="bg1"/>
                </a:solidFill>
                <a:latin typeface="Arial" panose="020B0604020202020204" pitchFamily="34" charset="0"/>
              </a:rPr>
              <a:t>Daniel 7:25 ...Um tempo,  dois tempos e metade de um tempo.</a:t>
            </a:r>
          </a:p>
          <a:p>
            <a:r>
              <a:rPr lang="pt-BR" altLang="pt-BR" sz="1800">
                <a:solidFill>
                  <a:schemeClr val="bg1"/>
                </a:solidFill>
                <a:latin typeface="Arial" panose="020B0604020202020204" pitchFamily="34" charset="0"/>
              </a:rPr>
              <a:t>Daniel 12:7 ...Um tempo, dois tempos e metade de um tempo.</a:t>
            </a:r>
          </a:p>
          <a:p>
            <a:r>
              <a:rPr lang="pt-BR" altLang="pt-BR" sz="1800">
                <a:solidFill>
                  <a:schemeClr val="bg1"/>
                </a:solidFill>
                <a:latin typeface="Arial" panose="020B0604020202020204" pitchFamily="34" charset="0"/>
              </a:rPr>
              <a:t>Apocalipse 11:2 ...Quarenta e dois meses.</a:t>
            </a:r>
          </a:p>
          <a:p>
            <a:r>
              <a:rPr lang="pt-BR" altLang="pt-BR" sz="1800">
                <a:solidFill>
                  <a:schemeClr val="bg1"/>
                </a:solidFill>
                <a:latin typeface="Arial" panose="020B0604020202020204" pitchFamily="34" charset="0"/>
              </a:rPr>
              <a:t>Apocalipse 11:3 ...Mil duzentos e sessenta dias.</a:t>
            </a:r>
          </a:p>
          <a:p>
            <a:r>
              <a:rPr lang="pt-BR" altLang="pt-BR" sz="1800">
                <a:solidFill>
                  <a:schemeClr val="bg1"/>
                </a:solidFill>
                <a:latin typeface="Arial" panose="020B0604020202020204" pitchFamily="34" charset="0"/>
              </a:rPr>
              <a:t>Apocalipse 12:6 ...Mil duzentos e sessenta dias.</a:t>
            </a:r>
          </a:p>
          <a:p>
            <a:r>
              <a:rPr lang="pt-BR" altLang="pt-BR" sz="1800">
                <a:solidFill>
                  <a:schemeClr val="bg1"/>
                </a:solidFill>
                <a:latin typeface="Arial" panose="020B0604020202020204" pitchFamily="34" charset="0"/>
              </a:rPr>
              <a:t>Apocalipse 12:14 ...Um tempo, dois tempos e metade de um tempo.</a:t>
            </a:r>
          </a:p>
          <a:p>
            <a:r>
              <a:rPr lang="pt-BR" altLang="pt-BR" sz="1800">
                <a:solidFill>
                  <a:schemeClr val="bg1"/>
                </a:solidFill>
                <a:latin typeface="Arial" panose="020B0604020202020204" pitchFamily="34" charset="0"/>
              </a:rPr>
              <a:t>Apocalipse 13:5 ...Quarenta e dois meses.</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72" name="Picture 8">
            <a:extLst>
              <a:ext uri="{FF2B5EF4-FFF2-40B4-BE49-F238E27FC236}">
                <a16:creationId xmlns:a16="http://schemas.microsoft.com/office/drawing/2014/main" id="{B23E0AFB-2E9D-DB94-61F1-4C32FE966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468" name="Rectangle 4">
            <a:extLst>
              <a:ext uri="{FF2B5EF4-FFF2-40B4-BE49-F238E27FC236}">
                <a16:creationId xmlns:a16="http://schemas.microsoft.com/office/drawing/2014/main" id="{9BF9B332-C21B-4C52-52CE-F60FFF275370}"/>
              </a:ext>
            </a:extLst>
          </p:cNvPr>
          <p:cNvSpPr>
            <a:spLocks noChangeArrowheads="1"/>
          </p:cNvSpPr>
          <p:nvPr/>
        </p:nvSpPr>
        <p:spPr bwMode="auto">
          <a:xfrm>
            <a:off x="755650" y="3933825"/>
            <a:ext cx="7777163" cy="24495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lnSpc>
                <a:spcPct val="50000"/>
              </a:lnSpc>
            </a:pPr>
            <a:r>
              <a:rPr lang="pt-BR" altLang="pt-BR" sz="2800">
                <a:latin typeface="Arial" panose="020B0604020202020204" pitchFamily="34" charset="0"/>
              </a:rPr>
              <a:t>A tradição é colocada acima da Bíblia</a:t>
            </a:r>
          </a:p>
          <a:p>
            <a:pPr>
              <a:lnSpc>
                <a:spcPct val="50000"/>
              </a:lnSpc>
            </a:pPr>
            <a:r>
              <a:rPr lang="pt-BR" altLang="pt-BR" sz="2800">
                <a:solidFill>
                  <a:schemeClr val="bg1"/>
                </a:solidFill>
                <a:latin typeface="Arial" panose="020B0604020202020204" pitchFamily="34" charset="0"/>
              </a:rPr>
              <a:t>590 – Purgatório</a:t>
            </a:r>
          </a:p>
          <a:p>
            <a:pPr>
              <a:lnSpc>
                <a:spcPct val="50000"/>
              </a:lnSpc>
            </a:pPr>
            <a:r>
              <a:rPr lang="pt-BR" altLang="pt-BR" sz="2800">
                <a:solidFill>
                  <a:schemeClr val="bg1"/>
                </a:solidFill>
                <a:latin typeface="Arial" panose="020B0604020202020204" pitchFamily="34" charset="0"/>
              </a:rPr>
              <a:t>609 – Culto a virgem Maria</a:t>
            </a:r>
          </a:p>
          <a:p>
            <a:pPr>
              <a:lnSpc>
                <a:spcPct val="50000"/>
              </a:lnSpc>
            </a:pPr>
            <a:r>
              <a:rPr lang="pt-BR" altLang="pt-BR" sz="2800">
                <a:solidFill>
                  <a:schemeClr val="bg1"/>
                </a:solidFill>
                <a:latin typeface="Arial" panose="020B0604020202020204" pitchFamily="34" charset="0"/>
              </a:rPr>
              <a:t>700 – Batismo de crianças</a:t>
            </a:r>
          </a:p>
          <a:p>
            <a:pPr>
              <a:lnSpc>
                <a:spcPct val="50000"/>
              </a:lnSpc>
            </a:pPr>
            <a:r>
              <a:rPr lang="pt-BR" altLang="pt-BR" sz="2800">
                <a:solidFill>
                  <a:schemeClr val="bg1"/>
                </a:solidFill>
                <a:latin typeface="Arial" panose="020B0604020202020204" pitchFamily="34" charset="0"/>
              </a:rPr>
              <a:t>787 – Culto às imagens</a:t>
            </a:r>
          </a:p>
          <a:p>
            <a:pPr>
              <a:lnSpc>
                <a:spcPct val="50000"/>
              </a:lnSpc>
            </a:pPr>
            <a:r>
              <a:rPr lang="pt-BR" altLang="pt-BR" sz="2800">
                <a:solidFill>
                  <a:schemeClr val="bg1"/>
                </a:solidFill>
                <a:latin typeface="Arial" panose="020B0604020202020204" pitchFamily="34" charset="0"/>
              </a:rPr>
              <a:t>818 – Transuais tanciação e missa</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3" name="Picture 5">
            <a:extLst>
              <a:ext uri="{FF2B5EF4-FFF2-40B4-BE49-F238E27FC236}">
                <a16:creationId xmlns:a16="http://schemas.microsoft.com/office/drawing/2014/main" id="{0032C7C6-58EC-4D89-D31E-6146E621F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Text Box 2">
            <a:extLst>
              <a:ext uri="{FF2B5EF4-FFF2-40B4-BE49-F238E27FC236}">
                <a16:creationId xmlns:a16="http://schemas.microsoft.com/office/drawing/2014/main" id="{1EDDF479-2987-0B3C-8E40-B444422923BD}"/>
              </a:ext>
            </a:extLst>
          </p:cNvPr>
          <p:cNvSpPr txBox="1">
            <a:spLocks noChangeArrowheads="1"/>
          </p:cNvSpPr>
          <p:nvPr/>
        </p:nvSpPr>
        <p:spPr bwMode="auto">
          <a:xfrm>
            <a:off x="466725" y="3763963"/>
            <a:ext cx="8677275" cy="2689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5000"/>
              </a:lnSpc>
            </a:pPr>
            <a:r>
              <a:rPr lang="pt-BR" altLang="pt-BR" sz="2400">
                <a:solidFill>
                  <a:schemeClr val="bg1"/>
                </a:solidFill>
                <a:latin typeface="Arial" panose="020B0604020202020204" pitchFamily="34" charset="0"/>
              </a:rPr>
              <a:t>998 – Dia de finados</a:t>
            </a:r>
          </a:p>
          <a:p>
            <a:pPr>
              <a:lnSpc>
                <a:spcPct val="85000"/>
              </a:lnSpc>
            </a:pPr>
            <a:r>
              <a:rPr lang="pt-BR" altLang="pt-BR" sz="2400">
                <a:solidFill>
                  <a:schemeClr val="bg1"/>
                </a:solidFill>
                <a:latin typeface="Arial" panose="020B0604020202020204" pitchFamily="34" charset="0"/>
              </a:rPr>
              <a:t>1000 – Confissão auricular – “Ego te Absolvo.”</a:t>
            </a:r>
          </a:p>
          <a:p>
            <a:pPr>
              <a:lnSpc>
                <a:spcPct val="85000"/>
              </a:lnSpc>
            </a:pPr>
            <a:r>
              <a:rPr lang="pt-BR" altLang="pt-BR" sz="2400">
                <a:solidFill>
                  <a:schemeClr val="bg1"/>
                </a:solidFill>
                <a:latin typeface="Arial" panose="020B0604020202020204" pitchFamily="34" charset="0"/>
              </a:rPr>
              <a:t>1009 – Rosário</a:t>
            </a:r>
          </a:p>
          <a:p>
            <a:pPr>
              <a:lnSpc>
                <a:spcPct val="85000"/>
              </a:lnSpc>
            </a:pPr>
            <a:r>
              <a:rPr lang="pt-BR" altLang="pt-BR" sz="2400">
                <a:solidFill>
                  <a:schemeClr val="bg1"/>
                </a:solidFill>
                <a:latin typeface="Arial" panose="020B0604020202020204" pitchFamily="34" charset="0"/>
              </a:rPr>
              <a:t>1414 – Hóstia para o povo. Cálice para o Sacerdote</a:t>
            </a:r>
          </a:p>
          <a:p>
            <a:pPr>
              <a:lnSpc>
                <a:spcPct val="85000"/>
              </a:lnSpc>
            </a:pPr>
            <a:r>
              <a:rPr lang="pt-BR" altLang="pt-BR" sz="2400">
                <a:solidFill>
                  <a:schemeClr val="bg1"/>
                </a:solidFill>
                <a:latin typeface="Arial" panose="020B0604020202020204" pitchFamily="34" charset="0"/>
              </a:rPr>
              <a:t>1563 – Tradição = Bíblia (Livros Apócrifos). Purgatório confirmado no concílio de Trento.</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6988" name="Picture 12">
            <a:extLst>
              <a:ext uri="{FF2B5EF4-FFF2-40B4-BE49-F238E27FC236}">
                <a16:creationId xmlns:a16="http://schemas.microsoft.com/office/drawing/2014/main" id="{813A3BEF-5E53-BB4A-8E59-532EE9170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6985" name="Text Box 9">
            <a:extLst>
              <a:ext uri="{FF2B5EF4-FFF2-40B4-BE49-F238E27FC236}">
                <a16:creationId xmlns:a16="http://schemas.microsoft.com/office/drawing/2014/main" id="{92112380-95C8-4D2F-CC7C-647D8E2648AE}"/>
              </a:ext>
            </a:extLst>
          </p:cNvPr>
          <p:cNvSpPr txBox="1">
            <a:spLocks noChangeArrowheads="1"/>
          </p:cNvSpPr>
          <p:nvPr/>
        </p:nvSpPr>
        <p:spPr bwMode="auto">
          <a:xfrm>
            <a:off x="539750" y="1412875"/>
            <a:ext cx="2016125"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Tradição colocada acima da Bíblia</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8" name="Picture 6">
            <a:extLst>
              <a:ext uri="{FF2B5EF4-FFF2-40B4-BE49-F238E27FC236}">
                <a16:creationId xmlns:a16="http://schemas.microsoft.com/office/drawing/2014/main" id="{3E0BB025-4A7D-2593-83AB-803AE164D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4" name="Text Box 2">
            <a:extLst>
              <a:ext uri="{FF2B5EF4-FFF2-40B4-BE49-F238E27FC236}">
                <a16:creationId xmlns:a16="http://schemas.microsoft.com/office/drawing/2014/main" id="{8B1B4F3C-C796-B4DB-F717-EF61C44EF13B}"/>
              </a:ext>
            </a:extLst>
          </p:cNvPr>
          <p:cNvSpPr txBox="1">
            <a:spLocks noChangeArrowheads="1"/>
          </p:cNvSpPr>
          <p:nvPr/>
        </p:nvSpPr>
        <p:spPr bwMode="auto">
          <a:xfrm>
            <a:off x="539750" y="4652963"/>
            <a:ext cx="81534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3200">
                <a:solidFill>
                  <a:schemeClr val="bg1"/>
                </a:solidFill>
                <a:latin typeface="Arial" panose="020B0604020202020204" pitchFamily="34" charset="0"/>
              </a:rPr>
              <a:t>Qual era o designo de satanás em assim perseguir a igreja?</a:t>
            </a:r>
          </a:p>
          <a:p>
            <a:pPr algn="r">
              <a:spcBef>
                <a:spcPct val="0"/>
              </a:spcBef>
            </a:pPr>
            <a:r>
              <a:rPr lang="pt-BR" altLang="pt-BR" sz="3200">
                <a:latin typeface="Arial" panose="020B0604020202020204" pitchFamily="34" charset="0"/>
              </a:rPr>
              <a:t> 				      </a:t>
            </a:r>
            <a:r>
              <a:rPr lang="pt-BR" altLang="pt-BR" sz="2800">
                <a:latin typeface="Arial" panose="020B0604020202020204" pitchFamily="34" charset="0"/>
              </a:rPr>
              <a:t>Apocalipse 12:15</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1079" name="Picture 7">
            <a:extLst>
              <a:ext uri="{FF2B5EF4-FFF2-40B4-BE49-F238E27FC236}">
                <a16:creationId xmlns:a16="http://schemas.microsoft.com/office/drawing/2014/main" id="{54200101-8E83-DA06-379B-205839ACCA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1075" name="Text Box 3">
            <a:extLst>
              <a:ext uri="{FF2B5EF4-FFF2-40B4-BE49-F238E27FC236}">
                <a16:creationId xmlns:a16="http://schemas.microsoft.com/office/drawing/2014/main" id="{92390397-1DA9-1994-068D-4B8894585007}"/>
              </a:ext>
            </a:extLst>
          </p:cNvPr>
          <p:cNvSpPr txBox="1">
            <a:spLocks noChangeArrowheads="1"/>
          </p:cNvSpPr>
          <p:nvPr/>
        </p:nvSpPr>
        <p:spPr bwMode="auto">
          <a:xfrm>
            <a:off x="585788" y="4581525"/>
            <a:ext cx="8091487"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“Então, a serpente arrojou da sua boca, atrás da mulher, água como um rio, a fim de fazer com que ela fosse arrebatada pelo rio.”</a:t>
            </a:r>
          </a:p>
          <a:p>
            <a:pPr algn="r">
              <a:spcBef>
                <a:spcPct val="0"/>
              </a:spcBef>
            </a:pPr>
            <a:r>
              <a:rPr lang="pt-BR" altLang="pt-BR" sz="2800">
                <a:latin typeface="Arial" panose="020B0604020202020204" pitchFamily="34" charset="0"/>
              </a:rPr>
              <a:t>			             </a:t>
            </a:r>
            <a:r>
              <a:rPr lang="pt-BR" altLang="pt-BR" sz="2400">
                <a:latin typeface="Arial" panose="020B0604020202020204" pitchFamily="34" charset="0"/>
              </a:rPr>
              <a:t>Apocalipse 12:15</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0058" name="Picture 10">
            <a:extLst>
              <a:ext uri="{FF2B5EF4-FFF2-40B4-BE49-F238E27FC236}">
                <a16:creationId xmlns:a16="http://schemas.microsoft.com/office/drawing/2014/main" id="{46C45159-9E50-BA46-1DEF-AB2B63AAB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a:extLst>
              <a:ext uri="{FF2B5EF4-FFF2-40B4-BE49-F238E27FC236}">
                <a16:creationId xmlns:a16="http://schemas.microsoft.com/office/drawing/2014/main" id="{DFED7539-1AF0-253F-BA46-828004BAE956}"/>
              </a:ext>
            </a:extLst>
          </p:cNvPr>
          <p:cNvSpPr txBox="1">
            <a:spLocks noChangeArrowheads="1"/>
          </p:cNvSpPr>
          <p:nvPr/>
        </p:nvSpPr>
        <p:spPr bwMode="auto">
          <a:xfrm>
            <a:off x="685800" y="1643063"/>
            <a:ext cx="3454400" cy="3657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3200">
                <a:solidFill>
                  <a:schemeClr val="bg1"/>
                </a:solidFill>
                <a:latin typeface="Arial" panose="020B0604020202020204" pitchFamily="34" charset="0"/>
              </a:rPr>
              <a:t>Como foi obstruída essa inundação, e frustrado o designo de Satanás? </a:t>
            </a:r>
          </a:p>
          <a:p>
            <a:pPr algn="ctr"/>
            <a:r>
              <a:rPr lang="pt-BR" altLang="pt-BR" sz="2800">
                <a:latin typeface="Arial" panose="020B0604020202020204" pitchFamily="34" charset="0"/>
              </a:rPr>
              <a:t>Apocalipse 12:16</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44" name="Picture 8">
            <a:extLst>
              <a:ext uri="{FF2B5EF4-FFF2-40B4-BE49-F238E27FC236}">
                <a16:creationId xmlns:a16="http://schemas.microsoft.com/office/drawing/2014/main" id="{10200C24-CC4A-F278-AAAB-B9CB05EEC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5541" name="Text Box 5">
            <a:extLst>
              <a:ext uri="{FF2B5EF4-FFF2-40B4-BE49-F238E27FC236}">
                <a16:creationId xmlns:a16="http://schemas.microsoft.com/office/drawing/2014/main" id="{2E35858C-B4C5-C165-5B76-7C11004A5208}"/>
              </a:ext>
            </a:extLst>
          </p:cNvPr>
          <p:cNvSpPr txBox="1">
            <a:spLocks noChangeArrowheads="1"/>
          </p:cNvSpPr>
          <p:nvPr/>
        </p:nvSpPr>
        <p:spPr bwMode="auto">
          <a:xfrm>
            <a:off x="4356100" y="908050"/>
            <a:ext cx="4392613" cy="3657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3200">
                <a:solidFill>
                  <a:schemeClr val="bg1"/>
                </a:solidFill>
                <a:latin typeface="Arial" panose="020B0604020202020204" pitchFamily="34" charset="0"/>
              </a:rPr>
              <a:t>“A terra, porém, socorreu a mulher; e a terra abriu a boca e engoliu o rio que o dragão tinha arrojado de sua boca.” </a:t>
            </a:r>
          </a:p>
          <a:p>
            <a:pPr algn="r"/>
            <a:r>
              <a:rPr lang="pt-BR" altLang="pt-BR" sz="2800">
                <a:latin typeface="Arial" panose="020B0604020202020204" pitchFamily="34" charset="0"/>
              </a:rPr>
              <a:t>Apocalipse12:16</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175" name="Picture 7">
            <a:extLst>
              <a:ext uri="{FF2B5EF4-FFF2-40B4-BE49-F238E27FC236}">
                <a16:creationId xmlns:a16="http://schemas.microsoft.com/office/drawing/2014/main" id="{0C3101D2-ABBF-01DD-3E9D-5892DE5F2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5171" name="Text Box 3">
            <a:extLst>
              <a:ext uri="{FF2B5EF4-FFF2-40B4-BE49-F238E27FC236}">
                <a16:creationId xmlns:a16="http://schemas.microsoft.com/office/drawing/2014/main" id="{99AF15C0-76C8-B9D1-12DF-5FE8CB62B2C6}"/>
              </a:ext>
            </a:extLst>
          </p:cNvPr>
          <p:cNvSpPr txBox="1">
            <a:spLocks noChangeArrowheads="1"/>
          </p:cNvSpPr>
          <p:nvPr/>
        </p:nvSpPr>
        <p:spPr bwMode="auto">
          <a:xfrm>
            <a:off x="1258888" y="3789363"/>
            <a:ext cx="7815262" cy="2654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2800">
                <a:solidFill>
                  <a:schemeClr val="bg1"/>
                </a:solidFill>
                <a:latin typeface="Arial" panose="020B0604020202020204" pitchFamily="34" charset="0"/>
              </a:rPr>
              <a:t>“A fortaleza das montanhas, os retiros tranqüilos, os vales solitários do sudoeste da Europa, por séculos abrigaram muitos que recusaram obediência ao papado. Aqui, também, podem ser vistos os resultados da obra da Reforma do décimo sexto século,</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91" name="Picture 7">
            <a:extLst>
              <a:ext uri="{FF2B5EF4-FFF2-40B4-BE49-F238E27FC236}">
                <a16:creationId xmlns:a16="http://schemas.microsoft.com/office/drawing/2014/main" id="{2265EC85-F5CD-66BA-06CE-C7430A9AD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87" name="Text Box 3">
            <a:extLst>
              <a:ext uri="{FF2B5EF4-FFF2-40B4-BE49-F238E27FC236}">
                <a16:creationId xmlns:a16="http://schemas.microsoft.com/office/drawing/2014/main" id="{B3CB0A57-9A9B-04B1-6B84-2B62292C5167}"/>
              </a:ext>
            </a:extLst>
          </p:cNvPr>
          <p:cNvSpPr txBox="1">
            <a:spLocks noChangeArrowheads="1"/>
          </p:cNvSpPr>
          <p:nvPr/>
        </p:nvSpPr>
        <p:spPr bwMode="auto">
          <a:xfrm>
            <a:off x="1692275" y="4297363"/>
            <a:ext cx="6985000" cy="22272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25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quando muitos dos governos da Europa vieram em auxílio da causa da Reforma, retendo a mão da perseguição e protegendo a vida dos que ousavam   pôr-se ao lado da verdade.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72" name="Picture 8">
            <a:extLst>
              <a:ext uri="{FF2B5EF4-FFF2-40B4-BE49-F238E27FC236}">
                <a16:creationId xmlns:a16="http://schemas.microsoft.com/office/drawing/2014/main" id="{E8B0E743-6F43-3377-CE5E-6235DCC44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a:extLst>
              <a:ext uri="{FF2B5EF4-FFF2-40B4-BE49-F238E27FC236}">
                <a16:creationId xmlns:a16="http://schemas.microsoft.com/office/drawing/2014/main" id="{CDAC7C68-621D-2B40-4A4E-8E6D9DE011E5}"/>
              </a:ext>
            </a:extLst>
          </p:cNvPr>
          <p:cNvSpPr txBox="1">
            <a:spLocks noChangeArrowheads="1"/>
          </p:cNvSpPr>
          <p:nvPr/>
        </p:nvSpPr>
        <p:spPr bwMode="auto">
          <a:xfrm>
            <a:off x="539750" y="908050"/>
            <a:ext cx="2879725"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2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3600">
                <a:solidFill>
                  <a:schemeClr val="bg1"/>
                </a:solidFill>
                <a:latin typeface="Arial" panose="020B0604020202020204" pitchFamily="34" charset="0"/>
              </a:rPr>
              <a:t>Um deles é a MULHER.</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4152" name="Picture 8">
            <a:extLst>
              <a:ext uri="{FF2B5EF4-FFF2-40B4-BE49-F238E27FC236}">
                <a16:creationId xmlns:a16="http://schemas.microsoft.com/office/drawing/2014/main" id="{DA0506D3-4382-2317-BF69-0C8259F63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4148" name="Text Box 4">
            <a:extLst>
              <a:ext uri="{FF2B5EF4-FFF2-40B4-BE49-F238E27FC236}">
                <a16:creationId xmlns:a16="http://schemas.microsoft.com/office/drawing/2014/main" id="{3FD113EF-5EFF-2606-7EF2-C3173882797E}"/>
              </a:ext>
            </a:extLst>
          </p:cNvPr>
          <p:cNvSpPr txBox="1">
            <a:spLocks noChangeArrowheads="1"/>
          </p:cNvSpPr>
          <p:nvPr/>
        </p:nvSpPr>
        <p:spPr bwMode="auto">
          <a:xfrm>
            <a:off x="323850" y="4370388"/>
            <a:ext cx="8610600" cy="22272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0"/>
              </a:spcBef>
            </a:pPr>
            <a:r>
              <a:rPr lang="pt-BR" altLang="pt-BR" sz="2800">
                <a:latin typeface="Arial" panose="020B0604020202020204" pitchFamily="34" charset="0"/>
              </a:rPr>
              <a:t>O descobrimento da América, e o abri-se desse continente como asilo aos oprimidos da Europa por aquele tempo, podem ser também incluídos no auxílio aqui referido.” </a:t>
            </a:r>
          </a:p>
          <a:p>
            <a:pPr algn="ctr">
              <a:spcBef>
                <a:spcPct val="0"/>
              </a:spcBef>
            </a:pPr>
            <a:r>
              <a:rPr lang="pt-BR" altLang="pt-BR" sz="2800">
                <a:solidFill>
                  <a:schemeClr val="bg1"/>
                </a:solidFill>
                <a:latin typeface="Arial" panose="020B0604020202020204" pitchFamily="34" charset="0"/>
              </a:rPr>
              <a:t>(Estudos Bíblicos pág. 183)</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9" name="Picture 7">
            <a:extLst>
              <a:ext uri="{FF2B5EF4-FFF2-40B4-BE49-F238E27FC236}">
                <a16:creationId xmlns:a16="http://schemas.microsoft.com/office/drawing/2014/main" id="{41FCA8BD-C906-3E64-D4B4-9266BBABA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34" name="Text Box 2">
            <a:extLst>
              <a:ext uri="{FF2B5EF4-FFF2-40B4-BE49-F238E27FC236}">
                <a16:creationId xmlns:a16="http://schemas.microsoft.com/office/drawing/2014/main" id="{7467E916-BAF0-33DB-43E3-DA7927FDB828}"/>
              </a:ext>
            </a:extLst>
          </p:cNvPr>
          <p:cNvSpPr txBox="1">
            <a:spLocks noChangeArrowheads="1"/>
          </p:cNvSpPr>
          <p:nvPr/>
        </p:nvSpPr>
        <p:spPr bwMode="auto">
          <a:xfrm>
            <a:off x="611188" y="908050"/>
            <a:ext cx="4321175" cy="35036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3200">
                <a:solidFill>
                  <a:schemeClr val="bg1"/>
                </a:solidFill>
                <a:latin typeface="Arial" panose="020B0604020202020204" pitchFamily="34" charset="0"/>
              </a:rPr>
              <a:t>Quais são as características básicas do Remanescente fiel que permanece como descendência da igreja pura?</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204" name="Picture 12">
            <a:extLst>
              <a:ext uri="{FF2B5EF4-FFF2-40B4-BE49-F238E27FC236}">
                <a16:creationId xmlns:a16="http://schemas.microsoft.com/office/drawing/2014/main" id="{ACE597AB-EA6B-0D42-DA46-88A5C9A45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6199" name="Text Box 7">
            <a:extLst>
              <a:ext uri="{FF2B5EF4-FFF2-40B4-BE49-F238E27FC236}">
                <a16:creationId xmlns:a16="http://schemas.microsoft.com/office/drawing/2014/main" id="{D3A185A7-291C-6A9F-75D3-B8B1F26524C4}"/>
              </a:ext>
            </a:extLst>
          </p:cNvPr>
          <p:cNvSpPr txBox="1">
            <a:spLocks noChangeArrowheads="1"/>
          </p:cNvSpPr>
          <p:nvPr/>
        </p:nvSpPr>
        <p:spPr bwMode="auto">
          <a:xfrm>
            <a:off x="381000" y="304800"/>
            <a:ext cx="4478338" cy="63071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0"/>
              </a:spcBef>
            </a:pPr>
            <a:r>
              <a:rPr lang="pt-BR" altLang="pt-BR" sz="3200">
                <a:solidFill>
                  <a:schemeClr val="bg1"/>
                </a:solidFill>
                <a:latin typeface="Arial" panose="020B0604020202020204" pitchFamily="34" charset="0"/>
              </a:rPr>
              <a:t>“Irou-se o dragão contra a mulher e foi pelejar com os restantes da sua descendência, os que guardam os mandamentos de Deus e têm o testemunho de Jesus; e se pôs em pé sobre a areia do mar.” </a:t>
            </a:r>
          </a:p>
          <a:p>
            <a:pPr algn="r">
              <a:spcBef>
                <a:spcPct val="0"/>
              </a:spcBef>
            </a:pPr>
            <a:endParaRPr lang="pt-BR" altLang="pt-BR" sz="2800">
              <a:latin typeface="Arial" panose="020B0604020202020204" pitchFamily="34" charset="0"/>
            </a:endParaRPr>
          </a:p>
          <a:p>
            <a:pPr algn="r">
              <a:spcBef>
                <a:spcPct val="0"/>
              </a:spcBef>
            </a:pPr>
            <a:r>
              <a:rPr lang="pt-BR" altLang="pt-BR" sz="2800">
                <a:latin typeface="Arial" panose="020B0604020202020204" pitchFamily="34" charset="0"/>
              </a:rPr>
              <a:t>Apocalipse 12:17</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5" name="Picture 7">
            <a:extLst>
              <a:ext uri="{FF2B5EF4-FFF2-40B4-BE49-F238E27FC236}">
                <a16:creationId xmlns:a16="http://schemas.microsoft.com/office/drawing/2014/main" id="{A3099049-731F-699C-22FF-3D8DB140F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0" name="Text Box 2">
            <a:extLst>
              <a:ext uri="{FF2B5EF4-FFF2-40B4-BE49-F238E27FC236}">
                <a16:creationId xmlns:a16="http://schemas.microsoft.com/office/drawing/2014/main" id="{58034D87-C595-96F9-C929-FE23FFC09D75}"/>
              </a:ext>
            </a:extLst>
          </p:cNvPr>
          <p:cNvSpPr txBox="1">
            <a:spLocks noChangeArrowheads="1"/>
          </p:cNvSpPr>
          <p:nvPr/>
        </p:nvSpPr>
        <p:spPr bwMode="auto">
          <a:xfrm>
            <a:off x="1547813" y="476250"/>
            <a:ext cx="4392612" cy="39909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3200">
                <a:solidFill>
                  <a:schemeClr val="bg1"/>
                </a:solidFill>
                <a:latin typeface="Arial" panose="020B0604020202020204" pitchFamily="34" charset="0"/>
              </a:rPr>
              <a:t>A profecia de Apocalipse 12 afirma que a verdadeira igreja de Deus, embora perseguida sobreviveria e teria um remanescente fiel em nossos dias.</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62" name="Picture 6">
            <a:extLst>
              <a:ext uri="{FF2B5EF4-FFF2-40B4-BE49-F238E27FC236}">
                <a16:creationId xmlns:a16="http://schemas.microsoft.com/office/drawing/2014/main" id="{37BAE5D3-7181-9740-4759-B540EBEFB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58" name="Text Box 2">
            <a:extLst>
              <a:ext uri="{FF2B5EF4-FFF2-40B4-BE49-F238E27FC236}">
                <a16:creationId xmlns:a16="http://schemas.microsoft.com/office/drawing/2014/main" id="{D77C1F34-838D-0547-A943-376534F32497}"/>
              </a:ext>
            </a:extLst>
          </p:cNvPr>
          <p:cNvSpPr txBox="1">
            <a:spLocks noChangeArrowheads="1"/>
          </p:cNvSpPr>
          <p:nvPr/>
        </p:nvSpPr>
        <p:spPr bwMode="auto">
          <a:xfrm>
            <a:off x="457200" y="765175"/>
            <a:ext cx="4546600" cy="4144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60001"/>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3200">
                <a:solidFill>
                  <a:schemeClr val="bg1"/>
                </a:solidFill>
                <a:latin typeface="Arial" panose="020B0604020202020204" pitchFamily="34" charset="0"/>
              </a:rPr>
              <a:t>“Aqui está a perseverança dos santos, os que guardam os mandamentos de Deus e a fé em Jesus.” </a:t>
            </a:r>
          </a:p>
          <a:p>
            <a:pPr algn="r"/>
            <a:r>
              <a:rPr lang="pt-BR" altLang="pt-BR" sz="2800">
                <a:latin typeface="Arial" panose="020B0604020202020204" pitchFamily="34" charset="0"/>
              </a:rPr>
              <a:t>Apocalipse 14:12</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8263" name="Picture 23">
            <a:extLst>
              <a:ext uri="{FF2B5EF4-FFF2-40B4-BE49-F238E27FC236}">
                <a16:creationId xmlns:a16="http://schemas.microsoft.com/office/drawing/2014/main" id="{34A2C2CB-88AF-7B69-298E-E3A9B7217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8253" name="Text Box 13">
            <a:extLst>
              <a:ext uri="{FF2B5EF4-FFF2-40B4-BE49-F238E27FC236}">
                <a16:creationId xmlns:a16="http://schemas.microsoft.com/office/drawing/2014/main" id="{C83C2354-FD84-721D-88B1-5529F840DE94}"/>
              </a:ext>
            </a:extLst>
          </p:cNvPr>
          <p:cNvSpPr txBox="1">
            <a:spLocks noChangeArrowheads="1"/>
          </p:cNvSpPr>
          <p:nvPr/>
        </p:nvSpPr>
        <p:spPr bwMode="auto">
          <a:xfrm>
            <a:off x="684213" y="981075"/>
            <a:ext cx="360045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3200">
                <a:latin typeface="Arial" panose="020B0604020202020204" pitchFamily="34" charset="0"/>
              </a:rPr>
              <a:t>Identificação da Igreja de Deus</a:t>
            </a:r>
          </a:p>
        </p:txBody>
      </p:sp>
      <p:sp>
        <p:nvSpPr>
          <p:cNvPr id="138254" name="Text Box 14">
            <a:extLst>
              <a:ext uri="{FF2B5EF4-FFF2-40B4-BE49-F238E27FC236}">
                <a16:creationId xmlns:a16="http://schemas.microsoft.com/office/drawing/2014/main" id="{83C876A7-69EF-91BE-711A-D05A55B404E4}"/>
              </a:ext>
            </a:extLst>
          </p:cNvPr>
          <p:cNvSpPr txBox="1">
            <a:spLocks noChangeArrowheads="1"/>
          </p:cNvSpPr>
          <p:nvPr/>
        </p:nvSpPr>
        <p:spPr bwMode="auto">
          <a:xfrm>
            <a:off x="466725" y="2565400"/>
            <a:ext cx="3600450" cy="2774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1 – Surgiria como organização depois da era do deserto, ou seja, depois de 1798.</a:t>
            </a:r>
            <a:r>
              <a:rPr lang="pt-BR" altLang="pt-BR" sz="2800">
                <a:latin typeface="Arial" panose="020B0604020202020204" pitchFamily="34" charset="0"/>
              </a:rPr>
              <a:t> </a:t>
            </a:r>
          </a:p>
          <a:p>
            <a:pPr algn="r"/>
            <a:r>
              <a:rPr lang="pt-BR" altLang="pt-BR" sz="2400">
                <a:latin typeface="Arial" panose="020B0604020202020204" pitchFamily="34" charset="0"/>
              </a:rPr>
              <a:t>Apocalipse 12:6 e 14</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319" name="Picture 7">
            <a:extLst>
              <a:ext uri="{FF2B5EF4-FFF2-40B4-BE49-F238E27FC236}">
                <a16:creationId xmlns:a16="http://schemas.microsoft.com/office/drawing/2014/main" id="{6900620C-38F1-707E-46CB-F25074EB9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extLst>
            <a:ext uri="{909E8E84-426E-40DD-AFC4-6F175D3DCCD1}">
              <a14:hiddenFill xmlns:a14="http://schemas.microsoft.com/office/drawing/2010/main">
                <a:solidFill>
                  <a:srgbClr val="FFFFFF"/>
                </a:solidFill>
              </a14:hiddenFill>
            </a:ext>
          </a:extLst>
        </p:spPr>
      </p:pic>
      <p:sp>
        <p:nvSpPr>
          <p:cNvPr id="141316" name="Text Box 4">
            <a:extLst>
              <a:ext uri="{FF2B5EF4-FFF2-40B4-BE49-F238E27FC236}">
                <a16:creationId xmlns:a16="http://schemas.microsoft.com/office/drawing/2014/main" id="{BD2C2837-11B9-C803-6614-6C18BF060FE6}"/>
              </a:ext>
            </a:extLst>
          </p:cNvPr>
          <p:cNvSpPr txBox="1">
            <a:spLocks noChangeArrowheads="1"/>
          </p:cNvSpPr>
          <p:nvPr/>
        </p:nvSpPr>
        <p:spPr bwMode="auto">
          <a:xfrm>
            <a:off x="827088" y="4572000"/>
            <a:ext cx="7561262" cy="1554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r>
              <a:rPr lang="pt-BR" altLang="pt-BR" sz="3200">
                <a:latin typeface="Arial" panose="020B0604020202020204" pitchFamily="34" charset="0"/>
              </a:rPr>
              <a:t>2 – Manteria as verdades apostólicas então na Bíblia. 						                       </a:t>
            </a:r>
            <a:r>
              <a:rPr lang="pt-BR" altLang="pt-BR" sz="2800">
                <a:latin typeface="Arial" panose="020B0604020202020204" pitchFamily="34" charset="0"/>
              </a:rPr>
              <a:t>Apocalipse 14:12</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7" name="Picture 7">
            <a:extLst>
              <a:ext uri="{FF2B5EF4-FFF2-40B4-BE49-F238E27FC236}">
                <a16:creationId xmlns:a16="http://schemas.microsoft.com/office/drawing/2014/main" id="{15D9DC7B-B21B-FDD2-9FDD-88D2083E8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extLst>
            <a:ext uri="{909E8E84-426E-40DD-AFC4-6F175D3DCCD1}">
              <a14:hiddenFill xmlns:a14="http://schemas.microsoft.com/office/drawing/2010/main">
                <a:solidFill>
                  <a:srgbClr val="FFFFFF"/>
                </a:solidFill>
              </a14:hiddenFill>
            </a:ext>
          </a:extLst>
        </p:spPr>
      </p:pic>
      <p:sp>
        <p:nvSpPr>
          <p:cNvPr id="71684" name="Text Box 4">
            <a:extLst>
              <a:ext uri="{FF2B5EF4-FFF2-40B4-BE49-F238E27FC236}">
                <a16:creationId xmlns:a16="http://schemas.microsoft.com/office/drawing/2014/main" id="{B4BF3B21-4EDB-6FA2-C0E6-BE7CC32B85DE}"/>
              </a:ext>
            </a:extLst>
          </p:cNvPr>
          <p:cNvSpPr txBox="1">
            <a:spLocks noChangeArrowheads="1"/>
          </p:cNvSpPr>
          <p:nvPr/>
        </p:nvSpPr>
        <p:spPr bwMode="auto">
          <a:xfrm>
            <a:off x="381000" y="4572000"/>
            <a:ext cx="8458200" cy="1552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r>
              <a:rPr lang="pt-BR" altLang="pt-BR" sz="3200">
                <a:latin typeface="Arial" panose="020B0604020202020204" pitchFamily="34" charset="0"/>
              </a:rPr>
              <a:t>3 – Guardaria os mandamentos de Deus, inclusive o quarto. 					          	   </a:t>
            </a:r>
            <a:r>
              <a:rPr lang="pt-BR" altLang="pt-BR" sz="2800">
                <a:latin typeface="Arial" panose="020B0604020202020204" pitchFamily="34" charset="0"/>
              </a:rPr>
              <a:t>Apocalipse 12:17 e Êxodo 20:3-17</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4393" name="Picture 9">
            <a:extLst>
              <a:ext uri="{FF2B5EF4-FFF2-40B4-BE49-F238E27FC236}">
                <a16:creationId xmlns:a16="http://schemas.microsoft.com/office/drawing/2014/main" id="{0860DB2E-9633-9032-3A4B-007CEE54A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extLst>
            <a:ext uri="{909E8E84-426E-40DD-AFC4-6F175D3DCCD1}">
              <a14:hiddenFill xmlns:a14="http://schemas.microsoft.com/office/drawing/2010/main">
                <a:solidFill>
                  <a:srgbClr val="FFFFFF"/>
                </a:solidFill>
              </a14:hiddenFill>
            </a:ext>
          </a:extLst>
        </p:spPr>
      </p:pic>
      <p:sp>
        <p:nvSpPr>
          <p:cNvPr id="144389" name="Text Box 5">
            <a:extLst>
              <a:ext uri="{FF2B5EF4-FFF2-40B4-BE49-F238E27FC236}">
                <a16:creationId xmlns:a16="http://schemas.microsoft.com/office/drawing/2014/main" id="{B541C367-4D8A-2DD8-865B-49B14368CC0A}"/>
              </a:ext>
            </a:extLst>
          </p:cNvPr>
          <p:cNvSpPr txBox="1">
            <a:spLocks noChangeArrowheads="1"/>
          </p:cNvSpPr>
          <p:nvPr/>
        </p:nvSpPr>
        <p:spPr bwMode="auto">
          <a:xfrm>
            <a:off x="457200" y="5229225"/>
            <a:ext cx="83058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r>
              <a:rPr lang="pt-BR" altLang="pt-BR" sz="3200">
                <a:latin typeface="Arial" panose="020B0604020202020204" pitchFamily="34" charset="0"/>
              </a:rPr>
              <a:t>4 – Teria o Espírito da Profecia. 					   </a:t>
            </a:r>
            <a:r>
              <a:rPr lang="pt-BR" altLang="pt-BR" sz="2800">
                <a:latin typeface="Arial" panose="020B0604020202020204" pitchFamily="34" charset="0"/>
              </a:rPr>
              <a:t>Apocalipse 12:17 e 1:10</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6441" name="Picture 9">
            <a:extLst>
              <a:ext uri="{FF2B5EF4-FFF2-40B4-BE49-F238E27FC236}">
                <a16:creationId xmlns:a16="http://schemas.microsoft.com/office/drawing/2014/main" id="{5C37C57E-5C6D-C433-F950-C10B49B39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extLst>
            <a:ext uri="{909E8E84-426E-40DD-AFC4-6F175D3DCCD1}">
              <a14:hiddenFill xmlns:a14="http://schemas.microsoft.com/office/drawing/2010/main">
                <a:solidFill>
                  <a:srgbClr val="FFFFFF"/>
                </a:solidFill>
              </a14:hiddenFill>
            </a:ext>
          </a:extLst>
        </p:spPr>
      </p:pic>
      <p:sp>
        <p:nvSpPr>
          <p:cNvPr id="146435" name="Rectangle 3">
            <a:extLst>
              <a:ext uri="{FF2B5EF4-FFF2-40B4-BE49-F238E27FC236}">
                <a16:creationId xmlns:a16="http://schemas.microsoft.com/office/drawing/2014/main" id="{4E4A711A-8119-D2D4-5109-50584A873E4B}"/>
              </a:ext>
            </a:extLst>
          </p:cNvPr>
          <p:cNvSpPr>
            <a:spLocks noGrp="1" noChangeArrowheads="1"/>
          </p:cNvSpPr>
          <p:nvPr>
            <p:ph type="title"/>
          </p:nvPr>
        </p:nvSpPr>
        <p:spPr>
          <a:xfrm>
            <a:off x="395288" y="609600"/>
            <a:ext cx="8532812" cy="3611563"/>
          </a:xfrm>
        </p:spPr>
        <p:txBody>
          <a:bodyPr/>
          <a:lstStyle/>
          <a:p>
            <a:br>
              <a:rPr lang="pt-BR" altLang="pt-BR" b="1">
                <a:solidFill>
                  <a:srgbClr val="FF0000"/>
                </a:solidFill>
                <a:effectLst>
                  <a:outerShdw blurRad="38100" dist="38100" dir="2700000" algn="tl">
                    <a:srgbClr val="C0C0C0"/>
                  </a:outerShdw>
                </a:effectLst>
              </a:rPr>
            </a:br>
            <a:endParaRPr lang="pt-BR" altLang="pt-BR" b="1">
              <a:solidFill>
                <a:srgbClr val="FF0000"/>
              </a:solidFill>
              <a:effectLst>
                <a:outerShdw blurRad="38100" dist="38100" dir="2700000" algn="tl">
                  <a:srgbClr val="C0C0C0"/>
                </a:outerShdw>
              </a:effectLst>
            </a:endParaRPr>
          </a:p>
        </p:txBody>
      </p:sp>
      <p:sp>
        <p:nvSpPr>
          <p:cNvPr id="146438" name="Text Box 6">
            <a:extLst>
              <a:ext uri="{FF2B5EF4-FFF2-40B4-BE49-F238E27FC236}">
                <a16:creationId xmlns:a16="http://schemas.microsoft.com/office/drawing/2014/main" id="{BC08D4BD-64C7-B7AF-AA5C-03D0E5B887F6}"/>
              </a:ext>
            </a:extLst>
          </p:cNvPr>
          <p:cNvSpPr txBox="1">
            <a:spLocks noChangeArrowheads="1"/>
          </p:cNvSpPr>
          <p:nvPr/>
        </p:nvSpPr>
        <p:spPr bwMode="auto">
          <a:xfrm>
            <a:off x="323850" y="4610100"/>
            <a:ext cx="8512175"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r>
              <a:rPr lang="pt-BR" altLang="pt-BR" sz="3200">
                <a:latin typeface="Arial" panose="020B0604020202020204" pitchFamily="34" charset="0"/>
              </a:rPr>
              <a:t>5 – Pregaria as três mensagens angélicas no tempo do fim. 								                   </a:t>
            </a:r>
            <a:r>
              <a:rPr lang="pt-BR" altLang="pt-BR" sz="2800">
                <a:latin typeface="Arial" panose="020B0604020202020204" pitchFamily="34" charset="0"/>
              </a:rPr>
              <a:t>Apocalipse 14:6-12</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20" name="Picture 8">
            <a:extLst>
              <a:ext uri="{FF2B5EF4-FFF2-40B4-BE49-F238E27FC236}">
                <a16:creationId xmlns:a16="http://schemas.microsoft.com/office/drawing/2014/main" id="{265B0871-A989-8392-F9C8-81A99D78D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4" name="Text Box 2">
            <a:extLst>
              <a:ext uri="{FF2B5EF4-FFF2-40B4-BE49-F238E27FC236}">
                <a16:creationId xmlns:a16="http://schemas.microsoft.com/office/drawing/2014/main" id="{86907EEE-B5D6-D454-A402-891184B33BD4}"/>
              </a:ext>
            </a:extLst>
          </p:cNvPr>
          <p:cNvSpPr txBox="1">
            <a:spLocks noChangeArrowheads="1"/>
          </p:cNvSpPr>
          <p:nvPr/>
        </p:nvSpPr>
        <p:spPr bwMode="auto">
          <a:xfrm>
            <a:off x="2916238" y="549275"/>
            <a:ext cx="3960812"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3200">
                <a:latin typeface="Arial" panose="020B0604020202020204" pitchFamily="34" charset="0"/>
              </a:rPr>
              <a:t>Em </a:t>
            </a:r>
            <a:r>
              <a:rPr lang="pt-BR" altLang="pt-BR" sz="2400">
                <a:solidFill>
                  <a:schemeClr val="bg1"/>
                </a:solidFill>
                <a:latin typeface="Arial" panose="020B0604020202020204" pitchFamily="34" charset="0"/>
              </a:rPr>
              <a:t>Apocalipse 12</a:t>
            </a:r>
            <a:r>
              <a:rPr lang="pt-BR" altLang="pt-BR" sz="3200">
                <a:latin typeface="Arial" panose="020B0604020202020204" pitchFamily="34" charset="0"/>
              </a:rPr>
              <a:t>, uma mulher virtuosa é símbolo de uma igreja pura, tal como é descrito em </a:t>
            </a:r>
            <a:r>
              <a:rPr lang="pt-BR" altLang="pt-BR" sz="2400">
                <a:solidFill>
                  <a:schemeClr val="bg1"/>
                </a:solidFill>
                <a:latin typeface="Arial" panose="020B0604020202020204" pitchFamily="34" charset="0"/>
              </a:rPr>
              <a:t>Efésios 5:22 e 23...</a:t>
            </a: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7465" name="Picture 9">
            <a:extLst>
              <a:ext uri="{FF2B5EF4-FFF2-40B4-BE49-F238E27FC236}">
                <a16:creationId xmlns:a16="http://schemas.microsoft.com/office/drawing/2014/main" id="{E5446F7F-FB58-DD2B-DC5C-D83E6C293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extLst>
            <a:ext uri="{909E8E84-426E-40DD-AFC4-6F175D3DCCD1}">
              <a14:hiddenFill xmlns:a14="http://schemas.microsoft.com/office/drawing/2010/main">
                <a:solidFill>
                  <a:srgbClr val="FFFFFF"/>
                </a:solidFill>
              </a14:hiddenFill>
            </a:ext>
          </a:extLst>
        </p:spPr>
      </p:pic>
      <p:sp>
        <p:nvSpPr>
          <p:cNvPr id="147461" name="Text Box 5">
            <a:extLst>
              <a:ext uri="{FF2B5EF4-FFF2-40B4-BE49-F238E27FC236}">
                <a16:creationId xmlns:a16="http://schemas.microsoft.com/office/drawing/2014/main" id="{3BA74DFE-DEC1-97AD-7BB4-FEFD69A5327E}"/>
              </a:ext>
            </a:extLst>
          </p:cNvPr>
          <p:cNvSpPr txBox="1">
            <a:spLocks noChangeArrowheads="1"/>
          </p:cNvSpPr>
          <p:nvPr/>
        </p:nvSpPr>
        <p:spPr bwMode="auto">
          <a:xfrm>
            <a:off x="1116013" y="5099050"/>
            <a:ext cx="691197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r>
              <a:rPr lang="pt-BR" altLang="pt-BR" sz="3200">
                <a:latin typeface="Arial" panose="020B0604020202020204" pitchFamily="34" charset="0"/>
              </a:rPr>
              <a:t>6 – Seria um movimento mundial. 			    </a:t>
            </a:r>
            <a:r>
              <a:rPr lang="pt-BR" altLang="pt-BR" sz="2800">
                <a:latin typeface="Arial" panose="020B0604020202020204" pitchFamily="34" charset="0"/>
              </a:rPr>
              <a:t>Apocalipse 10:11</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8490" name="Picture 10">
            <a:extLst>
              <a:ext uri="{FF2B5EF4-FFF2-40B4-BE49-F238E27FC236}">
                <a16:creationId xmlns:a16="http://schemas.microsoft.com/office/drawing/2014/main" id="{98761E5B-9361-1701-DF93-8F16DB78C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extLst>
            <a:ext uri="{909E8E84-426E-40DD-AFC4-6F175D3DCCD1}">
              <a14:hiddenFill xmlns:a14="http://schemas.microsoft.com/office/drawing/2010/main">
                <a:solidFill>
                  <a:srgbClr val="FFFFFF"/>
                </a:solidFill>
              </a14:hiddenFill>
            </a:ext>
          </a:extLst>
        </p:spPr>
      </p:pic>
      <p:sp>
        <p:nvSpPr>
          <p:cNvPr id="148486" name="Text Box 6">
            <a:extLst>
              <a:ext uri="{FF2B5EF4-FFF2-40B4-BE49-F238E27FC236}">
                <a16:creationId xmlns:a16="http://schemas.microsoft.com/office/drawing/2014/main" id="{7A3417C5-2FCD-321F-0AB3-EE372BF5EA4F}"/>
              </a:ext>
            </a:extLst>
          </p:cNvPr>
          <p:cNvSpPr txBox="1">
            <a:spLocks noChangeArrowheads="1"/>
          </p:cNvSpPr>
          <p:nvPr/>
        </p:nvSpPr>
        <p:spPr bwMode="auto">
          <a:xfrm>
            <a:off x="684213" y="5170488"/>
            <a:ext cx="7345362"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r>
              <a:rPr lang="pt-BR" altLang="pt-BR" sz="3200">
                <a:latin typeface="Arial" panose="020B0604020202020204" pitchFamily="34" charset="0"/>
              </a:rPr>
              <a:t>7 – Surgiria do movimento de 1844. 				   </a:t>
            </a:r>
            <a:r>
              <a:rPr lang="pt-BR" altLang="pt-BR" sz="2800">
                <a:latin typeface="Arial" panose="020B0604020202020204" pitchFamily="34" charset="0"/>
              </a:rPr>
              <a:t>Daniel 8:12-14</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11" name="Picture 7">
            <a:extLst>
              <a:ext uri="{FF2B5EF4-FFF2-40B4-BE49-F238E27FC236}">
                <a16:creationId xmlns:a16="http://schemas.microsoft.com/office/drawing/2014/main" id="{7E9723D4-D298-51E1-87A2-02966ACFD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extLst>
            <a:ext uri="{909E8E84-426E-40DD-AFC4-6F175D3DCCD1}">
              <a14:hiddenFill xmlns:a14="http://schemas.microsoft.com/office/drawing/2010/main">
                <a:solidFill>
                  <a:srgbClr val="FFFFFF"/>
                </a:solidFill>
              </a14:hiddenFill>
            </a:ext>
          </a:extLst>
        </p:spPr>
      </p:pic>
      <p:sp>
        <p:nvSpPr>
          <p:cNvPr id="72708" name="Text Box 4">
            <a:extLst>
              <a:ext uri="{FF2B5EF4-FFF2-40B4-BE49-F238E27FC236}">
                <a16:creationId xmlns:a16="http://schemas.microsoft.com/office/drawing/2014/main" id="{35F949D9-81D6-E161-265A-B13536C951DB}"/>
              </a:ext>
            </a:extLst>
          </p:cNvPr>
          <p:cNvSpPr txBox="1">
            <a:spLocks noChangeArrowheads="1"/>
          </p:cNvSpPr>
          <p:nvPr/>
        </p:nvSpPr>
        <p:spPr bwMode="auto">
          <a:xfrm>
            <a:off x="323850" y="4195763"/>
            <a:ext cx="8458200"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r"/>
            <a:r>
              <a:rPr lang="pt-BR" altLang="pt-BR" sz="3200">
                <a:latin typeface="Arial" panose="020B0604020202020204" pitchFamily="34" charset="0"/>
              </a:rPr>
              <a:t>8 – Ensinaria que a salvação é conseguida somente pela fé em Cristo Jesus. 												 </a:t>
            </a:r>
            <a:r>
              <a:rPr lang="pt-BR" altLang="pt-BR" sz="2800">
                <a:latin typeface="Arial" panose="020B0604020202020204" pitchFamily="34" charset="0"/>
              </a:rPr>
              <a:t>Apocalipse 14:6 e 1:5</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9" name="Picture 11">
            <a:extLst>
              <a:ext uri="{FF2B5EF4-FFF2-40B4-BE49-F238E27FC236}">
                <a16:creationId xmlns:a16="http://schemas.microsoft.com/office/drawing/2014/main" id="{2BB18E62-4381-C1D7-1DAD-E7C2C3923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730" name="Text Box 2">
            <a:extLst>
              <a:ext uri="{FF2B5EF4-FFF2-40B4-BE49-F238E27FC236}">
                <a16:creationId xmlns:a16="http://schemas.microsoft.com/office/drawing/2014/main" id="{517686E7-1D1C-D40A-DA11-B5F7CAFE1346}"/>
              </a:ext>
            </a:extLst>
          </p:cNvPr>
          <p:cNvSpPr txBox="1">
            <a:spLocks noChangeArrowheads="1"/>
          </p:cNvSpPr>
          <p:nvPr/>
        </p:nvSpPr>
        <p:spPr bwMode="auto">
          <a:xfrm>
            <a:off x="323850" y="384175"/>
            <a:ext cx="4103688" cy="5637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3200">
                <a:solidFill>
                  <a:schemeClr val="bg1"/>
                </a:solidFill>
                <a:latin typeface="Arial" panose="020B0604020202020204" pitchFamily="34" charset="0"/>
              </a:rPr>
              <a:t>“O Espírito e a noiva dizem: Vem! Aquele que ouve, diga: Vem! Aquele que tem sede venha, e quem quiser receba de graça a água da vida.” </a:t>
            </a:r>
          </a:p>
          <a:p>
            <a:pPr algn="r"/>
            <a:r>
              <a:rPr lang="pt-BR" altLang="pt-BR" sz="3200">
                <a:latin typeface="Arial" panose="020B0604020202020204" pitchFamily="34" charset="0"/>
              </a:rPr>
              <a:t>				 </a:t>
            </a:r>
            <a:r>
              <a:rPr lang="pt-BR" altLang="pt-BR" sz="2800">
                <a:latin typeface="Arial" panose="020B0604020202020204" pitchFamily="34" charset="0"/>
              </a:rPr>
              <a:t>Apocalipse 22:17</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8" name="Picture 6">
            <a:extLst>
              <a:ext uri="{FF2B5EF4-FFF2-40B4-BE49-F238E27FC236}">
                <a16:creationId xmlns:a16="http://schemas.microsoft.com/office/drawing/2014/main" id="{EDC6C8BA-F113-F952-C8EF-8B98C62C0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4" name="Rectangle 2">
            <a:extLst>
              <a:ext uri="{FF2B5EF4-FFF2-40B4-BE49-F238E27FC236}">
                <a16:creationId xmlns:a16="http://schemas.microsoft.com/office/drawing/2014/main" id="{5537641B-6B73-9089-D6BF-6FDB520F8272}"/>
              </a:ext>
            </a:extLst>
          </p:cNvPr>
          <p:cNvSpPr>
            <a:spLocks noChangeArrowheads="1"/>
          </p:cNvSpPr>
          <p:nvPr/>
        </p:nvSpPr>
        <p:spPr bwMode="auto">
          <a:xfrm>
            <a:off x="322263" y="333375"/>
            <a:ext cx="3889375" cy="5837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5000"/>
              </a:lnSpc>
              <a:spcBef>
                <a:spcPct val="0"/>
              </a:spcBef>
            </a:pPr>
            <a:r>
              <a:rPr lang="pt-BR" altLang="pt-BR" sz="3600">
                <a:solidFill>
                  <a:schemeClr val="bg1"/>
                </a:solidFill>
                <a:latin typeface="Arial" panose="020B0604020202020204" pitchFamily="34" charset="0"/>
              </a:rPr>
              <a:t>“Então, ele disse: O Deus de nossos pais, de antemão, te escolheu para  conheceres a sua vontade, veres o  Justo e ouvires uma voz da sua própria boca...</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783" name="Picture 7">
            <a:extLst>
              <a:ext uri="{FF2B5EF4-FFF2-40B4-BE49-F238E27FC236}">
                <a16:creationId xmlns:a16="http://schemas.microsoft.com/office/drawing/2014/main" id="{85B0AF52-43F1-2E18-D992-A6E5019CA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78" name="Text Box 2">
            <a:extLst>
              <a:ext uri="{FF2B5EF4-FFF2-40B4-BE49-F238E27FC236}">
                <a16:creationId xmlns:a16="http://schemas.microsoft.com/office/drawing/2014/main" id="{DD60DFEA-185A-4E27-65F4-AF6CE4F66D0E}"/>
              </a:ext>
            </a:extLst>
          </p:cNvPr>
          <p:cNvSpPr txBox="1">
            <a:spLocks noChangeArrowheads="1"/>
          </p:cNvSpPr>
          <p:nvPr/>
        </p:nvSpPr>
        <p:spPr bwMode="auto">
          <a:xfrm>
            <a:off x="250825" y="190500"/>
            <a:ext cx="4464050" cy="6061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5000"/>
              </a:lnSpc>
              <a:spcBef>
                <a:spcPct val="0"/>
              </a:spcBef>
            </a:pPr>
            <a:r>
              <a:rPr lang="pt-BR" altLang="pt-BR" sz="3200">
                <a:solidFill>
                  <a:schemeClr val="bg1"/>
                </a:solidFill>
                <a:latin typeface="Arial" panose="020B0604020202020204" pitchFamily="34" charset="0"/>
              </a:rPr>
              <a:t>...porque terás de ser sua testemunha diante de todos os homens, das coisas que tens visto e ouvido. E agora, por que te demoras? Levanta-te, recebe o batismo e lava os teus pecados, invocando o nome dele.”</a:t>
            </a:r>
          </a:p>
          <a:p>
            <a:pPr algn="r">
              <a:lnSpc>
                <a:spcPct val="95000"/>
              </a:lnSpc>
              <a:spcBef>
                <a:spcPct val="0"/>
              </a:spcBef>
            </a:pPr>
            <a:r>
              <a:rPr lang="pt-BR" altLang="pt-BR" sz="2800">
                <a:latin typeface="Arial" panose="020B0604020202020204" pitchFamily="34" charset="0"/>
              </a:rPr>
              <a:t>Atos 22:14-16</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31" name="Picture 7">
            <a:extLst>
              <a:ext uri="{FF2B5EF4-FFF2-40B4-BE49-F238E27FC236}">
                <a16:creationId xmlns:a16="http://schemas.microsoft.com/office/drawing/2014/main" id="{D1BE3862-311D-3C9D-D3CD-73CF0513D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5613"/>
          </a:xfrm>
          <a:prstGeom prst="rect">
            <a:avLst/>
          </a:prstGeom>
          <a:noFill/>
          <a:extLst>
            <a:ext uri="{909E8E84-426E-40DD-AFC4-6F175D3DCCD1}">
              <a14:hiddenFill xmlns:a14="http://schemas.microsoft.com/office/drawing/2010/main">
                <a:solidFill>
                  <a:srgbClr val="FFFFFF"/>
                </a:solidFill>
              </a14:hiddenFill>
            </a:ext>
          </a:extLst>
        </p:spPr>
      </p:pic>
      <p:sp>
        <p:nvSpPr>
          <p:cNvPr id="77828" name="Text Box 4">
            <a:extLst>
              <a:ext uri="{FF2B5EF4-FFF2-40B4-BE49-F238E27FC236}">
                <a16:creationId xmlns:a16="http://schemas.microsoft.com/office/drawing/2014/main" id="{6AE4B05D-C496-EBE8-5816-3DC9C0C6F2FA}"/>
              </a:ext>
            </a:extLst>
          </p:cNvPr>
          <p:cNvSpPr txBox="1">
            <a:spLocks noChangeArrowheads="1"/>
          </p:cNvSpPr>
          <p:nvPr/>
        </p:nvSpPr>
        <p:spPr bwMode="auto">
          <a:xfrm>
            <a:off x="323850" y="2997200"/>
            <a:ext cx="8496300" cy="28940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alpha val="41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0"/>
              </a:spcBef>
            </a:pPr>
            <a:r>
              <a:rPr lang="pt-BR" altLang="pt-BR" sz="3200">
                <a:latin typeface="Arial" panose="020B0604020202020204" pitchFamily="34" charset="0"/>
              </a:rPr>
              <a:t>“As mulheres sejam submissas ao seu próprio marido, como ao Senhor; porque o marido é o cabeça da mulher, como também Cristo é o cabeça da igreja, sendo este mesmo o salvador do corpo.”</a:t>
            </a:r>
          </a:p>
          <a:p>
            <a:pPr algn="ctr">
              <a:spcBef>
                <a:spcPct val="0"/>
              </a:spcBef>
            </a:pPr>
            <a:r>
              <a:rPr lang="pt-BR" altLang="pt-BR" sz="2400">
                <a:solidFill>
                  <a:schemeClr val="bg1"/>
                </a:solidFill>
                <a:latin typeface="Arial" panose="020B0604020202020204" pitchFamily="34" charset="0"/>
              </a:rPr>
              <a:t>Efésios 5:22 e 23.</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61" name="Picture 13">
            <a:extLst>
              <a:ext uri="{FF2B5EF4-FFF2-40B4-BE49-F238E27FC236}">
                <a16:creationId xmlns:a16="http://schemas.microsoft.com/office/drawing/2014/main" id="{22EF8249-8D55-AB34-60B2-6F63F51FC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a:extLst>
              <a:ext uri="{FF2B5EF4-FFF2-40B4-BE49-F238E27FC236}">
                <a16:creationId xmlns:a16="http://schemas.microsoft.com/office/drawing/2014/main" id="{E0DA3C17-7B21-9D12-560B-0EDE99666DF3}"/>
              </a:ext>
            </a:extLst>
          </p:cNvPr>
          <p:cNvSpPr txBox="1">
            <a:spLocks noChangeArrowheads="1"/>
          </p:cNvSpPr>
          <p:nvPr/>
        </p:nvSpPr>
        <p:spPr bwMode="auto">
          <a:xfrm>
            <a:off x="5795963" y="873125"/>
            <a:ext cx="3024187" cy="5508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60001"/>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2400">
                <a:latin typeface="Arial" panose="020B0604020202020204" pitchFamily="34" charset="0"/>
              </a:rPr>
              <a:t>“Viu-se grande sinal no céu, a saber, uma mulher vestida do sol com a lua debaixo dos pés e uma coroa de doze estrelas na  cabeça, que, achando-se grávida, grita  com as dores de parto, sofrendo tormentos para dar à luz.” </a:t>
            </a:r>
          </a:p>
          <a:p>
            <a:pPr algn="r">
              <a:spcBef>
                <a:spcPct val="0"/>
              </a:spcBef>
            </a:pPr>
            <a:r>
              <a:rPr lang="pt-BR" altLang="pt-BR">
                <a:solidFill>
                  <a:schemeClr val="bg1"/>
                </a:solidFill>
                <a:latin typeface="Arial" panose="020B0604020202020204" pitchFamily="34" charset="0"/>
              </a:rPr>
              <a:t>Apocalipse 12:1 e 2.</a:t>
            </a:r>
          </a:p>
        </p:txBody>
      </p:sp>
      <p:sp>
        <p:nvSpPr>
          <p:cNvPr id="78855" name="Rectangle 7">
            <a:extLst>
              <a:ext uri="{FF2B5EF4-FFF2-40B4-BE49-F238E27FC236}">
                <a16:creationId xmlns:a16="http://schemas.microsoft.com/office/drawing/2014/main" id="{35555CC2-465B-F9B5-1FEF-26FA08F5D996}"/>
              </a:ext>
            </a:extLst>
          </p:cNvPr>
          <p:cNvSpPr>
            <a:spLocks noChangeArrowheads="1"/>
          </p:cNvSpPr>
          <p:nvPr/>
        </p:nvSpPr>
        <p:spPr bwMode="auto">
          <a:xfrm>
            <a:off x="107950" y="2506663"/>
            <a:ext cx="4176713"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0"/>
              </a:spcBef>
            </a:pPr>
            <a:r>
              <a:rPr lang="pt-BR" altLang="pt-BR" sz="3200">
                <a:solidFill>
                  <a:schemeClr val="bg1"/>
                </a:solidFill>
                <a:latin typeface="Arial" panose="020B0604020202020204" pitchFamily="34" charset="0"/>
              </a:rPr>
              <a:t>Que grande sinal celeste viu João?</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33" name="Picture 13">
            <a:extLst>
              <a:ext uri="{FF2B5EF4-FFF2-40B4-BE49-F238E27FC236}">
                <a16:creationId xmlns:a16="http://schemas.microsoft.com/office/drawing/2014/main" id="{7E8D87B5-92DB-45A1-0309-A232CB55A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3" name="Text Box 3">
            <a:extLst>
              <a:ext uri="{FF2B5EF4-FFF2-40B4-BE49-F238E27FC236}">
                <a16:creationId xmlns:a16="http://schemas.microsoft.com/office/drawing/2014/main" id="{13E46C65-C171-AB34-8264-14ECCE03BD56}"/>
              </a:ext>
            </a:extLst>
          </p:cNvPr>
          <p:cNvSpPr txBox="1">
            <a:spLocks noChangeArrowheads="1"/>
          </p:cNvSpPr>
          <p:nvPr/>
        </p:nvSpPr>
        <p:spPr bwMode="auto">
          <a:xfrm>
            <a:off x="3505200" y="228600"/>
            <a:ext cx="5334000" cy="57943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0" hangingPunct="0"/>
            <a:endParaRPr lang="pt-BR" altLang="pt-BR" sz="3200" b="0">
              <a:solidFill>
                <a:schemeClr val="tx1"/>
              </a:solidFill>
              <a:latin typeface="Arial Black" panose="020B0A04020102020204" pitchFamily="34" charset="0"/>
            </a:endParaRPr>
          </a:p>
        </p:txBody>
      </p:sp>
      <p:sp>
        <p:nvSpPr>
          <p:cNvPr id="81924" name="Rectangle 4">
            <a:extLst>
              <a:ext uri="{FF2B5EF4-FFF2-40B4-BE49-F238E27FC236}">
                <a16:creationId xmlns:a16="http://schemas.microsoft.com/office/drawing/2014/main" id="{C93352C8-58A1-EB59-EC3C-D7DCD99A100A}"/>
              </a:ext>
            </a:extLst>
          </p:cNvPr>
          <p:cNvSpPr>
            <a:spLocks noChangeArrowheads="1"/>
          </p:cNvSpPr>
          <p:nvPr/>
        </p:nvSpPr>
        <p:spPr bwMode="auto">
          <a:xfrm>
            <a:off x="971550" y="922338"/>
            <a:ext cx="453707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pt-BR" altLang="pt-BR" sz="3200">
                <a:latin typeface="Arial" panose="020B0604020202020204" pitchFamily="34" charset="0"/>
              </a:rPr>
              <a:t>Quem é essa mulher?</a:t>
            </a:r>
          </a:p>
          <a:p>
            <a:pPr>
              <a:spcBef>
                <a:spcPct val="0"/>
              </a:spcBef>
            </a:pPr>
            <a:r>
              <a:rPr lang="pt-BR" altLang="pt-BR" sz="3200">
                <a:latin typeface="Arial" panose="020B0604020202020204" pitchFamily="34" charset="0"/>
              </a:rPr>
              <a:t>O que ela simboliza?</a:t>
            </a:r>
          </a:p>
        </p:txBody>
      </p:sp>
      <p:sp>
        <p:nvSpPr>
          <p:cNvPr id="81925" name="Text Box 5">
            <a:extLst>
              <a:ext uri="{FF2B5EF4-FFF2-40B4-BE49-F238E27FC236}">
                <a16:creationId xmlns:a16="http://schemas.microsoft.com/office/drawing/2014/main" id="{F5FCD347-713D-1EA5-2073-1F74A4AB8624}"/>
              </a:ext>
            </a:extLst>
          </p:cNvPr>
          <p:cNvSpPr txBox="1">
            <a:spLocks noChangeArrowheads="1"/>
          </p:cNvSpPr>
          <p:nvPr/>
        </p:nvSpPr>
        <p:spPr bwMode="auto">
          <a:xfrm>
            <a:off x="827088" y="5513388"/>
            <a:ext cx="6696075"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2">
                    <a:alpha val="39999"/>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3200">
                <a:latin typeface="Arial" panose="020B0604020202020204" pitchFamily="34" charset="0"/>
              </a:rPr>
              <a:t>Será que ela representa a Igreja?</a:t>
            </a:r>
          </a:p>
        </p:txBody>
      </p:sp>
    </p:spTree>
  </p:cSld>
  <p:clrMapOvr>
    <a:masterClrMapping/>
  </p:clrMapOvr>
  <p:transition>
    <p:fade/>
  </p:transition>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2000" b="1" i="0" u="none" strike="noStrike" cap="none" normalizeH="0" baseline="0" smtClean="0">
            <a:ln>
              <a:noFill/>
            </a:ln>
            <a:solidFill>
              <a:srgbClr val="FFFF00"/>
            </a:solidFill>
            <a:effectLst/>
            <a:latin typeface="Souvenir Lt BT" pitchFamily="18" charset="0"/>
          </a:defRPr>
        </a:defPPr>
      </a:lstStyle>
    </a:spDef>
    <a:ln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2000" b="1" i="0" u="none" strike="noStrike" cap="none" normalizeH="0" baseline="0" smtClean="0">
            <a:ln>
              <a:noFill/>
            </a:ln>
            <a:solidFill>
              <a:srgbClr val="FFFF00"/>
            </a:solidFill>
            <a:effectLst/>
            <a:latin typeface="Souvenir Lt BT"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strutura padrão">
  <a:themeElements>
    <a:clrScheme name="1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2000" b="1" i="0" u="none" strike="noStrike" cap="none" normalizeH="0" baseline="0" smtClean="0">
            <a:ln>
              <a:noFill/>
            </a:ln>
            <a:solidFill>
              <a:srgbClr val="FFFF00"/>
            </a:solidFill>
            <a:effectLst/>
            <a:latin typeface="Souvenir Lt BT" pitchFamily="18" charset="0"/>
          </a:defRPr>
        </a:defPPr>
      </a:lstStyle>
    </a:spDef>
    <a:lnDef>
      <a:spPr bwMode="auto">
        <a:xfrm>
          <a:off x="0" y="0"/>
          <a:ext cx="1" cy="1"/>
        </a:xfrm>
        <a:custGeom>
          <a:avLst/>
          <a:gdLst/>
          <a:ahLst/>
          <a:cxnLst/>
          <a:rect l="0" t="0" r="0" b="0"/>
          <a:pathLst/>
        </a:cu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altLang="pt-BR" sz="2000" b="1" i="0" u="none" strike="noStrike" cap="none" normalizeH="0" baseline="0" smtClean="0">
            <a:ln>
              <a:noFill/>
            </a:ln>
            <a:solidFill>
              <a:srgbClr val="FFFF00"/>
            </a:solidFill>
            <a:effectLst/>
            <a:latin typeface="Souvenir Lt BT" pitchFamily="18" charset="0"/>
          </a:defRPr>
        </a:defPPr>
      </a:lstStyle>
    </a:lnDef>
  </a:objectDefaults>
  <a:extraClrSchemeLst>
    <a:extraClrScheme>
      <a:clrScheme name="1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1836</Words>
  <Application>Microsoft Office PowerPoint</Application>
  <PresentationFormat>Apresentação na tela (4:3)</PresentationFormat>
  <Paragraphs>122</Paragraphs>
  <Slides>66</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66</vt:i4>
      </vt:variant>
    </vt:vector>
  </HeadingPairs>
  <TitlesOfParts>
    <vt:vector size="72" baseType="lpstr">
      <vt:lpstr>Times New Roman</vt:lpstr>
      <vt:lpstr>Arial</vt:lpstr>
      <vt:lpstr>Arial Black</vt:lpstr>
      <vt:lpstr>Souvenir Lt BT</vt:lpstr>
      <vt:lpstr>Estrutura padrão</vt:lpstr>
      <vt:lpstr>1_Estrutura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Uma Mulher Vestida de Sol</dc:title>
  <dc:subject>Apocalipse</dc:subject>
  <dc:creator>Pr. Ari Celso Cidral</dc:creator>
  <dc:description>Edição: Dilenio Enderle</dc:description>
  <cp:lastModifiedBy>Pr. Marcelo Carvalho</cp:lastModifiedBy>
  <cp:revision>332</cp:revision>
  <dcterms:created xsi:type="dcterms:W3CDTF">2002-01-24T16:03:27Z</dcterms:created>
  <dcterms:modified xsi:type="dcterms:W3CDTF">2022-05-19T08:50:31Z</dcterms:modified>
</cp:coreProperties>
</file>