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7" r:id="rId2"/>
    <p:sldId id="298" r:id="rId3"/>
    <p:sldId id="29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2" r:id="rId39"/>
    <p:sldId id="289" r:id="rId40"/>
    <p:sldId id="290" r:id="rId41"/>
    <p:sldId id="294" r:id="rId42"/>
    <p:sldId id="301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F1D2E0F-E28F-DBAF-7F66-8FC4BF4F8D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B84F0D6-2220-D8AF-E327-A418580ACD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65410AB9-5863-4118-8028-17E45AD8B32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CFC10BB5-0513-518E-35F2-629C0BDDF5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3188898B-5E17-D0F2-7D3E-32C1E7CAF3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C2ED2B1C-86BB-AF7B-6715-F4F99C96C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5F40FB5-A3D7-4743-BE58-27DF6A38981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4B2FD-5A81-4F98-BCFC-945661253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AFB334-39AE-252C-1B30-0B42156C8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9F145E-2B67-D099-516B-D07EF63E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55369F-EFAD-B1DC-A97A-21D65CEA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4B2469-BC6E-CCF7-FEB8-B1717F53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7BB2-8FD0-4839-92EB-A56BB4C60C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28596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F9832-FC80-1472-4954-10A49734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D4EB96-1E98-132A-9E91-15DAB7ED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0959C0-DED3-1FAA-1DC1-2D808579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1D2CFD-D3CF-9DE2-B152-2D6B2914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A7B805-E929-4B0E-27DC-8D436780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89AB-88CE-468C-841E-54BE2BD37A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54945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5DFC2-4A0D-D2C4-7A8D-942B61B78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03A748-5E0E-085B-62B1-4A625291C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D4E398-A0F3-F909-0E5D-C9FBFB56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ABA356-08C6-A825-AAD9-E989CDDF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8B25C9-F7A1-AFD2-7FB4-83CD423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EDE2D-6032-45F9-8D8D-1A8E6D0AC0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57099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78076-FE64-D9FE-0A3E-A93B847D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B9602-7425-3B81-4A7B-36962AA1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203FEE-15DA-3CBD-37DF-DB1064A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6E2E5B-D26E-A122-803C-83B35BFF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5D487-3CBF-8BE0-67C4-D0075E08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EC0D3-9B4F-48D1-BB72-ABE080F0FC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44823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F09B1-9FF7-01FD-9E70-E067E918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F96BA6-F6D4-367A-B846-3D89B704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20872-D25F-E3FA-C6A3-45E5D6AF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F0A6C-4413-D277-C4FB-CDD835C1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F6D9D3-77F0-9CD1-C308-6700D669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E8789-20DA-4589-94D7-5CBA9FDC8E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37053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24DDF-81A5-631B-51BD-4A04D419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6103C9-1DBC-DA34-C0F5-DB4036D92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105BE7-DC86-F48E-031A-A912F6130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92B252-2449-DEF3-7B73-2C60712A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CE4E6E-E203-D4A6-3B10-9FC31C54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FB403E-B64D-8036-3F9C-9C91530F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B0FF4-FAD2-491E-B1FC-5EE325D600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0305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CCB7D-86FC-685E-EF07-3B6CF47B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DF7E61-EDB9-BEC7-4A4E-38415BE24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9F60F7-DAB3-6910-2B2A-E8D586E8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FFABBD-33E2-E9CB-C443-DE92517D0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68F475-9235-B6FA-260F-5519903EB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52B05B-0ED9-A1DF-5DBE-D4BB32EB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B2D1DF-54C7-9122-312E-538D10C9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B5D248-1AFE-DB95-65E3-47A2654D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7C4F3-7338-4FE9-B548-81E6CAFF2F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67829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4DB96-7C87-FFBE-9744-C4E5C376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AFCC9EB-62D2-76A4-67FB-0707272C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234E78-20CB-23B7-BB24-1AA0027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A8AC4C-2538-F36C-4000-97A4866C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50DF-A049-44B1-B2F5-7CD4AF2AF4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046955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E511BE-1FFC-E679-551C-75155A60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53E091-D80F-F93A-1EA5-3E592E13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8B509F-CE8F-12D0-DE8B-74A6A9CA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9561E-BBC8-42F5-80D5-918FADF5CF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61242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37776-2A67-3F70-E1D9-F48AB353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AF818D-F0E6-9678-4713-25377A6D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AA43FD-1DAD-F46A-D4BD-388FDA4DE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57DA9-1CE6-BC6E-B565-EDB1CE48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439C66-90B2-3584-EF38-966DD61C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2A02AE-83EB-8A47-5221-5B20AEEF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00D6E-A2E3-4063-B217-5DD46F8BF1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42907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14CF1-2086-6DED-3833-011CFB96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60E9D9-8C8E-B1D5-9CB8-7D6563CE1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477AF-99B4-FAF3-46CC-D6B211A09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44D758-A1BA-9A81-DB18-B24CA6B0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18E558-88D8-00C4-2B54-1D6BABDA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50F1A6-3F4A-507A-19B8-56445521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B2E27-F088-491A-B4E0-ABEEA4C0CB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71978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5D8EFF-3AC8-B99F-140D-B65181FCB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4AADC5-772A-53A5-3EA9-53E86421F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7624E4-CAFF-9D70-3759-24CEF3FEFE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D03FD4-47FC-58E4-0DC7-7E4824A73E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BB7228-3CE6-F620-AEC2-B5D26DD988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D32EF70-E5E6-4258-8B26-D4C4F93E52D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75285625-BB3A-15AB-5A76-574DBB89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07EA8F69-2FB3-F318-913E-CE5CF28EA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76250"/>
            <a:ext cx="4681537" cy="268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“Quem crer e for batizado será salvo; quem, porém, não crer será condenado.”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Marcos 16:16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964778F8-C260-CD76-2433-87ACD648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DD1B3AD7-D1B8-AD2C-F4CD-AE1D8E709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58324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batismo é mencionado 80 vezes no Novo Testamento.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>
            <a:extLst>
              <a:ext uri="{FF2B5EF4-FFF2-40B4-BE49-F238E27FC236}">
                <a16:creationId xmlns:a16="http://schemas.microsoft.com/office/drawing/2014/main" id="{18213779-BAD2-54C5-E9C1-140F2262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595AA83F-BC54-1F29-84A5-E28C70572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4681538" cy="393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“Respondeu Jesus: Em verdade, em verdade te digo: quem não nascer da água e do Espírito não pode entrar no reino de Deus.”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João 3:5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>
            <a:extLst>
              <a:ext uri="{FF2B5EF4-FFF2-40B4-BE49-F238E27FC236}">
                <a16:creationId xmlns:a16="http://schemas.microsoft.com/office/drawing/2014/main" id="{2A9195F7-0CAD-A544-D04E-49916E03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0C047107-79EA-B764-D4C8-E7142734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4103688" cy="3570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“...Deus ungiu a Jesus de Nazaré com o Espírito Santo e com poder...” 	</a:t>
            </a:r>
            <a:r>
              <a:rPr lang="pt-BR" altLang="pt-BR" sz="3600">
                <a:latin typeface="Arial" panose="020B0604020202020204" pitchFamily="34" charset="0"/>
              </a:rPr>
              <a:t>    	   </a:t>
            </a:r>
          </a:p>
          <a:p>
            <a:pPr algn="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Atos 10:38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A331F08D-65A9-28F5-4776-9166B4B1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85030988-117E-6F6B-AF4B-0F316149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113337" cy="447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“Seguindo eles caminho fora, chegando a certo lugar onde havia água, disse o eunuco: Eis aqui água; que impede que seja eu batizado? Filipe respondeu: É lícito, se crês de todo o coração...”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>
            <a:extLst>
              <a:ext uri="{FF2B5EF4-FFF2-40B4-BE49-F238E27FC236}">
                <a16:creationId xmlns:a16="http://schemas.microsoft.com/office/drawing/2014/main" id="{9C1E695F-0332-7C64-7134-0A79C93A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46B618D1-3906-0698-78C6-9C9E17EDE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4968875" cy="4418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“...E, respondendo ele, disse: Creio que Jesus Cristo é o Filho de Deus. Então, mandou parar o carro, ambos desceram à água, e Filipe batizou o eunuco.” </a:t>
            </a:r>
          </a:p>
          <a:p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Atos 8:33-38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>
            <a:extLst>
              <a:ext uri="{FF2B5EF4-FFF2-40B4-BE49-F238E27FC236}">
                <a16:creationId xmlns:a16="http://schemas.microsoft.com/office/drawing/2014/main" id="{B218A419-FCDB-7EFA-3923-94CC0443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F8DFFD20-808A-C2B5-3F17-56DB1A76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679950" cy="6191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“Ou, porventura, ignorais que todos nós que fomos batizados em Cristo Jesus fomos batizados na sua morte? Fomos, pois, sepultados com ele na morte pelo batismo; para que, como Cristo foi ressuscitado dentre os mortos pela glória do Pai, assim também andemos nós em novidade de vida.”</a:t>
            </a:r>
            <a:r>
              <a:rPr lang="pt-BR" altLang="pt-BR" sz="2800"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Romanos 6:3 e 4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>
            <a:extLst>
              <a:ext uri="{FF2B5EF4-FFF2-40B4-BE49-F238E27FC236}">
                <a16:creationId xmlns:a16="http://schemas.microsoft.com/office/drawing/2014/main" id="{B2445ED2-B2AC-9D83-2ACA-00C36B9D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F19D59FD-2F26-DCCD-160B-DD525017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3168650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Sepultamento de nossos pecados nas águas batismais.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>
            <a:extLst>
              <a:ext uri="{FF2B5EF4-FFF2-40B4-BE49-F238E27FC236}">
                <a16:creationId xmlns:a16="http://schemas.microsoft.com/office/drawing/2014/main" id="{E05F7050-5C73-F39C-FE78-E725D1DD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0FD97ED3-7C65-B860-1871-668CCE78E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836613"/>
            <a:ext cx="47529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Ressurreição para uma nova vida em Cristo.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>
            <a:extLst>
              <a:ext uri="{FF2B5EF4-FFF2-40B4-BE49-F238E27FC236}">
                <a16:creationId xmlns:a16="http://schemas.microsoft.com/office/drawing/2014/main" id="{37B27819-0764-0D62-5906-E2A32AED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C00D25D2-61AA-4856-6520-B8B12E6F3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24400"/>
            <a:ext cx="4319587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Antigas igrejas revelam o método de batismo usado.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>
            <a:extLst>
              <a:ext uri="{FF2B5EF4-FFF2-40B4-BE49-F238E27FC236}">
                <a16:creationId xmlns:a16="http://schemas.microsoft.com/office/drawing/2014/main" id="{F4A47986-8BFB-2BAC-D140-6B4C46B5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F575CF05-AAAD-82CB-7225-7A2F0DAFA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41052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Primeiros Séculos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Igreja em Filipos.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>
            <a:extLst>
              <a:ext uri="{FF2B5EF4-FFF2-40B4-BE49-F238E27FC236}">
                <a16:creationId xmlns:a16="http://schemas.microsoft.com/office/drawing/2014/main" id="{3A7C3C82-5FF9-01DF-4000-0AAC1307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8548945C-E365-CE78-A5F5-599BF5CE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28775"/>
            <a:ext cx="316865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Batistério em Roma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>
            <a:extLst>
              <a:ext uri="{FF2B5EF4-FFF2-40B4-BE49-F238E27FC236}">
                <a16:creationId xmlns:a16="http://schemas.microsoft.com/office/drawing/2014/main" id="{097BAB12-AEE6-03D3-4048-9A7FBCFF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2054F888-262F-8E26-1029-FE792040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345598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Torre de Pisa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>
            <a:extLst>
              <a:ext uri="{FF2B5EF4-FFF2-40B4-BE49-F238E27FC236}">
                <a16:creationId xmlns:a16="http://schemas.microsoft.com/office/drawing/2014/main" id="{9AD8D29A-5AE2-8D49-8C4E-3F4052D1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 Box 2">
            <a:extLst>
              <a:ext uri="{FF2B5EF4-FFF2-40B4-BE49-F238E27FC236}">
                <a16:creationId xmlns:a16="http://schemas.microsoft.com/office/drawing/2014/main" id="{0E1CCA0B-9771-234B-EF06-A1817E9B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3744912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Capadócia, Turquia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Idade Média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Cidade de Refúgio dos Cristãos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>
            <a:extLst>
              <a:ext uri="{FF2B5EF4-FFF2-40B4-BE49-F238E27FC236}">
                <a16:creationId xmlns:a16="http://schemas.microsoft.com/office/drawing/2014/main" id="{4BC7B45F-EB25-9D19-20C3-4439C640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3FC9C1B3-4EE5-38D3-A4A5-0A128471D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25538"/>
            <a:ext cx="2665412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Batismo do Rei da Rússia Vladimir o Grande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>
            <a:extLst>
              <a:ext uri="{FF2B5EF4-FFF2-40B4-BE49-F238E27FC236}">
                <a16:creationId xmlns:a16="http://schemas.microsoft.com/office/drawing/2014/main" id="{FE50FE41-7093-B5F0-6AF2-4AB2DC07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343B96BC-4FEF-74B6-B8BA-82D27D7D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57338"/>
            <a:ext cx="3671888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Afresco Africano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°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Século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Batismo de Jesus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>
            <a:extLst>
              <a:ext uri="{FF2B5EF4-FFF2-40B4-BE49-F238E27FC236}">
                <a16:creationId xmlns:a16="http://schemas.microsoft.com/office/drawing/2014/main" id="{BD48C716-733F-B057-04A7-80C19C2D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16A17544-865D-780B-3A4D-2FEC81671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4176712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Foi somente no Concílio de Ravena em 1311 d.C. que a aspersão e o derramamento foi oficialmente aceito no lugar da imersão no rito do batismo.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>
            <a:extLst>
              <a:ext uri="{FF2B5EF4-FFF2-40B4-BE49-F238E27FC236}">
                <a16:creationId xmlns:a16="http://schemas.microsoft.com/office/drawing/2014/main" id="{1F3ACD62-2596-C823-B4CC-9A96A70F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2EE1E5ED-E5F6-78B6-0C69-28B3713F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06438"/>
            <a:ext cx="374332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Batismo: O que significa?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42B7FEB4-1C9D-909C-0319-FD4506DE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76475"/>
            <a:ext cx="3960812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No grego a palavra “baptizo” significa: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Mergulhar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Imergir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Afundar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>
            <a:extLst>
              <a:ext uri="{FF2B5EF4-FFF2-40B4-BE49-F238E27FC236}">
                <a16:creationId xmlns:a16="http://schemas.microsoft.com/office/drawing/2014/main" id="{37B9FE39-FD50-B3A3-B428-FCB94191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16792690-FE35-E557-3D46-75632DB18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836613"/>
            <a:ext cx="3960813" cy="3170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“...perguntaram a Pedro e aos demais apóstolos: Que faremos, irmãos?”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Atos 2:37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D9F31395-6F8F-6D26-2B68-6F43AA14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44485068-8363-5E80-4636-9D73E52C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4176713" cy="5133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“Respondeu-lhes Pedro: Arrependei-vos, e cada um de vós seja batizado em nome de Jesus Cristo para remissão dos vossos pecados, e recebereis o dom do Espírito Santo.” </a:t>
            </a:r>
          </a:p>
          <a:p>
            <a:pPr algn="r">
              <a:lnSpc>
                <a:spcPct val="95000"/>
              </a:lnSpc>
            </a:pPr>
            <a:r>
              <a:rPr lang="pt-BR" altLang="pt-BR" sz="2800">
                <a:latin typeface="Arial" panose="020B0604020202020204" pitchFamily="34" charset="0"/>
              </a:rPr>
              <a:t>Atos 2:38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0A0BE7AD-7B8E-2F66-5047-BD0DD198C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C4D8ED96-C30E-834D-701E-A158B3E3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17E82D5A-4DF4-C310-CA88-5282B847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989013"/>
            <a:ext cx="32004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°</a:t>
            </a: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 Passo</a:t>
            </a:r>
            <a:b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Arrepender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>
            <a:extLst>
              <a:ext uri="{FF2B5EF4-FFF2-40B4-BE49-F238E27FC236}">
                <a16:creationId xmlns:a16="http://schemas.microsoft.com/office/drawing/2014/main" id="{0373DF3B-F1C1-A87C-8514-2246E0F0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360F6609-8765-74F3-491D-118F9AE9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341438"/>
            <a:ext cx="28194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°</a:t>
            </a: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 Passo</a:t>
            </a:r>
            <a:b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Acreditar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>
            <a:extLst>
              <a:ext uri="{FF2B5EF4-FFF2-40B4-BE49-F238E27FC236}">
                <a16:creationId xmlns:a16="http://schemas.microsoft.com/office/drawing/2014/main" id="{CA8AB9F4-87B1-DE27-BA8E-601DC6C8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FD3441B6-D432-ABE4-DC98-F385DDD3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12788"/>
            <a:ext cx="4968875" cy="1708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“...É lícito, se crês de todo o coração...”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Atos 8:37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>
            <a:extLst>
              <a:ext uri="{FF2B5EF4-FFF2-40B4-BE49-F238E27FC236}">
                <a16:creationId xmlns:a16="http://schemas.microsoft.com/office/drawing/2014/main" id="{3CDF66B9-4E3E-409F-046F-15B15BC1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58B2AE56-AE37-7D7F-27DC-740D985A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1075"/>
            <a:ext cx="3313112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° Passo</a:t>
            </a:r>
            <a:b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Aprender</a:t>
            </a:r>
            <a:endParaRPr lang="pt-BR" altLang="pt-BR" sz="4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DBE8063E-0B6C-D359-4AC0-BAEC2258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94913146-19C1-9683-9F3F-965FCE57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4176713" cy="4144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“Então, os que lhe aceitaram a palavra foram batizados, havendo um acréscimo naquele dia de quase três mil pessoas.”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Atos 2:41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>
            <a:extLst>
              <a:ext uri="{FF2B5EF4-FFF2-40B4-BE49-F238E27FC236}">
                <a16:creationId xmlns:a16="http://schemas.microsoft.com/office/drawing/2014/main" id="{5B75D0BE-94DE-32C7-5B3C-AA9F1A8B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2C622D3B-6004-383F-9B9F-EF83B062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6100"/>
            <a:ext cx="46799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Passos para o batismo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08BF2B0-A98B-C51F-A494-DF0A54980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4176712" cy="4791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800">
                <a:solidFill>
                  <a:schemeClr val="bg1"/>
                </a:solidFill>
              </a:rPr>
              <a:t> Arrepender – Sentir uma genuína tristeza pelo pecado.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800">
                <a:solidFill>
                  <a:schemeClr val="bg1"/>
                </a:solidFill>
              </a:rPr>
              <a:t> Acreditar – Aceitar Cristo como Salvador e Senhor.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800">
                <a:solidFill>
                  <a:schemeClr val="bg1"/>
                </a:solidFill>
              </a:rPr>
              <a:t> Aprender – Instruções sobre os fundamentos da fé cristã.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361B541C-2D0E-F15E-8226-91CD9FAE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D5D5E99F-37D9-3541-378D-63AAF5B72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352742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batismo não significa se tornar parte da igreja de Cristo?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>
            <a:extLst>
              <a:ext uri="{FF2B5EF4-FFF2-40B4-BE49-F238E27FC236}">
                <a16:creationId xmlns:a16="http://schemas.microsoft.com/office/drawing/2014/main" id="{4BFA3772-C673-E3F3-B8B5-D63D7FE0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0D2741B9-018A-A8AD-8507-2FFE491D2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7058025" cy="143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“...Enquanto isso, acrescentava-lhes o Senhor, dia a dia, os que iam sendo salvos.”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 sz="2400">
                <a:latin typeface="Arial" panose="020B0604020202020204" pitchFamily="34" charset="0"/>
              </a:rPr>
              <a:t>Atos 2:47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F0E6954-CC05-EA7C-B96D-E0F02726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4752975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“Pois, em um só Espírito, todos nós fomos batizados em um corpo...”</a:t>
            </a:r>
            <a:r>
              <a:rPr lang="pt-BR" altLang="pt-BR" sz="2400"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I Coríntios 12:13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17A44F57-8755-F5FB-16B4-DBC7C679A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4679950" cy="1587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“Ele é a cabeça do corpo, da igreja...”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 </a:t>
            </a:r>
            <a:r>
              <a:rPr lang="pt-BR" altLang="pt-BR" sz="2400">
                <a:latin typeface="Arial" panose="020B0604020202020204" pitchFamily="34" charset="0"/>
              </a:rPr>
              <a:t>Colossenses 1:18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>
            <a:extLst>
              <a:ext uri="{FF2B5EF4-FFF2-40B4-BE49-F238E27FC236}">
                <a16:creationId xmlns:a16="http://schemas.microsoft.com/office/drawing/2014/main" id="{F0D324A3-05ED-0937-6B49-1D12A21B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2">
            <a:extLst>
              <a:ext uri="{FF2B5EF4-FFF2-40B4-BE49-F238E27FC236}">
                <a16:creationId xmlns:a16="http://schemas.microsoft.com/office/drawing/2014/main" id="{F286FA33-E8C6-8232-3384-A1590B75E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05275" cy="6191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“Ide, portanto, fazei discípulos de todas as nações, batizando-os em nome do Pai, e do Filho, e do Espírito Santo; ensinado-os a guardar todas as coisas que vos tenho ordenado. E eis que estou convosco todos os dias até a consumação do século.”</a:t>
            </a:r>
            <a:r>
              <a:rPr lang="pt-BR" altLang="pt-BR" sz="2800"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Mateus 28: 19,20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E097289B-69D1-674C-BAC9-F5404167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45C5E611-29CD-FD93-44B4-A0A2E0652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4751387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agora, por que te demoras? Levanta-te, recebe o batismo e lava os teus pecados, invocando o nome dele.”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 Atos 22:16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1CD9D4BC-772B-9AC1-25E4-BFA894DB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D1C68818-0A1A-2A56-9230-05134CBF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4321175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Quem não poderá entrar na Santa Cidade?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>
            <a:extLst>
              <a:ext uri="{FF2B5EF4-FFF2-40B4-BE49-F238E27FC236}">
                <a16:creationId xmlns:a16="http://schemas.microsoft.com/office/drawing/2014/main" id="{30FB1311-ADAC-F006-D9CE-9BE6E43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5813639B-94D4-45CE-F3C6-AAD96017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49275"/>
            <a:ext cx="6480175" cy="2195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“...Hoje, se ouvirdes a sua voz, não endureçais o vosso coração...”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Hebreus 3:7 e 8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>
            <a:extLst>
              <a:ext uri="{FF2B5EF4-FFF2-40B4-BE49-F238E27FC236}">
                <a16:creationId xmlns:a16="http://schemas.microsoft.com/office/drawing/2014/main" id="{6F21D969-43C9-20A2-6AD9-6C6E6280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E2407E40-B2DA-356B-E0BB-83216DAD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1D4A8AA6-DB16-D270-357B-94F3CBD0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4608513" cy="3170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“Os que adoram a besta e a sua imagem e recebem a sua marca na fronte ou sobre a mão.”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14:9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E8CF7A13-CB20-8B0A-1F7E-327F30BF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766F9D7B-501C-494F-00C6-E3FBBDA64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379888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Quem entrará?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1032">
            <a:extLst>
              <a:ext uri="{FF2B5EF4-FFF2-40B4-BE49-F238E27FC236}">
                <a16:creationId xmlns:a16="http://schemas.microsoft.com/office/drawing/2014/main" id="{A8B7E7AC-D060-C1AA-3F74-1EF3E1DC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1026">
            <a:extLst>
              <a:ext uri="{FF2B5EF4-FFF2-40B4-BE49-F238E27FC236}">
                <a16:creationId xmlns:a16="http://schemas.microsoft.com/office/drawing/2014/main" id="{9632CEF3-D1F3-13EB-229A-D58CBE324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5543550" cy="423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>
                <a:solidFill>
                  <a:schemeClr val="bg1"/>
                </a:solidFill>
              </a:rPr>
              <a:t> Lavaram e branquearam suas vestes no sangue do Cordeiro;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>
                <a:solidFill>
                  <a:schemeClr val="bg1"/>
                </a:solidFill>
              </a:rPr>
              <a:t> Os vencedores da besta;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>
                <a:solidFill>
                  <a:schemeClr val="bg1"/>
                </a:solidFill>
              </a:rPr>
              <a:t> O vencedor;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>
                <a:solidFill>
                  <a:schemeClr val="bg1"/>
                </a:solidFill>
              </a:rPr>
              <a:t> O que for fiel até a morte;</a:t>
            </a:r>
          </a:p>
        </p:txBody>
      </p:sp>
      <p:sp>
        <p:nvSpPr>
          <p:cNvPr id="10243" name="Text Box 1027">
            <a:extLst>
              <a:ext uri="{FF2B5EF4-FFF2-40B4-BE49-F238E27FC236}">
                <a16:creationId xmlns:a16="http://schemas.microsoft.com/office/drawing/2014/main" id="{CA0C2E8C-CBA8-683D-0D1C-B9C0B8AB0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6121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2:7,10; 7:14; 15:2; 22:14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1D5E645D-E8C0-8E61-95FC-E608E4B3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60E7D722-CC2F-107F-9013-92578ABB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3816350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 outro requisito é apresentado pelo Senhor Jesus àqueles que desejam entrar na Santa Cidade?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A23F04A2-9B6A-2A93-E8C9-71FCEAFD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B5AF44FD-BD6F-6CB3-5B6B-19B1051E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69888"/>
            <a:ext cx="4105275" cy="572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“Ide, portanto, fazei discípulos de todas as nações, batizando-os em nome do Pai, e do Filho, e do Espírito Santo; ensinado-os a guardar todas as coisas que vos tenho ordenado. E eis que estou convosco todos os dias até a consumação do século.”</a:t>
            </a:r>
            <a:r>
              <a:rPr lang="pt-BR" altLang="pt-BR" sz="2800">
                <a:latin typeface="Arial" panose="020B0604020202020204" pitchFamily="34" charset="0"/>
              </a:rPr>
              <a:t> </a:t>
            </a:r>
          </a:p>
          <a:p>
            <a:pPr algn="r">
              <a:lnSpc>
                <a:spcPct val="95000"/>
              </a:lnSpc>
            </a:pPr>
            <a:r>
              <a:rPr lang="pt-BR" altLang="pt-BR" sz="2400">
                <a:latin typeface="Arial" panose="020B0604020202020204" pitchFamily="34" charset="0"/>
              </a:rPr>
              <a:t>Mateus 28: 19 e 20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794</Words>
  <Application>Microsoft Office PowerPoint</Application>
  <PresentationFormat>Apresentação na tela (4:3)</PresentationFormat>
  <Paragraphs>64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Arial</vt:lpstr>
      <vt:lpstr>Souvenir Lt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Entrará na Santa Cidade</dc:title>
  <dc:subject>Apocalipse </dc:subject>
  <dc:creator>Pr. Ari Celso Cidral</dc:creator>
  <dc:description>Edição: Dilenio Enderle</dc:description>
  <cp:lastModifiedBy>Pr. Marcelo Carvalho</cp:lastModifiedBy>
  <cp:revision>79</cp:revision>
  <dcterms:created xsi:type="dcterms:W3CDTF">2003-01-15T15:17:29Z</dcterms:created>
  <dcterms:modified xsi:type="dcterms:W3CDTF">2022-05-19T08:49:58Z</dcterms:modified>
</cp:coreProperties>
</file>