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300" r:id="rId2"/>
    <p:sldId id="301" r:id="rId3"/>
    <p:sldId id="30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79" r:id="rId34"/>
    <p:sldId id="287" r:id="rId35"/>
    <p:sldId id="288" r:id="rId36"/>
    <p:sldId id="305" r:id="rId37"/>
    <p:sldId id="306" r:id="rId38"/>
    <p:sldId id="307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3" r:id="rId47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33" d="100"/>
          <a:sy n="33" d="100"/>
        </p:scale>
        <p:origin x="14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3353510-1A16-1F7D-3DA8-3CD36050E4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222B71B-BB96-21D0-3F49-47AA39D491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7042E719-8939-7D41-82A0-35732A2D9D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10FA3FB-A28B-E3ED-A0D5-73DAEC84AE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B9D146-B4BF-49B1-B97B-C2EDD3D83CB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C4CF2-F65B-87D2-BFC7-CBAA0FDB0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D13298-D8FB-C627-411F-51F53B1FB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9D870B-A23E-B18D-3622-446E54EA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12A1F0-7EB3-BFB1-D363-0D2AFFBA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1A29F9-B5D9-FB81-F0D5-7FFEE305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4399-68AF-4F06-9797-5B2EFA1393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99704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25E49-DBAC-251E-9DBA-72E96F32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396274-95DF-7A80-2A10-4E66FA1E5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4D574F-ADD6-FC5D-3B4F-559EC83A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FA24B-89CD-2955-D43E-3BA674DD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194567-684A-7D42-93AB-9AA3090E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14FB-B0F7-49FA-BF82-383EA6F062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99932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6A8E8A-47D0-AD17-45B9-983B5BE2A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16DB50-163E-D111-0830-2A1E1A8CF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57E9FF-9CE3-2658-476F-2489971D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A03FB6-5546-E91F-8BD7-1EE8837C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0E4F64-DC18-AAF5-19DA-8D9D43D7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76E9E-1944-4460-B631-5D6058074E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72259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E5D24-70C1-AD07-B516-33A49736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A2DC3-7EC5-4D84-C6E5-DAF2BBB3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A0528-3D20-C971-280C-7857E88F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9B8607-478F-5AEE-7EA3-CFE96919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E8A61E-8E1B-6E6C-6D7E-A32E2448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3CC7F-219D-41B7-9C0A-579ED221F6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53401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E2BCE-CEEB-B0AB-178D-D99ED6C7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A9B833-510F-4756-00BB-1C50A441E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2B66C8-FE42-900C-9E0F-889AA23E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0198A-3993-FC9F-9A81-BBBE56C4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997744-499F-DA44-100A-0C3FB61B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987B9-4C63-4E09-A751-3C1E76210B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01586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2651E-2539-4B3B-1AC0-74CC4F4B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6C52C5-D492-35E1-6DF1-6134FA453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9B01A1-50D4-D353-4CC7-022B2FA8F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8A4BF0-7D9C-DFDB-DB47-EF594DEB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E5E102-D2E3-67E4-8F66-50D559E4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64CC93-4A11-6F49-E1D6-7470E25E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3C03-EE9A-4443-A1F1-889BCF4A5F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05795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44DF6-AD4F-9CBF-E9FA-37A19D7FE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F20D7D-B52E-B67C-D0A3-ACCA3FBC4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3049C6-1009-1653-122B-835943D9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181565-09E2-FCE3-4326-C9D97085F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914936-AA8C-76DB-BFD5-F03392395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610D21-4191-66BB-7479-33785F68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430DB0-5514-3B64-82A3-F907D52D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91A0E3-4943-AE52-E79D-9517F83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D230F-BB7A-45CB-99D9-F27BF5AD2D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78073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D722B-30A0-E58B-E063-80B6C144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E45908-8471-0F86-5FAB-AA81E321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542E02-0962-20F2-7583-236C34A6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34E717-692B-A015-F963-071687A9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AE3E-1489-41C7-8A94-D0385B722C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15997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D64676-78C0-2F16-6E0B-FB58F23B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A355704-EEBA-93C6-97C8-7B8CFF23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110BA3-A4FA-9634-3E43-3B4439F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9CFE8-E496-4EAA-A81A-637FCFC733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56571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D7006-F62A-6DF6-B573-CB11F262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0770E-4151-D489-83FB-34EFF70D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F1EF0B-B5C3-E9FD-F4BC-BE119507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06513F-38BC-79D9-6DA0-4A26433C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0CC82B-A41F-B0C5-4B92-B8FCD089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C3B3DA-BE55-E0C9-BA6F-C606D14F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FED97-4B49-4940-B219-21F499AA3B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13603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FC44-A16B-35B7-14D9-EB655D6D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251E0AB-841A-D398-8932-7D52FD60A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B8503B-870C-E73B-2F48-029616FD8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2FA7D3-756D-3E06-99AF-52821AE1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E08AF7-11BD-E5F5-9360-60C8AB8B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F784C1-CB13-3A24-1932-769FE56F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9152-D860-4EF0-919A-905EA140D2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66397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EC5172-8503-00A5-5A06-5E036BC6E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8CB712-F411-E092-DE22-BAF4825A5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706785-BA19-6D84-164D-47521E7C46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147CC9-F3DA-9F26-6D0F-76E5CC0AB1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BADD00-6930-52DF-9798-C914472D11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1A2A0E9-A5E6-4945-835A-C4B8AD5CF37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B9CEDC98-BE62-A8AA-3DA1-1106DE95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2">
            <a:extLst>
              <a:ext uri="{FF2B5EF4-FFF2-40B4-BE49-F238E27FC236}">
                <a16:creationId xmlns:a16="http://schemas.microsoft.com/office/drawing/2014/main" id="{0C34C4E2-6FAF-AC3E-28CC-2457BD16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40225"/>
            <a:ext cx="82804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Depois de as testemunhas continuarem testificando em meio a um obscuro período de perseguição, que faria contra elas a besta que sobe do abismo?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>
            <a:extLst>
              <a:ext uri="{FF2B5EF4-FFF2-40B4-BE49-F238E27FC236}">
                <a16:creationId xmlns:a16="http://schemas.microsoft.com/office/drawing/2014/main" id="{91DBBC2E-E49D-65FB-6386-CBC156A1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5413"/>
            <a:ext cx="8937625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B66ABEEA-F916-F306-1D33-3D618D7B0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895350"/>
            <a:ext cx="3167062" cy="5337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“Quando tiverem, então, concluído o testemunho que devem dar, a besta que surge do abismo pelejará contra elas, e as vencerá, e matará.”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11:7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>
            <a:extLst>
              <a:ext uri="{FF2B5EF4-FFF2-40B4-BE49-F238E27FC236}">
                <a16:creationId xmlns:a16="http://schemas.microsoft.com/office/drawing/2014/main" id="{14EE28CD-008F-5134-02D5-9158FA03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2">
            <a:extLst>
              <a:ext uri="{FF2B5EF4-FFF2-40B4-BE49-F238E27FC236}">
                <a16:creationId xmlns:a16="http://schemas.microsoft.com/office/drawing/2014/main" id="{78941C19-85F1-DBD9-9FEF-1BF1FF2B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84763"/>
            <a:ext cx="6192837" cy="1493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Por quanto tempo permaneceram sem vida as testemunhas?</a:t>
            </a:r>
            <a:r>
              <a:rPr lang="pt-BR" altLang="pt-BR" sz="2800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11:11 e 12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>
            <a:extLst>
              <a:ext uri="{FF2B5EF4-FFF2-40B4-BE49-F238E27FC236}">
                <a16:creationId xmlns:a16="http://schemas.microsoft.com/office/drawing/2014/main" id="{080B966A-C39B-C109-605E-0153C5AA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0F6CDB66-85B8-4F23-A540-25DD505C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052513"/>
            <a:ext cx="3889375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Como a Bíblia o desmascara, Satanás procura silenciar seu testemunho, quer mantendo-a oculta, quer destruindo-a.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>
            <a:extLst>
              <a:ext uri="{FF2B5EF4-FFF2-40B4-BE49-F238E27FC236}">
                <a16:creationId xmlns:a16="http://schemas.microsoft.com/office/drawing/2014/main" id="{FDA86C44-2F20-73BF-E12F-96B4F4DA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 Box 2">
            <a:extLst>
              <a:ext uri="{FF2B5EF4-FFF2-40B4-BE49-F238E27FC236}">
                <a16:creationId xmlns:a16="http://schemas.microsoft.com/office/drawing/2014/main" id="{17BEDA41-E3AD-D815-5CC1-28AFC692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12788"/>
            <a:ext cx="4392612" cy="5453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Se aplicarmos a estes três dias e meio o princípio bíblico de um dia por um ano (Ezequiel 4:6) chegaremos a conclusão de que o testemunho bíblico reviveria três anos e meio depois de ter sido aniquilado.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>
            <a:extLst>
              <a:ext uri="{FF2B5EF4-FFF2-40B4-BE49-F238E27FC236}">
                <a16:creationId xmlns:a16="http://schemas.microsoft.com/office/drawing/2014/main" id="{A7DC0119-256F-ADFF-E258-DC78EA36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D515D737-B776-B05B-FC8C-87253C23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4103688" cy="5453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Esta profecia se cumpriu de um modo muito precioso e surpreendente na história da França. Os três anos e meio foram exatamente o Reinado de Terror da Revolução Francesa.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>
            <a:extLst>
              <a:ext uri="{FF2B5EF4-FFF2-40B4-BE49-F238E27FC236}">
                <a16:creationId xmlns:a16="http://schemas.microsoft.com/office/drawing/2014/main" id="{AC492C4D-91E7-0D7E-930B-42268CC7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650FB166-FB95-D82E-2779-96B062B1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889000"/>
            <a:ext cx="4249738" cy="5203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Este período começou aos 26 de novembro de 1793 quando a França, por decreto de sua Assembléia Legislativa, declarou que não há Deus, o que foi motivo de regozijo para todos os seus habitantes, e durou até 17 de junho de 1797, quando o governo francês anulou o decreto e outra vez se permitiu a prática da religião na França.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>
            <a:extLst>
              <a:ext uri="{FF2B5EF4-FFF2-40B4-BE49-F238E27FC236}">
                <a16:creationId xmlns:a16="http://schemas.microsoft.com/office/drawing/2014/main" id="{D92D70B5-95CB-34E1-05B5-440991FC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3A5B2C71-2FB2-2771-DC21-17BC121A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4176712" cy="5654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Durante este tempo a Bíblia foi 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queimada e abolida na França, foi “morta”. Todas as igrejas foram fechadas e proibiu-se a adoração de Deus por decreto da assembléia, que era o corpo legislativo da França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>
            <a:extLst>
              <a:ext uri="{FF2B5EF4-FFF2-40B4-BE49-F238E27FC236}">
                <a16:creationId xmlns:a16="http://schemas.microsoft.com/office/drawing/2014/main" id="{D7DE4910-F9E9-CF2C-A829-F9C07B1C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055AEA67-13CE-387B-7B3F-28C5D6CD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4175125" cy="447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Também se decidiu que a semana seria de dez dias. O dia de descanso foi abandonado, e em seu lugar se consagrava um dia em cada dez para a orgia e a blasfêmia.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>
            <a:extLst>
              <a:ext uri="{FF2B5EF4-FFF2-40B4-BE49-F238E27FC236}">
                <a16:creationId xmlns:a16="http://schemas.microsoft.com/office/drawing/2014/main" id="{D0DF892C-AEDC-B1A2-799E-AB38F9A8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A68DC6F3-8853-D428-DF7C-9E6924E15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92600"/>
            <a:ext cx="80645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Negou-se abertamente a existência de Deus. Uma mulher imoral foi nomeada a deusa da razão, e as pessoas deviam adorá-la.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>
            <a:extLst>
              <a:ext uri="{FF2B5EF4-FFF2-40B4-BE49-F238E27FC236}">
                <a16:creationId xmlns:a16="http://schemas.microsoft.com/office/drawing/2014/main" id="{AF4A3F3D-5BD9-4C20-A26A-40D33C9E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E3BC0397-E267-7E62-EE52-A7C2DB1B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08500"/>
            <a:ext cx="82296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Ficou proibido todo tipo de culto religioso. Tudo isso durou exatamente três anos e meio como disse a profecia.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539E1B5F-6CBC-8090-862C-2A51A7B97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B0551883-381B-C0DF-4D35-9CC90064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4392612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Porém, o testemunho bíblico não só ressuscitaria, mas se elevaria e sua fama subiria ao Céu.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>
            <a:extLst>
              <a:ext uri="{FF2B5EF4-FFF2-40B4-BE49-F238E27FC236}">
                <a16:creationId xmlns:a16="http://schemas.microsoft.com/office/drawing/2014/main" id="{85B5449A-D15A-D618-828E-A9BA9531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FE2D4F29-C8D3-1920-B989-69B45412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4681537" cy="4727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Em 1804 e 1816 foram organizadas as primeiras e maiores sociedades bíblicas e o livro de  Deus inundou o planeta, constituindo-se no livro mais difundido de toda a história da humanidade.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>
            <a:extLst>
              <a:ext uri="{FF2B5EF4-FFF2-40B4-BE49-F238E27FC236}">
                <a16:creationId xmlns:a16="http://schemas.microsoft.com/office/drawing/2014/main" id="{D166E07E-A3E3-C349-F795-119B6D31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A7C9F916-859E-8C80-9B40-DBCD9791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3960813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 aconteceu ao ocorrer um grande terremoto? (Símbolo de poder e intervenção divina)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>
            <a:extLst>
              <a:ext uri="{FF2B5EF4-FFF2-40B4-BE49-F238E27FC236}">
                <a16:creationId xmlns:a16="http://schemas.microsoft.com/office/drawing/2014/main" id="{2F4527A0-0A1D-9CD7-67DA-1EDD41D9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2E8C1961-AD58-2DE7-A780-CF93C975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2150"/>
            <a:ext cx="3960813" cy="5764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“Naquela hora, houve um grande terremoto, e ruiu a décima parte da cidade, e morreram, nesse terremoto, sete mil pessoas, ao passo que as outras ficaram sobremodo aterrorizadas e deram glória ao Deus do Céu.”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11:13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EC92FDD7-B9C3-06FE-0655-80207F6F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402B246B-183D-E48E-A61B-20224F03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800100"/>
            <a:ext cx="3887788" cy="4789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Este terremoto não é o do final da história, porque ruiu apenas a décima parte da cidade. Deve ser entendido como o derramamento de um juízo parcial de Deus para conduzir os homens ao respeito de Sua Palavra.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>
            <a:extLst>
              <a:ext uri="{FF2B5EF4-FFF2-40B4-BE49-F238E27FC236}">
                <a16:creationId xmlns:a16="http://schemas.microsoft.com/office/drawing/2014/main" id="{7405D984-A12B-6493-DD3F-269CD370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EB4687E1-873A-201C-7E72-3FDB23F13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3888"/>
            <a:ext cx="4248150" cy="4538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Alguns crêem que a cidade mencionada aqui é símbolo da França; outros, que representava o papado, o qual era apoiado pelos dez reis ou nações de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17: 12, 13 ,18.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>
            <a:extLst>
              <a:ext uri="{FF2B5EF4-FFF2-40B4-BE49-F238E27FC236}">
                <a16:creationId xmlns:a16="http://schemas.microsoft.com/office/drawing/2014/main" id="{A89915FA-1969-25BF-F87B-49E70DEA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6227FC8F-920E-C803-70E2-BA5EB10E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4032250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terremoto seria o aprisionamento do papa em 1798. A França é um destes dez reis e seria a décima parte que caiu por um curto tempo; que se levantou contra toda manifestação religiosa.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70553805-FE96-42BF-3379-27A3AB9B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44F6D427-BEFE-562B-578C-282DFDAA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981075"/>
            <a:ext cx="3781425" cy="3990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As 7000 pessoas que morreram poderiam ser entendidas como a realeza que perdeu seus títulos de nobreza e foram mortas.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FA97AF7E-B6BE-3A7F-4334-DEF465E5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B7009306-0C46-1A36-564C-82D20F29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3816350" cy="503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Isto despertou terror a princípio, e os levou mais tarde a glorificar a Deus quando voltaram a aceitar a Bíblia e a religião.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9FC49A06-E0BF-42B4-A2C1-14BF5EB78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>
            <a:extLst>
              <a:ext uri="{FF2B5EF4-FFF2-40B4-BE49-F238E27FC236}">
                <a16:creationId xmlns:a16="http://schemas.microsoft.com/office/drawing/2014/main" id="{BE92D7FC-6B4E-A711-1812-34B268B0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22BBBC96-8BB1-D1BC-6E14-D9DB02070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4176713" cy="4968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Os três anjos do Apocalipse que reivindicam a honra de Deus. 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Em apocalipse 14, se encontram os três pontos importantes da mensagem que o remanescente fiel deve proclamar, por ter sido chamado a reivindicar o caráter de Deus.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>
            <a:extLst>
              <a:ext uri="{FF2B5EF4-FFF2-40B4-BE49-F238E27FC236}">
                <a16:creationId xmlns:a16="http://schemas.microsoft.com/office/drawing/2014/main" id="{1C451698-AAAE-F088-5B7E-C395C165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0B422A0F-EDA2-1613-2F61-7FC967D9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59055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Qual a difusão que receberia o evangelho eterno?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CB8EF82-29AC-2364-BA89-4891BF53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4967287" cy="4144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“Vi outro anjo voando pelo meio do céu, tendo um evangelho eterno para pregar aos que se assentam sobre a terra, e a cada nação, e tribo, e língua, e povo.”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14:6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extLst>
              <a:ext uri="{FF2B5EF4-FFF2-40B4-BE49-F238E27FC236}">
                <a16:creationId xmlns:a16="http://schemas.microsoft.com/office/drawing/2014/main" id="{8D1A949F-B59C-443F-A457-B47213FE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27ED02F7-C1A3-4CEA-4C57-EA6B4AFD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7416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Qual a primeira parte da mensagem especial de Deus para nosso tempo?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9419422F-4DFF-B8E5-99B6-0281CA32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306638"/>
            <a:ext cx="5399088" cy="3443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 Temei a Deus e dai-lhe glória, pois é chegada a hora do seu juízo; e adorai aquele que fez o céu, e a terra, e o mar, e as fontes das águas.” </a:t>
            </a: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14:7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>
            <a:extLst>
              <a:ext uri="{FF2B5EF4-FFF2-40B4-BE49-F238E27FC236}">
                <a16:creationId xmlns:a16="http://schemas.microsoft.com/office/drawing/2014/main" id="{0F1F7C68-360E-4856-5623-92F6F300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8D2D108F-7595-FD79-FDC4-9AD1669B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6063"/>
            <a:ext cx="5472113" cy="447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Esta mensagem é o oposto da teoria da evolução, pois exige adoração a Deus nos termos do mandamento do sábado (Êxodo 20:8-11) e adquire grande solenidade na época do juízo que João viu em progresso no santuário do Céu.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>
            <a:extLst>
              <a:ext uri="{FF2B5EF4-FFF2-40B4-BE49-F238E27FC236}">
                <a16:creationId xmlns:a16="http://schemas.microsoft.com/office/drawing/2014/main" id="{B92382CE-23F6-1E99-1EB2-270A2208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D3C6326A-EE5E-1F49-042A-3C41E614B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5616575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“Seguiu-se outro anjo, o segundo dizendo: Caiu, caiu a grande Babilônia que tem dado a beber a todas as nações do vinho da fúria da sua prostituição.”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14:8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C9E28855-2C36-56D0-E190-973203A8C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73437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Qual a segunda parte da mensagem dos três anjos?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42D62579-3AA2-63B3-CFEC-FC4D831D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0DD30FA2-5677-B677-2031-44066DE2A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65175"/>
            <a:ext cx="4535487" cy="5643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 mensagem do segundo anjo denuncia a apostasia e se complementa com a dramática advertência de Apocalipse 18, onde Deus diz a Seu povo que devem sair das igrejas doutrinariamente equivocadas a fim de não ser cúmplice nos seus pecados nem participar de seus flagelos.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>
            <a:extLst>
              <a:ext uri="{FF2B5EF4-FFF2-40B4-BE49-F238E27FC236}">
                <a16:creationId xmlns:a16="http://schemas.microsoft.com/office/drawing/2014/main" id="{D3C5EE4E-D5C6-442E-D30A-7392B2A4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21B35F39-8648-5130-3B8D-76498B6C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733675"/>
            <a:ext cx="5689600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“Seguiu-se a estes outro anjo, o terceiro, dizendo, em grande voz: Se alguém adora a besta e a sua imagem e recebe a sua marca na fronte ou sobre a mão...</a:t>
            </a:r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842124E3-481D-702C-2DFF-E0AEBBF4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74168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latin typeface="Arial" panose="020B0604020202020204" pitchFamily="34" charset="0"/>
              </a:rPr>
              <a:t>Qual é a tremenda admoestação que Deus proclama por meio da mensagem do terceiro anjo?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>
            <a:extLst>
              <a:ext uri="{FF2B5EF4-FFF2-40B4-BE49-F238E27FC236}">
                <a16:creationId xmlns:a16="http://schemas.microsoft.com/office/drawing/2014/main" id="{F9000450-B1C4-1207-30CC-774671DB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 Box 4">
            <a:extLst>
              <a:ext uri="{FF2B5EF4-FFF2-40B4-BE49-F238E27FC236}">
                <a16:creationId xmlns:a16="http://schemas.microsoft.com/office/drawing/2014/main" id="{AAEC97EE-9849-4650-B494-13EB75167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949575"/>
            <a:ext cx="7596187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“...Também esse beberá do vinho da cólera de Deus, preparado, sem mistura, do cálice da sua ira, e será atormentado com fogo e enxofre, diante dos santos anjos e na presença do Cordeiro...					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>
            <a:extLst>
              <a:ext uri="{FF2B5EF4-FFF2-40B4-BE49-F238E27FC236}">
                <a16:creationId xmlns:a16="http://schemas.microsoft.com/office/drawing/2014/main" id="{6E1E832D-E6FA-EE75-EB07-770DF15A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 Box 4">
            <a:extLst>
              <a:ext uri="{FF2B5EF4-FFF2-40B4-BE49-F238E27FC236}">
                <a16:creationId xmlns:a16="http://schemas.microsoft.com/office/drawing/2014/main" id="{4A0F6A67-5B34-5B11-C439-217EE586C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3573463"/>
            <a:ext cx="7229475" cy="2878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“...A fumaça do seu tormento sobe pelos séculos dos séculos, e não tem descanso algum, nem de dia nem de noite, os adoradores da besta e da sua imagem e quem quer que receba a marca do seu nome.”</a:t>
            </a: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 Apocalipse 14:9-11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60EC4746-3224-24D4-E9D3-0C967519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B9E015BD-FB83-A95C-AB3F-A042326B3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4321175" cy="4965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revelação divina é impressionantemente clara e nos adverte que, se não abandonarmos o erro e a rebelião, sofreremos as pragas e estaremos irremediavelmente perdidos.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3B6ED812-F435-FC9B-7826-7F30E60B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>
            <a:extLst>
              <a:ext uri="{FF2B5EF4-FFF2-40B4-BE49-F238E27FC236}">
                <a16:creationId xmlns:a16="http://schemas.microsoft.com/office/drawing/2014/main" id="{7DED7967-6B0B-B16E-889D-32706A30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8783B313-CBDB-18AD-0749-F8ABCF22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268413"/>
            <a:ext cx="4038600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Ao sair da grande babilônia, com quem devem unir-se os sinceros?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144969A6-DE50-87D6-2318-C5CD43E4F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41663"/>
            <a:ext cx="4176713" cy="3201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“Aqui está a perseverança dos santos, os que guardam os mandamentos de Deus e  a fé em Jesus.”</a:t>
            </a:r>
            <a:r>
              <a:rPr lang="pt-BR" altLang="pt-BR" sz="2800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14:12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B6BC4CF3-27EA-D12E-5FFA-EEB1B1DFB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275"/>
            <a:ext cx="5548313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povo de Deus na profecia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extLst>
              <a:ext uri="{FF2B5EF4-FFF2-40B4-BE49-F238E27FC236}">
                <a16:creationId xmlns:a16="http://schemas.microsoft.com/office/drawing/2014/main" id="{53526A3F-007B-AC9A-607E-0A6F04EC2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D708E866-ECF0-FB5C-C3D0-4173FD0F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4968875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Que sucederá quando terminar a pregação da mensagem dos três anjos?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2E49CAB3-B690-37B1-77F8-BB24B357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3960812" cy="4097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“Olhei, e eis uma nuvem branca, e sentado sobre a nuvem um semelhante a filho de homem, tendo na cabeça uma coroa de ouro e na mão uma foice afiada.” </a:t>
            </a:r>
          </a:p>
          <a:p>
            <a:pPr algn="r">
              <a:lnSpc>
                <a:spcPct val="95000"/>
              </a:lnSpc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Apocalipse 14:14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5922DBD1-4DBA-0950-C685-28E22A8F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6B87E374-99FD-EEC6-DBDE-BE2F332B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3225"/>
            <a:ext cx="4897438" cy="5607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“Outro anjo saiu do santuário, gritando em grande voz para aquele que se achava assentado sobre a nuvem: Toma a tua foice e ceifa, pois chegou a hora de ceifar, visto que a seara da terra já amadureceu!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 Apocalipse 14:15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>
            <a:extLst>
              <a:ext uri="{FF2B5EF4-FFF2-40B4-BE49-F238E27FC236}">
                <a16:creationId xmlns:a16="http://schemas.microsoft.com/office/drawing/2014/main" id="{210B8C17-5F44-F236-00A6-F219CA70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DD3178AD-2572-E5AA-B3D1-6F8E1DAB1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23925"/>
            <a:ext cx="3743325" cy="4144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aquele que estava sentado sobre a nuvem passou a sua foice sobre a terra, e a terra foi ceifada”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14:16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AB04B654-7A21-29D9-15EA-F23B0CA98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A4AB4EED-B6C1-A1B5-D0F1-A02F68B10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050925"/>
            <a:ext cx="6408737" cy="268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será pregado este evangelho do reino por todo mundo, para testemunho a todas as nações. Então virá o fim.”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Mateus 24:14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92F2DCC0-AA23-D913-F565-C53AE42D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AF35044E-5EED-34A4-7AB1-7F12DBE5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3571875"/>
            <a:ext cx="7305675" cy="3170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disse-lhes: Ide por todo o mundo e pregai o evangelho a toda criatura. Quem crer e for batizado será salvo; quem, porém, não crer será condenado.”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Marcos 16:15 e 16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1" name="Picture 11">
            <a:extLst>
              <a:ext uri="{FF2B5EF4-FFF2-40B4-BE49-F238E27FC236}">
                <a16:creationId xmlns:a16="http://schemas.microsoft.com/office/drawing/2014/main" id="{A2427CC6-A675-73F1-0980-6BF430DE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>
            <a:extLst>
              <a:ext uri="{FF2B5EF4-FFF2-40B4-BE49-F238E27FC236}">
                <a16:creationId xmlns:a16="http://schemas.microsoft.com/office/drawing/2014/main" id="{4D1EFEC9-5BDB-3EAD-E5D5-2B62F22D0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781300"/>
            <a:ext cx="8088313" cy="2195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“Darei as minhas duas testemunhas que profetizem por mil duzentos e sessenta dias, vestidas de pano de saco.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11:3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>
            <a:extLst>
              <a:ext uri="{FF2B5EF4-FFF2-40B4-BE49-F238E27FC236}">
                <a16:creationId xmlns:a16="http://schemas.microsoft.com/office/drawing/2014/main" id="{4B79BF27-CB87-E2F9-BCA8-68B06179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2">
            <a:extLst>
              <a:ext uri="{FF2B5EF4-FFF2-40B4-BE49-F238E27FC236}">
                <a16:creationId xmlns:a16="http://schemas.microsoft.com/office/drawing/2014/main" id="{75B213BA-806D-A064-F229-E950CEE0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146425"/>
            <a:ext cx="8353425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latin typeface="Arial" panose="020B0604020202020204" pitchFamily="34" charset="0"/>
              </a:rPr>
              <a:t>As duas oliveiras e os dois candeeiros se referem a mesma coisa e no contexto dos 1260 dias, devem ser identificados como Velho e Novo Testamentos, revelados pelo Espírito Santo.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B88D94BB-526D-8FFC-1C82-1C3AA169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4983163"/>
            <a:ext cx="4822825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S. João 14:26; 15:26; 16:13-15</a:t>
            </a:r>
            <a:b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S. Pedro 1:21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>
            <a:extLst>
              <a:ext uri="{FF2B5EF4-FFF2-40B4-BE49-F238E27FC236}">
                <a16:creationId xmlns:a16="http://schemas.microsoft.com/office/drawing/2014/main" id="{C8CA44C9-A439-5884-472D-37E73B530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2">
            <a:extLst>
              <a:ext uri="{FF2B5EF4-FFF2-40B4-BE49-F238E27FC236}">
                <a16:creationId xmlns:a16="http://schemas.microsoft.com/office/drawing/2014/main" id="{8E98A228-ABCE-3476-B2D8-D4A84178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4752975" cy="268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Nosso Senhor Jesus Cristo disse que as Escrituras dão testemunho Dele.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S. João 5:39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83EF26BB-C3B4-8EF0-6A7B-7F9967E4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70313"/>
            <a:ext cx="4464050" cy="268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 Davi declarou que a palavra de Deus é uma lâmpada que ilumina o caminho.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Salmos 119:105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>
            <a:extLst>
              <a:ext uri="{FF2B5EF4-FFF2-40B4-BE49-F238E27FC236}">
                <a16:creationId xmlns:a16="http://schemas.microsoft.com/office/drawing/2014/main" id="{209400A7-CB6A-C123-BFB1-804B99CA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6CEDD9F2-0FA2-DC2D-0BED-44EE71678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370388"/>
            <a:ext cx="7127875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O período de perseguição de 42 meses ou 1260 dias (anos literais), que vai desde o Edito de Justiniano (538) até que Berthier, general napolitano, o aboliu (1768), já foi estudado.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>
            <a:extLst>
              <a:ext uri="{FF2B5EF4-FFF2-40B4-BE49-F238E27FC236}">
                <a16:creationId xmlns:a16="http://schemas.microsoft.com/office/drawing/2014/main" id="{8C94DFE1-7702-3D81-33A6-7CECB97C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ext Box 2">
            <a:extLst>
              <a:ext uri="{FF2B5EF4-FFF2-40B4-BE49-F238E27FC236}">
                <a16:creationId xmlns:a16="http://schemas.microsoft.com/office/drawing/2014/main" id="{9399A2ED-46DD-2C26-E26E-198031A8C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05263"/>
            <a:ext cx="7272338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Durante esta época, apesar de brutalmente perseguidos, o Velho e o Novo Testamentos continuaram dando testemunho do amor e da verdade de Deus.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1469</Words>
  <Application>Microsoft Office PowerPoint</Application>
  <PresentationFormat>Apresentação na tela (4:3)</PresentationFormat>
  <Paragraphs>69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Arial</vt:lpstr>
      <vt:lpstr>Souvenir Lt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Duas Testemunhas de Luto e a Mensagem dos Tres Anjos</dc:title>
  <dc:subject>Apocalipse</dc:subject>
  <dc:creator>Pr. Ari Celso Cidral</dc:creator>
  <dc:description>Edição: Dilenio Enderle</dc:description>
  <cp:lastModifiedBy>Pr. Marcelo Carvalho</cp:lastModifiedBy>
  <cp:revision>143</cp:revision>
  <dcterms:created xsi:type="dcterms:W3CDTF">2003-01-17T16:21:57Z</dcterms:created>
  <dcterms:modified xsi:type="dcterms:W3CDTF">2022-05-19T08:49:48Z</dcterms:modified>
</cp:coreProperties>
</file>