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4" r:id="rId21"/>
    <p:sldId id="272" r:id="rId22"/>
    <p:sldId id="273" r:id="rId23"/>
    <p:sldId id="274" r:id="rId24"/>
    <p:sldId id="285" r:id="rId25"/>
    <p:sldId id="275" r:id="rId26"/>
    <p:sldId id="276" r:id="rId27"/>
    <p:sldId id="283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17421-1DC7-B887-0F94-366F62CA3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A3ABAE-3D29-F42B-CABF-A3B64925E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2A82C-5A26-16DC-C2D4-941B5CBE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E5E598-B084-F72D-DC65-D75460A0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816042-4610-89AC-7093-67538F94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840D-A9F1-4F96-86D1-CE52AC90AD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47062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BCD8F-DB4F-82D8-6B1B-B3DC2045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CA364-9B03-9CB3-0A52-5526C7C12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D4AE4B-7F26-299C-B065-50BA1904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325744-232F-4800-29F5-8781BA4A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EB7B82-BB67-6501-C9C3-C62C0F97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0410-97C1-4D09-A245-63FE17668D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34979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37160D-0E52-0BDC-58BE-EB5FB4281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A0FAF0-72AB-C98A-3184-C85D4F6CD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2D527F-5317-1DCC-FE2B-7200B0FA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484E2B-E1A6-39F6-8AD9-EA717629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03C6B-78F6-C228-7B64-83FB6522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7B023-F1CA-4ADB-A073-09EA7C49E5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9561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77C27-F82A-869B-EFEC-36D6185C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723CD5-3142-FAC7-7B31-F71AFC1A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26A56-594D-6B31-125F-5668FCBA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2CCFDA-8F3D-9A60-0884-575F9CD4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1E3762-8214-4D08-D1B1-4FE7005B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641FF-A1C2-4C46-AB96-E8B5224FFB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63727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E3BC5-E625-D5EB-98D4-5B57A898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14B2EC-74A1-B4A0-9BB7-554F8574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CFCE18-AB2A-9735-05A2-F566460D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077FA7-556E-250A-68D8-CD78A430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75320E-0241-AFE8-E340-60CA54AF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7DABB-D404-4DE8-A674-FE98F83FDC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67274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9E83E-C08D-8FBB-BC07-E33A2039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E4185-1870-223C-659F-7A1212447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EF37BA-D0A2-5E29-D63B-AF5728121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A8C413-A2C5-354B-09B2-AA285576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E5BF87-A2F9-7058-5301-3A881461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0B7320-CCC6-1259-3C4F-3EDA9E1A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5468F-175B-4310-A653-6D1E2A6BA8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143112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C0943-0B5C-9923-BBEB-DF97D68B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F2CBD-941D-13B2-0FF1-89B5D5E6A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D6FDE0-23F7-CEF5-8575-24267AA06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AFBE3D-363A-2B90-28ED-60AA2AC96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AFFA85-C8E1-2723-92B2-5DB457C6A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768697-8E45-6D1A-E6D3-B6D54F58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D4C2B7-DB5F-B359-C8E4-6B15D404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BE1171-173E-8CE3-6FD7-EBC557E8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E3DF9-4583-4C9E-B8BB-D560EC2771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18432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653ED-2291-4F9C-A40B-B6848AED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95AC7B-53AC-195E-255D-28F76287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E8E23F-1DDA-368D-E8D3-DDA92C36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DECE33-D4D0-CCB8-2FDB-38D5ACE9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ED97-9BEE-43B2-9899-5E789D9C10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87438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D4350CB-491D-2F13-DBA9-F3D72AEA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EE75B18-C07A-6D8C-864D-213A0ED7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5355D2-FE9B-B06B-0CA8-41E6B3DC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1297-2B02-4C05-9ACA-C2235D2B2A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87173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8B980-7DD0-5276-FE3D-03AD6B6D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C064C0-120D-3C26-1F35-192F5A0F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50C9CE-F11C-3A46-57BB-67C2A5739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9AD6DD-7E37-8628-9A27-4F67C316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9E17BC-857F-EF2C-0505-2984159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BB873D-7E16-A1E0-F7E0-5639831D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3FBCC-7A44-4DEF-9A5A-D28FDB88F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5538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2E895-0428-2F99-BB56-B106F208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E76A71-9BE3-68C1-C436-722B7D4D0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532FD3-051C-508C-61A6-6A7C817D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97405F-E433-DC70-F8F6-A5C03CDD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A94BC5-554E-07B5-4B9D-BB8AE46F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772209-F6E9-2452-B017-A20BC620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C3FF1-10B7-42B9-802A-4E256CD729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84177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123045-92ED-64FB-769D-532844436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C3BC5A-5D80-6E6D-ACAF-9CE3F8AAD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1E172F-ECA6-32E7-31DA-9780A069E1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4F9512-548B-2B5C-ACC5-473183D3E0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5C8DDD-2297-5002-B6A0-82FB2A1140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A6210AB-4212-4AB1-9234-8A044C0A962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extLst>
              <a:ext uri="{FF2B5EF4-FFF2-40B4-BE49-F238E27FC236}">
                <a16:creationId xmlns:a16="http://schemas.microsoft.com/office/drawing/2014/main" id="{9B827482-BCC3-6A12-5ECF-C98A537B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2">
            <a:extLst>
              <a:ext uri="{FF2B5EF4-FFF2-40B4-BE49-F238E27FC236}">
                <a16:creationId xmlns:a16="http://schemas.microsoft.com/office/drawing/2014/main" id="{498DC573-DA97-F95C-CD68-658C6071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3688"/>
            <a:ext cx="5761037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5. Os dez mandamentos são ainda vigentes.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AB64A83F-71FA-623F-20E4-7B8D8FEAE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92375"/>
            <a:ext cx="4608513" cy="2471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“Se me amais, guardareis os meus mandamentos” </a:t>
            </a: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João 14:15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>
            <a:extLst>
              <a:ext uri="{FF2B5EF4-FFF2-40B4-BE49-F238E27FC236}">
                <a16:creationId xmlns:a16="http://schemas.microsoft.com/office/drawing/2014/main" id="{BB424C0B-6AF2-579C-BEAF-DD5433FD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1700ECB6-9D04-C71D-6E7C-B632A282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67691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6. Os mortos estão inconscientes até a ressurreição.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E377B4EE-E82E-9EBB-93CE-2EE704CE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49400"/>
            <a:ext cx="4824413" cy="5119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“Porque os vivos sabem que hão de morrer, mas os mortos não sabem coisa nenhuma, nem tampouco terão eles recompensa, porque a sua memória jaz no esquecimento.”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Eclesiastes 9:5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>
            <a:extLst>
              <a:ext uri="{FF2B5EF4-FFF2-40B4-BE49-F238E27FC236}">
                <a16:creationId xmlns:a16="http://schemas.microsoft.com/office/drawing/2014/main" id="{BD3868CE-0BB9-607E-D907-C34AA10FE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363FC0D1-7E95-EFD5-77A2-A67C18E2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6250"/>
            <a:ext cx="4824412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7. Deus o Pai, Deus verdadeiro e vivo é a primeira pessoa da Trindade.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5C667329-6DFE-BF89-2A12-283890C9B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284538"/>
            <a:ext cx="4392612" cy="3170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“Graça e paz a vós outros, da parte de Deus, nosso Pai, e do Senhor Jesus Cristo.”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Filipenses 1:2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>
            <a:extLst>
              <a:ext uri="{FF2B5EF4-FFF2-40B4-BE49-F238E27FC236}">
                <a16:creationId xmlns:a16="http://schemas.microsoft.com/office/drawing/2014/main" id="{07E92B92-94BE-AC40-686A-7391990A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374DDCE2-602C-5B92-BA2A-2519E807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69135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8. Jesus Cristo é Deus e portanto, a segunda pessoa da Trindade.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302BF68-E9B0-5798-F637-9D50EDC0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03413"/>
            <a:ext cx="4032250" cy="4910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“Também sabemos que o Filho de Deus é vindo e nos tem entendimento para reconhecermos o verdadeiro; e estamos no verdadeiro, em seu Filho, Jesus Cristo. Este é o verdadeiro Deus e a vida eterna.”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 I João 5:20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>
            <a:extLst>
              <a:ext uri="{FF2B5EF4-FFF2-40B4-BE49-F238E27FC236}">
                <a16:creationId xmlns:a16="http://schemas.microsoft.com/office/drawing/2014/main" id="{5F700DB4-C3E8-D8B7-7A96-29DF7820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>
            <a:extLst>
              <a:ext uri="{FF2B5EF4-FFF2-40B4-BE49-F238E27FC236}">
                <a16:creationId xmlns:a16="http://schemas.microsoft.com/office/drawing/2014/main" id="{B23835F1-8871-B319-C0BE-1A42AFCC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619283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9. O Espírito Santo, a terceira pessoa da Divindade.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21419E3B-3CF6-8DB2-5520-F8ECAD51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92263"/>
            <a:ext cx="4608513" cy="4789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“E eu rogarei ao Pai, e ele vos dará outro Consolador, a fim de que esteja sempre convosco, o Espírito da verdade, que o mundo não pode receber, porque não o vê </a:t>
            </a:r>
          </a:p>
          <a:p>
            <a:pPr>
              <a:spcBef>
                <a:spcPct val="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nem o conhece; vós o conheceis, porque ele habita convosco, e estará em vós.”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>
                <a:latin typeface="Arial" panose="020B0604020202020204" pitchFamily="34" charset="0"/>
              </a:rPr>
              <a:t>João 14:16 e 17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>
            <a:extLst>
              <a:ext uri="{FF2B5EF4-FFF2-40B4-BE49-F238E27FC236}">
                <a16:creationId xmlns:a16="http://schemas.microsoft.com/office/drawing/2014/main" id="{CD0E2A6A-7D5C-75AE-E49B-CCE3AE2D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C9561AA2-FA84-CC13-245E-11787E4D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33375"/>
            <a:ext cx="5976937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10. O remanescente fiel deve proclamar a mensagem dos três anjos.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424187F6-B9DD-B5C7-42BC-88AF5DAB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986213"/>
            <a:ext cx="6480175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“Aqui está a perseverança dos santos, os que  guardam os mandamentos de Deus e tem a fé em Jesus.”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14:12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5636A31A-F0E8-48D5-010E-770C11D1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10AE2BD7-E772-0C6B-E470-CA2707B1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96975"/>
            <a:ext cx="7704137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11. Os cristãos cuidam de sua saúde.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171D3D3-0A99-28E2-A052-C99060E5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7993063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“Acaso, não sabeis que o vosso corpo é o santuário do Espírito Santo, que está em vós, o qual tendes da parte de Deus, e que não sois de vós mesmos? Porque fostes comprados por preço. Agora, pois, glorificai  a Deus no vosso corpo.”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I Coríntios 6:19 e  20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555816A8-FF7A-0340-D2A3-CFFCC219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FADE401F-BAB9-33B5-73EF-9146B665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5596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12. Deus concedeu o dom de profecia ao remanescente fiel.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9452A1B-6EC3-7568-266A-8991349B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5041900" cy="5337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“Pela manhã cedo, se levantaram saíram ao deserto de Tecoa; ao saírem eles, pôs-se Josafá em pé e disse: Ouvi-me, ó Judá e vós, moradores de Jerusalém! Crede no Senhor, vosso Deus, e estareis seguros; crede nos seus profetas, e prosperareis.”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II Crônicas 20:20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C3238859-A76E-35FC-051F-342BE5DE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C25915B4-EA39-A08E-6A8D-E61CDB0E6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5257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13. O cristão deve viver uma vida de santidade.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D3D57513-7447-D1B3-8E71-27E8D73B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773238"/>
            <a:ext cx="4464050" cy="4144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“Assim como nos elegeu, nele, antes da fundação do mundo, para sermos santos e irrepreensíveis perante ele; e em amor.”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Efésios 1:4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>
            <a:extLst>
              <a:ext uri="{FF2B5EF4-FFF2-40B4-BE49-F238E27FC236}">
                <a16:creationId xmlns:a16="http://schemas.microsoft.com/office/drawing/2014/main" id="{E40B7FE7-277A-11B0-335D-D410DBD3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>
            <a:extLst>
              <a:ext uri="{FF2B5EF4-FFF2-40B4-BE49-F238E27FC236}">
                <a16:creationId xmlns:a16="http://schemas.microsoft.com/office/drawing/2014/main" id="{58045252-3F13-0B16-82F1-4B3D597E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6553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14. Deus estabeleceu sua igreja na terra, um remanescente fiel.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8B7D388C-6FF2-C50E-9ECB-5016FA6A3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11325"/>
            <a:ext cx="4824413" cy="448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“Irou-se o dragão contra a mulher e foi pelejar com os restantes da sua descendência, os que guardam os mandamentos de Deus e têm o testemunho de Jesus; e se pôs em pé sobre a areia do mar.” </a:t>
            </a:r>
          </a:p>
          <a:p>
            <a:r>
              <a:rPr lang="pt-BR" altLang="pt-BR" sz="2400">
                <a:latin typeface="Arial" panose="020B0604020202020204" pitchFamily="34" charset="0"/>
              </a:rPr>
              <a:t>Apocalipse 12:17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AE5F4E58-A6F4-4563-D3D2-D172361C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3E2CDFF6-0508-8F11-8975-ED95A51C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6553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14. Deus estabeleceu sua igreja na terra, um remanescente fiel.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0079DF4-21E6-8197-17C6-FFEABAB03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16088"/>
            <a:ext cx="4032250" cy="4144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“Aqui está a perseverança dos santos, os que guardam os mandamentos de Deus e a fé em Jesus.” </a:t>
            </a:r>
          </a:p>
          <a:p>
            <a:r>
              <a:rPr lang="pt-BR" altLang="pt-BR" sz="2800">
                <a:latin typeface="Arial" panose="020B0604020202020204" pitchFamily="34" charset="0"/>
              </a:rPr>
              <a:t>Apocalipse 14:12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>
            <a:extLst>
              <a:ext uri="{FF2B5EF4-FFF2-40B4-BE49-F238E27FC236}">
                <a16:creationId xmlns:a16="http://schemas.microsoft.com/office/drawing/2014/main" id="{CD26EBB2-F63E-BA8C-6482-749E8CD4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C55EE71A-C0EF-0581-B1BE-8CA44250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6408738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15. O que é nascido de novo se une a igreja de Cristo por meio do verdadeiro batismo.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EDAE66A3-A74C-A4A7-9A48-A62EAAD8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4824412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agora,  por que te demoras? Levanta-te,  recebe o batismo e lava os teus pecados, invocando o nome dele.”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Atos 22:16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>
            <a:extLst>
              <a:ext uri="{FF2B5EF4-FFF2-40B4-BE49-F238E27FC236}">
                <a16:creationId xmlns:a16="http://schemas.microsoft.com/office/drawing/2014/main" id="{52820D2F-1A9D-36EE-85CD-383235CA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453D6A49-D91F-7F6E-1A6F-9F3A967A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72009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16. Como mordomo fiel, o cristão devolve a Deus seu dízimo e oferta. 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BA9DFC2-3018-98F8-DD1F-1BF79B76B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32238"/>
            <a:ext cx="7777162" cy="2592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800">
                <a:latin typeface="Arial" panose="020B0604020202020204" pitchFamily="34" charset="0"/>
              </a:rPr>
              <a:t>“Trazei todos os dízimos à casa do Tesouro para que haja mantimento em minha casa; e provai-me nisto, diz o Senhor dos Exércitos, se eu não vos abrir as janelas do céu e não derramar sobre vós bênção sem medida.”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Malaquias 3:10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>
            <a:extLst>
              <a:ext uri="{FF2B5EF4-FFF2-40B4-BE49-F238E27FC236}">
                <a16:creationId xmlns:a16="http://schemas.microsoft.com/office/drawing/2014/main" id="{A63D4D90-30E6-1632-B80D-B43E7B28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F644E571-940C-DDBF-BC8A-E384A240C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5175"/>
            <a:ext cx="5976937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17. O cristão tem o privilégio de desfrutar nas diversas cerimônias e ordenanças estabelecidas por Deus para sua Igreja.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B7E7868-0F32-273E-E53C-42A71772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81300"/>
            <a:ext cx="3455987" cy="222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a) Santa Ceia ou Comunhão – I Cor. 11:23-30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b) Casamento – Efésios 5:22, 23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>
            <a:extLst>
              <a:ext uri="{FF2B5EF4-FFF2-40B4-BE49-F238E27FC236}">
                <a16:creationId xmlns:a16="http://schemas.microsoft.com/office/drawing/2014/main" id="{E809E476-6544-8953-D22B-4C3A115E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7D6AE047-CBC9-10EF-8D1C-2CACC4EF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557338"/>
            <a:ext cx="5210175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c) Ordenação (diácono, ancião, pastor) – Atos 13:3,4; 14:23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d) Apresentação de crianças – Mateus 19:13-15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e) Unção de enfermos – Tiago 5:14,15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72F371A9-6A54-1C05-EC11-416E0B0B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381602F6-01E7-7C15-702C-DEF3B234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04813"/>
            <a:ext cx="6840538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18. Cada cristão deve usar seus dons para ajudar na proclamação do evangelho.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2FF6ACBA-394A-58CD-0968-69BF9AEDA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6264275" cy="3170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será pregado este evangelho do reino por todo mundo, para testemunho a todas as nações. Então, virá o fim.”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Mateus 24:14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1B9C4C59-6E98-BCAC-F704-E6741B94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C0A2B1BB-8386-1DB7-EE90-BC4C4A62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97425"/>
            <a:ext cx="748982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Parabéns por ter participado deste estudo!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4B839D1D-76DF-B614-45AB-7F1D7168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ABD8675A-9A96-F696-422E-A4295B5F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>
            <a:extLst>
              <a:ext uri="{FF2B5EF4-FFF2-40B4-BE49-F238E27FC236}">
                <a16:creationId xmlns:a16="http://schemas.microsoft.com/office/drawing/2014/main" id="{8873E99B-B9C6-4288-1261-5B5C59A0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59055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O que é a fé de Jesus?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BDE09EB7-22C3-7481-9A81-3D544840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4679950" cy="463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“Porque nunca jamais qualquer profecia foi dada por vontade de humana; entretanto, homens (santos) falaram da parte de Deus, pelo Espírito Santo.”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II Pedro 1:21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>
            <a:extLst>
              <a:ext uri="{FF2B5EF4-FFF2-40B4-BE49-F238E27FC236}">
                <a16:creationId xmlns:a16="http://schemas.microsoft.com/office/drawing/2014/main" id="{294B3869-6702-5EBF-4DCF-4C95D816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E944FD3D-4DF0-FA69-C694-8A96C3EE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633571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Podemos resumir as principais doutrinas bíblicas desta forma: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>
            <a:extLst>
              <a:ext uri="{FF2B5EF4-FFF2-40B4-BE49-F238E27FC236}">
                <a16:creationId xmlns:a16="http://schemas.microsoft.com/office/drawing/2014/main" id="{D02171D4-ADF6-1F7A-C39B-C4D79868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ext Box 2">
            <a:extLst>
              <a:ext uri="{FF2B5EF4-FFF2-40B4-BE49-F238E27FC236}">
                <a16:creationId xmlns:a16="http://schemas.microsoft.com/office/drawing/2014/main" id="{B1E05B99-E2C2-5FED-E9FC-E3575DD9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6192837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1. A Bíblia é a inspirada palavra de Deus – e é a regra única, completa e suficiente de nossa fé.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4AF714DC-6392-FDBD-B864-360A842F7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573463"/>
            <a:ext cx="5975350" cy="3170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“Examinai as Escrituras, porque julgais ter nelas a vida eterna; e são elas mesmas que  testificam de mim.”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João 5:39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60FACAE7-228F-7EDA-E95D-92FCDB31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633571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Podemos resumir as principais doutrinas bíblicas desta forma: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>
            <a:extLst>
              <a:ext uri="{FF2B5EF4-FFF2-40B4-BE49-F238E27FC236}">
                <a16:creationId xmlns:a16="http://schemas.microsoft.com/office/drawing/2014/main" id="{A977DC5B-7B5E-6068-6F60-6735348E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004DE38D-43AE-A73F-4121-284F7052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6697662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2. Jesus Cristo é nosso único e suficiente Salvador; nosso único e suficiente Mediador.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2332AF1-3C4F-7EAA-C395-B5EDFCE3D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3887787" cy="463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“Se confessarmos os nossos pecados, ele é fiel e justo para nos perdoar os pecados e nos purificar de toda injustiça.”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I João 1:9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>
            <a:extLst>
              <a:ext uri="{FF2B5EF4-FFF2-40B4-BE49-F238E27FC236}">
                <a16:creationId xmlns:a16="http://schemas.microsoft.com/office/drawing/2014/main" id="{C4DCDC6C-16CB-D41E-E164-72F8F6853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5089D5B0-628D-4576-27F9-F59D621D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73453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3. Todo cristão tem o privilégio de falar com Deus por meio da oração.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A3B6A0C2-6E33-5A72-1555-8EFA1A7D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05038"/>
            <a:ext cx="4679950" cy="3021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“Se me pedirdes alguma coisa em meu nome, eu a farei.” </a:t>
            </a: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João 14:14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>
            <a:extLst>
              <a:ext uri="{FF2B5EF4-FFF2-40B4-BE49-F238E27FC236}">
                <a16:creationId xmlns:a16="http://schemas.microsoft.com/office/drawing/2014/main" id="{DFF21E11-D1B9-3DC9-FBD8-96FD93F5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8398E13C-6624-45BB-39E5-9B8FE7EF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0175"/>
            <a:ext cx="468153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4. Jesus voltará em glória e majestade.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FB9680D-8103-D748-C23D-2567553A8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2700"/>
            <a:ext cx="4392613" cy="5386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“Então, aparecerá no céu o sinal do Filho do Homem; e todos os povos da terra se lamentarão e verão o Filho do Homem vindo sobre as nuvens do céu, com poder e muita glória. E ele enviará os seus anjos, com grande clangor de trombeta, os quais reunirão os seus escolhidos, dos quatro ventos, de uma a outra extremidade dos céus.”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Mateus 24:30 e  31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1044</Words>
  <Application>Microsoft Office PowerPoint</Application>
  <PresentationFormat>Apresentação na tela (4:3)</PresentationFormat>
  <Paragraphs>62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Souvenir Lt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tem a Fé em Jesus</dc:title>
  <dc:subject>Apocalipse</dc:subject>
  <dc:creator>Pr. Ari Celso Cidral</dc:creator>
  <dc:description>Edição: Dilenio Enderle</dc:description>
  <cp:lastModifiedBy>Pr. Marcelo Carvalho</cp:lastModifiedBy>
  <cp:revision>100</cp:revision>
  <dcterms:created xsi:type="dcterms:W3CDTF">2003-01-23T16:24:58Z</dcterms:created>
  <dcterms:modified xsi:type="dcterms:W3CDTF">2022-05-19T08:49:25Z</dcterms:modified>
</cp:coreProperties>
</file>