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82"/>
  </p:notesMasterIdLst>
  <p:sldIdLst>
    <p:sldId id="320" r:id="rId2"/>
    <p:sldId id="321" r:id="rId3"/>
    <p:sldId id="335" r:id="rId4"/>
    <p:sldId id="256" r:id="rId5"/>
    <p:sldId id="344" r:id="rId6"/>
    <p:sldId id="337" r:id="rId7"/>
    <p:sldId id="338" r:id="rId8"/>
    <p:sldId id="342" r:id="rId9"/>
    <p:sldId id="343" r:id="rId10"/>
    <p:sldId id="336" r:id="rId11"/>
    <p:sldId id="346" r:id="rId12"/>
    <p:sldId id="347" r:id="rId13"/>
    <p:sldId id="345" r:id="rId14"/>
    <p:sldId id="340" r:id="rId15"/>
    <p:sldId id="339" r:id="rId16"/>
    <p:sldId id="348" r:id="rId17"/>
    <p:sldId id="257" r:id="rId18"/>
    <p:sldId id="258" r:id="rId19"/>
    <p:sldId id="324" r:id="rId20"/>
    <p:sldId id="325" r:id="rId21"/>
    <p:sldId id="326" r:id="rId22"/>
    <p:sldId id="327" r:id="rId23"/>
    <p:sldId id="259" r:id="rId24"/>
    <p:sldId id="260" r:id="rId25"/>
    <p:sldId id="261" r:id="rId26"/>
    <p:sldId id="262" r:id="rId27"/>
    <p:sldId id="312" r:id="rId28"/>
    <p:sldId id="305" r:id="rId29"/>
    <p:sldId id="306" r:id="rId30"/>
    <p:sldId id="280" r:id="rId31"/>
    <p:sldId id="281" r:id="rId32"/>
    <p:sldId id="307" r:id="rId33"/>
    <p:sldId id="264" r:id="rId34"/>
    <p:sldId id="282" r:id="rId35"/>
    <p:sldId id="308" r:id="rId36"/>
    <p:sldId id="313" r:id="rId37"/>
    <p:sldId id="314" r:id="rId38"/>
    <p:sldId id="299" r:id="rId39"/>
    <p:sldId id="266" r:id="rId40"/>
    <p:sldId id="283" r:id="rId41"/>
    <p:sldId id="300" r:id="rId42"/>
    <p:sldId id="311" r:id="rId43"/>
    <p:sldId id="304" r:id="rId44"/>
    <p:sldId id="263" r:id="rId45"/>
    <p:sldId id="267" r:id="rId46"/>
    <p:sldId id="297" r:id="rId47"/>
    <p:sldId id="285" r:id="rId48"/>
    <p:sldId id="310" r:id="rId49"/>
    <p:sldId id="284" r:id="rId50"/>
    <p:sldId id="315" r:id="rId51"/>
    <p:sldId id="270" r:id="rId52"/>
    <p:sldId id="273" r:id="rId53"/>
    <p:sldId id="268" r:id="rId54"/>
    <p:sldId id="287" r:id="rId55"/>
    <p:sldId id="271" r:id="rId56"/>
    <p:sldId id="288" r:id="rId57"/>
    <p:sldId id="269" r:id="rId58"/>
    <p:sldId id="274" r:id="rId59"/>
    <p:sldId id="275" r:id="rId60"/>
    <p:sldId id="276" r:id="rId61"/>
    <p:sldId id="289" r:id="rId62"/>
    <p:sldId id="328" r:id="rId63"/>
    <p:sldId id="329" r:id="rId64"/>
    <p:sldId id="330" r:id="rId65"/>
    <p:sldId id="331" r:id="rId66"/>
    <p:sldId id="332" r:id="rId67"/>
    <p:sldId id="277" r:id="rId68"/>
    <p:sldId id="290" r:id="rId69"/>
    <p:sldId id="333" r:id="rId70"/>
    <p:sldId id="334" r:id="rId71"/>
    <p:sldId id="302" r:id="rId72"/>
    <p:sldId id="318" r:id="rId73"/>
    <p:sldId id="296" r:id="rId74"/>
    <p:sldId id="319" r:id="rId75"/>
    <p:sldId id="303" r:id="rId76"/>
    <p:sldId id="317" r:id="rId77"/>
    <p:sldId id="278" r:id="rId78"/>
    <p:sldId id="349" r:id="rId79"/>
    <p:sldId id="350" r:id="rId80"/>
    <p:sldId id="323" r:id="rId8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  <a:srgbClr val="FFCC00"/>
    <a:srgbClr val="9900CC"/>
    <a:srgbClr val="D5EFFF"/>
    <a:srgbClr val="FFFF00"/>
    <a:srgbClr val="CCECFF"/>
    <a:srgbClr val="CCFFCC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32" autoAdjust="0"/>
    <p:restoredTop sz="94575" autoAdjust="0"/>
  </p:normalViewPr>
  <p:slideViewPr>
    <p:cSldViewPr>
      <p:cViewPr varScale="1">
        <p:scale>
          <a:sx n="33" d="100"/>
          <a:sy n="33" d="100"/>
        </p:scale>
        <p:origin x="1356" y="44"/>
      </p:cViewPr>
      <p:guideLst>
        <p:guide orient="horz" pos="187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1812"/>
    </p:cViewPr>
  </p:sorterViewPr>
  <p:notesViewPr>
    <p:cSldViewPr>
      <p:cViewPr>
        <p:scale>
          <a:sx n="71" d="100"/>
          <a:sy n="71" d="100"/>
        </p:scale>
        <p:origin x="-738" y="103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678DC03F-4F0C-1105-A7D7-94D323BE4E1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altLang="pt-BR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1FA1588-9769-7271-07D8-0B758D8068D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altLang="pt-BR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CDC21F4B-7BCE-CE0F-648E-CFAC69796CD1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11E4E93C-2C16-45D4-9447-697BDE32432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DF32AACF-A9F3-BA40-B900-B43564EFD65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altLang="pt-BR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F8F97269-B1A8-EB71-77F6-E87E35AA64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F9130E04-3B3C-4A7C-AF13-552D04DC8D01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4F5B6E6-D73F-AD68-A030-6C4AF2335A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8D9D56-C50C-413C-9125-830966909EDD}" type="slidenum">
              <a:rPr lang="en-US" altLang="pt-BR"/>
              <a:pPr/>
              <a:t>17</a:t>
            </a:fld>
            <a:endParaRPr lang="en-US" altLang="pt-BR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00B3D096-1307-A0A8-2108-CC6E9B76FBB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03CC5D64-8E37-D561-46A9-B5D6A0C738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/>
              <a:t>DESCREVER UM CRIME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2">
            <a:extLst>
              <a:ext uri="{FF2B5EF4-FFF2-40B4-BE49-F238E27FC236}">
                <a16:creationId xmlns:a16="http://schemas.microsoft.com/office/drawing/2014/main" id="{0164336A-FEE4-2702-D7AC-EE20B2328BE9}"/>
              </a:ext>
            </a:extLst>
          </p:cNvPr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8371" name="Group 3">
              <a:extLst>
                <a:ext uri="{FF2B5EF4-FFF2-40B4-BE49-F238E27FC236}">
                  <a16:creationId xmlns:a16="http://schemas.microsoft.com/office/drawing/2014/main" id="{9AEFED99-0D33-12EA-B89C-B8E44945A9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58372" name="Rectangle 4">
                <a:extLst>
                  <a:ext uri="{FF2B5EF4-FFF2-40B4-BE49-F238E27FC236}">
                    <a16:creationId xmlns:a16="http://schemas.microsoft.com/office/drawing/2014/main" id="{D28D6683-0666-B034-2C8C-9CF4F52130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8373" name="Rectangle 5">
                <a:extLst>
                  <a:ext uri="{FF2B5EF4-FFF2-40B4-BE49-F238E27FC236}">
                    <a16:creationId xmlns:a16="http://schemas.microsoft.com/office/drawing/2014/main" id="{ACAD8817-D50A-8F97-4BF0-22810D75A3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58374" name="Group 6">
              <a:extLst>
                <a:ext uri="{FF2B5EF4-FFF2-40B4-BE49-F238E27FC236}">
                  <a16:creationId xmlns:a16="http://schemas.microsoft.com/office/drawing/2014/main" id="{0098883A-20FD-6E49-198B-7238358C3F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58375" name="Rectangle 7">
                <a:extLst>
                  <a:ext uri="{FF2B5EF4-FFF2-40B4-BE49-F238E27FC236}">
                    <a16:creationId xmlns:a16="http://schemas.microsoft.com/office/drawing/2014/main" id="{402403D2-607B-0037-327D-0D1C237F21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8376" name="Rectangle 8">
                <a:extLst>
                  <a:ext uri="{FF2B5EF4-FFF2-40B4-BE49-F238E27FC236}">
                    <a16:creationId xmlns:a16="http://schemas.microsoft.com/office/drawing/2014/main" id="{2E4E8612-C208-2EA0-25F6-E2CD0097B3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58377" name="Rectangle 9">
              <a:extLst>
                <a:ext uri="{FF2B5EF4-FFF2-40B4-BE49-F238E27FC236}">
                  <a16:creationId xmlns:a16="http://schemas.microsoft.com/office/drawing/2014/main" id="{491A27CF-110D-8AFA-DBD3-AE2E4535D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8378" name="Rectangle 10">
              <a:extLst>
                <a:ext uri="{FF2B5EF4-FFF2-40B4-BE49-F238E27FC236}">
                  <a16:creationId xmlns:a16="http://schemas.microsoft.com/office/drawing/2014/main" id="{7DCB0E10-2878-7E28-8D32-40E1599BB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8379" name="Rectangle 11">
              <a:extLst>
                <a:ext uri="{FF2B5EF4-FFF2-40B4-BE49-F238E27FC236}">
                  <a16:creationId xmlns:a16="http://schemas.microsoft.com/office/drawing/2014/main" id="{C86CB369-7229-75E7-D4DC-450FA2F4F09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58380" name="Rectangle 12">
            <a:extLst>
              <a:ext uri="{FF2B5EF4-FFF2-40B4-BE49-F238E27FC236}">
                <a16:creationId xmlns:a16="http://schemas.microsoft.com/office/drawing/2014/main" id="{2FB200D2-FEBA-E877-6EF9-7CBE1A7F2B9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990600" y="1828800"/>
            <a:ext cx="7772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pt-BR" altLang="pt-BR" noProof="0"/>
              <a:t>Clique para editar o estilo do título mestre</a:t>
            </a:r>
          </a:p>
        </p:txBody>
      </p:sp>
      <p:sp>
        <p:nvSpPr>
          <p:cNvPr id="58381" name="Rectangle 13">
            <a:extLst>
              <a:ext uri="{FF2B5EF4-FFF2-40B4-BE49-F238E27FC236}">
                <a16:creationId xmlns:a16="http://schemas.microsoft.com/office/drawing/2014/main" id="{49D006DC-8F90-F2F4-38DA-F8F3EC30507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pt-BR" altLang="pt-BR" noProof="0"/>
              <a:t>Clique para editar o estilo do subtítulo mestre</a:t>
            </a:r>
          </a:p>
        </p:txBody>
      </p:sp>
      <p:sp>
        <p:nvSpPr>
          <p:cNvPr id="58382" name="Rectangle 14">
            <a:extLst>
              <a:ext uri="{FF2B5EF4-FFF2-40B4-BE49-F238E27FC236}">
                <a16:creationId xmlns:a16="http://schemas.microsoft.com/office/drawing/2014/main" id="{01729105-8293-12A7-50EC-0193E41518B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pt-BR" altLang="pt-BR"/>
          </a:p>
        </p:txBody>
      </p:sp>
      <p:sp>
        <p:nvSpPr>
          <p:cNvPr id="58383" name="Rectangle 15">
            <a:extLst>
              <a:ext uri="{FF2B5EF4-FFF2-40B4-BE49-F238E27FC236}">
                <a16:creationId xmlns:a16="http://schemas.microsoft.com/office/drawing/2014/main" id="{8FDDD64F-7E0C-79FE-BB07-D069CE14036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</a:defRPr>
            </a:lvl1pPr>
          </a:lstStyle>
          <a:p>
            <a:endParaRPr lang="pt-BR" altLang="pt-BR"/>
          </a:p>
        </p:txBody>
      </p:sp>
      <p:sp>
        <p:nvSpPr>
          <p:cNvPr id="58384" name="Rectangle 16">
            <a:extLst>
              <a:ext uri="{FF2B5EF4-FFF2-40B4-BE49-F238E27FC236}">
                <a16:creationId xmlns:a16="http://schemas.microsoft.com/office/drawing/2014/main" id="{2ACDD96E-B86B-5273-25F2-0526BE312C7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fld id="{8F2C2F40-42D8-41E5-9961-1567F3290011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4882E5-549F-2506-1E1D-546FD0E1B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AF3F759-83F2-F5A3-1656-9E6FB7A2FE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791161517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326CA0E-8543-5FCC-279F-0E1490476F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1CCF68C-0C6B-5026-61BB-766F69E258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617835629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0A4F7C-BE15-E3D1-C280-1820E6276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F6178C-E8E0-C93B-EDF1-F0E7E2566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414713699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E24E87-BC3A-DE18-376D-574734F4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5D88C7-E7A5-3ACE-4741-FF6EF6E7B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030228812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ED2DFB-13E5-93FA-D977-9CC853975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45E346-823F-968B-4137-5A5645BD0D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8423840-8BA5-4C29-82D5-A7E28293C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700940018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F742EC-4505-63D2-0674-10EFB5832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601164-1326-0CFD-AAF4-E9523E37E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D9C3076-E6B7-97CE-B09F-1724EBE75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B48EEA1-C5A7-5AF9-2FC4-ACD9479D07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2434B8B-B967-6CE1-C30F-8CDF60669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85040409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E0755B-BD97-5C2C-F674-5771D13F0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424132346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146852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F40CE7-079B-CD91-336D-46D899C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5043133-5D8F-C462-7513-DEBE88E9F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8BE14F9-D22E-E892-5A29-77C241E99C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702049660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977F71-90B9-251B-C09E-D2CAF81EC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CF68300-DFC3-D4FE-CE93-8662C2F4E9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35EB597-39B9-A628-2699-ED754A840F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487110482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8" name="Rectangle 14">
            <a:extLst>
              <a:ext uri="{FF2B5EF4-FFF2-40B4-BE49-F238E27FC236}">
                <a16:creationId xmlns:a16="http://schemas.microsoft.com/office/drawing/2014/main" id="{0166FC73-E10A-E7DD-D45A-2311E0A74DB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>
    <p:split orient="vert"/>
  </p:transition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026">
            <a:extLst>
              <a:ext uri="{FF2B5EF4-FFF2-40B4-BE49-F238E27FC236}">
                <a16:creationId xmlns:a16="http://schemas.microsoft.com/office/drawing/2014/main" id="{3820E058-A0CA-1ED8-3274-5F5E5FB39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>
            <a:extLst>
              <a:ext uri="{FF2B5EF4-FFF2-40B4-BE49-F238E27FC236}">
                <a16:creationId xmlns:a16="http://schemas.microsoft.com/office/drawing/2014/main" id="{7136A729-93C4-B59A-60BD-856452B4A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" b="28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39" name="Text Box 3">
            <a:extLst>
              <a:ext uri="{FF2B5EF4-FFF2-40B4-BE49-F238E27FC236}">
                <a16:creationId xmlns:a16="http://schemas.microsoft.com/office/drawing/2014/main" id="{3F5520C4-14CA-AFE3-1507-EE116D69F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4070350" cy="9144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5400">
                <a:solidFill>
                  <a:schemeClr val="hlink"/>
                </a:solidFill>
                <a:latin typeface="Arial Black" panose="020B0A04020102020204" pitchFamily="34" charset="0"/>
              </a:rPr>
              <a:t>POR QUÊ?</a:t>
            </a:r>
          </a:p>
        </p:txBody>
      </p:sp>
    </p:spTree>
  </p:cSld>
  <p:clrMapOvr>
    <a:masterClrMapping/>
  </p:clrMapOvr>
  <p:transition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>
            <a:extLst>
              <a:ext uri="{FF2B5EF4-FFF2-40B4-BE49-F238E27FC236}">
                <a16:creationId xmlns:a16="http://schemas.microsoft.com/office/drawing/2014/main" id="{4F67737B-AA8F-4B96-136D-A26DCBDBF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4" b="4071"/>
          <a:stretch>
            <a:fillRect/>
          </a:stretch>
        </p:blipFill>
        <p:spPr bwMode="auto">
          <a:xfrm>
            <a:off x="0" y="0"/>
            <a:ext cx="9144000" cy="679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79" name="Text Box 3">
            <a:extLst>
              <a:ext uri="{FF2B5EF4-FFF2-40B4-BE49-F238E27FC236}">
                <a16:creationId xmlns:a16="http://schemas.microsoft.com/office/drawing/2014/main" id="{33822C42-9075-0E0F-EC82-691DC0C8D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562600"/>
            <a:ext cx="4070350" cy="9144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5400">
                <a:solidFill>
                  <a:schemeClr val="hlink"/>
                </a:solidFill>
                <a:latin typeface="Arial Black" panose="020B0A04020102020204" pitchFamily="34" charset="0"/>
              </a:rPr>
              <a:t>POR QUÊ?</a:t>
            </a:r>
          </a:p>
        </p:txBody>
      </p:sp>
    </p:spTree>
  </p:cSld>
  <p:clrMapOvr>
    <a:masterClrMapping/>
  </p:clrMapOvr>
  <p:transition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>
            <a:extLst>
              <a:ext uri="{FF2B5EF4-FFF2-40B4-BE49-F238E27FC236}">
                <a16:creationId xmlns:a16="http://schemas.microsoft.com/office/drawing/2014/main" id="{78A2EC97-8DC9-D7EE-3A07-820547531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3" name="Text Box 3">
            <a:extLst>
              <a:ext uri="{FF2B5EF4-FFF2-40B4-BE49-F238E27FC236}">
                <a16:creationId xmlns:a16="http://schemas.microsoft.com/office/drawing/2014/main" id="{54C3D72C-CE73-FC10-E1E1-46091C519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914400"/>
            <a:ext cx="4070350" cy="9144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5400">
                <a:solidFill>
                  <a:schemeClr val="hlink"/>
                </a:solidFill>
                <a:latin typeface="Arial Black" panose="020B0A04020102020204" pitchFamily="34" charset="0"/>
              </a:rPr>
              <a:t>POR QUÊ?</a:t>
            </a:r>
          </a:p>
        </p:txBody>
      </p:sp>
    </p:spTree>
  </p:cSld>
  <p:clrMapOvr>
    <a:masterClrMapping/>
  </p:clrMapOvr>
  <p:transition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3">
            <a:extLst>
              <a:ext uri="{FF2B5EF4-FFF2-40B4-BE49-F238E27FC236}">
                <a16:creationId xmlns:a16="http://schemas.microsoft.com/office/drawing/2014/main" id="{259D325E-B9F5-8802-F1AB-E77900E72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9" r="11526"/>
          <a:stretch>
            <a:fillRect/>
          </a:stretch>
        </p:blipFill>
        <p:spPr bwMode="auto">
          <a:xfrm>
            <a:off x="4075113" y="0"/>
            <a:ext cx="5068887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6" name="Picture 4">
            <a:extLst>
              <a:ext uri="{FF2B5EF4-FFF2-40B4-BE49-F238E27FC236}">
                <a16:creationId xmlns:a16="http://schemas.microsoft.com/office/drawing/2014/main" id="{FE40CABD-5D45-4F21-A504-F366D47FF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89300"/>
            <a:ext cx="2794000" cy="3492500"/>
          </a:xfrm>
          <a:prstGeom prst="rect">
            <a:avLst/>
          </a:prstGeom>
          <a:noFill/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7" name="Picture 5">
            <a:extLst>
              <a:ext uri="{FF2B5EF4-FFF2-40B4-BE49-F238E27FC236}">
                <a16:creationId xmlns:a16="http://schemas.microsoft.com/office/drawing/2014/main" id="{5A0CFBD2-AF1E-97BF-A98A-63E2BAAB7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733800"/>
            <a:ext cx="3657600" cy="2713038"/>
          </a:xfrm>
          <a:prstGeom prst="rect">
            <a:avLst/>
          </a:prstGeom>
          <a:noFill/>
          <a:effectLst>
            <a:outerShdw dist="53882" dir="135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8" name="Text Box 6">
            <a:extLst>
              <a:ext uri="{FF2B5EF4-FFF2-40B4-BE49-F238E27FC236}">
                <a16:creationId xmlns:a16="http://schemas.microsoft.com/office/drawing/2014/main" id="{FEAB1B25-0BFE-E61E-2252-1589E1F71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0" y="5638800"/>
            <a:ext cx="4070350" cy="9144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5400">
                <a:solidFill>
                  <a:schemeClr val="hlink"/>
                </a:solidFill>
                <a:latin typeface="Arial Black" panose="020B0A04020102020204" pitchFamily="34" charset="0"/>
              </a:rPr>
              <a:t>POR QUÊ?</a:t>
            </a:r>
          </a:p>
        </p:txBody>
      </p:sp>
      <p:pic>
        <p:nvPicPr>
          <p:cNvPr id="100354" name="Picture 2">
            <a:extLst>
              <a:ext uri="{FF2B5EF4-FFF2-40B4-BE49-F238E27FC236}">
                <a16:creationId xmlns:a16="http://schemas.microsoft.com/office/drawing/2014/main" id="{BAAF4CBF-E480-420D-9DCD-9F2C94EAE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5334000" cy="3894138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>
            <a:extLst>
              <a:ext uri="{FF2B5EF4-FFF2-40B4-BE49-F238E27FC236}">
                <a16:creationId xmlns:a16="http://schemas.microsoft.com/office/drawing/2014/main" id="{9E5F0185-15DB-8F1C-44EF-7FD442DCE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6667"/>
          <a:stretch>
            <a:fillRect/>
          </a:stretch>
        </p:blipFill>
        <p:spPr bwMode="auto">
          <a:xfrm>
            <a:off x="2554288" y="0"/>
            <a:ext cx="65897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Text Box 3">
            <a:extLst>
              <a:ext uri="{FF2B5EF4-FFF2-40B4-BE49-F238E27FC236}">
                <a16:creationId xmlns:a16="http://schemas.microsoft.com/office/drawing/2014/main" id="{C8B61685-C82F-643C-677C-AE0ECA47B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"/>
            <a:ext cx="4070350" cy="9144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5400">
                <a:solidFill>
                  <a:schemeClr val="hlink"/>
                </a:solidFill>
                <a:latin typeface="Arial Black" panose="020B0A04020102020204" pitchFamily="34" charset="0"/>
              </a:rPr>
              <a:t>POR QUÊ?</a:t>
            </a:r>
          </a:p>
        </p:txBody>
      </p:sp>
    </p:spTree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>
            <a:extLst>
              <a:ext uri="{FF2B5EF4-FFF2-40B4-BE49-F238E27FC236}">
                <a16:creationId xmlns:a16="http://schemas.microsoft.com/office/drawing/2014/main" id="{497DDD61-1DB8-832B-AAF8-EC95AFF37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2" name="Text Box 4">
            <a:extLst>
              <a:ext uri="{FF2B5EF4-FFF2-40B4-BE49-F238E27FC236}">
                <a16:creationId xmlns:a16="http://schemas.microsoft.com/office/drawing/2014/main" id="{78A510B9-E859-D9FF-1926-972F211BC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3650" y="304800"/>
            <a:ext cx="4070350" cy="9144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5400">
                <a:solidFill>
                  <a:schemeClr val="hlink"/>
                </a:solidFill>
                <a:latin typeface="Arial Black" panose="020B0A04020102020204" pitchFamily="34" charset="0"/>
              </a:rPr>
              <a:t>POR QUÊ?</a:t>
            </a:r>
          </a:p>
        </p:txBody>
      </p:sp>
    </p:spTree>
  </p:cSld>
  <p:clrMapOvr>
    <a:masterClrMapping/>
  </p:clrMapOvr>
  <p:transition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>
            <a:extLst>
              <a:ext uri="{FF2B5EF4-FFF2-40B4-BE49-F238E27FC236}">
                <a16:creationId xmlns:a16="http://schemas.microsoft.com/office/drawing/2014/main" id="{BBA94C42-839C-91FB-AD1F-8516407CD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7" b="2753"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7" name="Text Box 3">
            <a:extLst>
              <a:ext uri="{FF2B5EF4-FFF2-40B4-BE49-F238E27FC236}">
                <a16:creationId xmlns:a16="http://schemas.microsoft.com/office/drawing/2014/main" id="{66E754A5-4597-C0AA-EDE2-7B6ED2B38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715000"/>
            <a:ext cx="4070350" cy="9144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5400">
                <a:solidFill>
                  <a:schemeClr val="hlink"/>
                </a:solidFill>
                <a:latin typeface="Arial Black" panose="020B0A04020102020204" pitchFamily="34" charset="0"/>
              </a:rPr>
              <a:t>POR QUÊ?</a:t>
            </a:r>
          </a:p>
        </p:txBody>
      </p:sp>
    </p:spTree>
  </p:cSld>
  <p:clrMapOvr>
    <a:masterClrMapping/>
  </p:clrMapOvr>
  <p:transition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5BA6EFC7-603E-71C6-8A38-37CEB3D4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6151" name="Picture 7">
            <a:extLst>
              <a:ext uri="{FF2B5EF4-FFF2-40B4-BE49-F238E27FC236}">
                <a16:creationId xmlns:a16="http://schemas.microsoft.com/office/drawing/2014/main" id="{613959E9-712D-6C4D-F8BC-5FAE97766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t="2702" r="1703" b="4054"/>
          <a:stretch>
            <a:fillRect/>
          </a:stretch>
        </p:blipFill>
        <p:spPr bwMode="auto">
          <a:xfrm>
            <a:off x="990600" y="228600"/>
            <a:ext cx="7924800" cy="653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 Box 5">
            <a:extLst>
              <a:ext uri="{FF2B5EF4-FFF2-40B4-BE49-F238E27FC236}">
                <a16:creationId xmlns:a16="http://schemas.microsoft.com/office/drawing/2014/main" id="{2CE802EF-ED8E-BAAB-C67C-8B2078AE3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70325"/>
            <a:ext cx="5219700" cy="2835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6000">
                <a:solidFill>
                  <a:srgbClr val="FF0000"/>
                </a:solidFill>
                <a:latin typeface="Arial Black" panose="020B0A04020102020204" pitchFamily="34" charset="0"/>
              </a:rPr>
              <a:t>QUEM </a:t>
            </a:r>
          </a:p>
          <a:p>
            <a:r>
              <a:rPr lang="pt-BR" altLang="pt-BR" sz="6000">
                <a:solidFill>
                  <a:srgbClr val="FF0000"/>
                </a:solidFill>
                <a:latin typeface="Arial Black" panose="020B0A04020102020204" pitchFamily="34" charset="0"/>
              </a:rPr>
              <a:t>É O </a:t>
            </a:r>
          </a:p>
          <a:p>
            <a:r>
              <a:rPr lang="pt-BR" altLang="pt-BR" sz="6000">
                <a:solidFill>
                  <a:srgbClr val="FF0000"/>
                </a:solidFill>
                <a:latin typeface="Arial Black" panose="020B0A04020102020204" pitchFamily="34" charset="0"/>
              </a:rPr>
              <a:t>CULPADO??</a:t>
            </a:r>
          </a:p>
        </p:txBody>
      </p:sp>
    </p:spTree>
  </p:cSld>
  <p:clrMapOvr>
    <a:masterClrMapping/>
  </p:clrMapOvr>
  <p:transition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>
            <a:extLst>
              <a:ext uri="{FF2B5EF4-FFF2-40B4-BE49-F238E27FC236}">
                <a16:creationId xmlns:a16="http://schemas.microsoft.com/office/drawing/2014/main" id="{398A8E3C-4EAF-18CC-02A7-3EDB71664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080125"/>
            <a:ext cx="7848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4000">
                <a:solidFill>
                  <a:srgbClr val="FFFF00"/>
                </a:solidFill>
                <a:latin typeface="Arial Black" panose="020B0A04020102020204" pitchFamily="34" charset="0"/>
              </a:rPr>
              <a:t>- Quem apertou o gatilho?</a:t>
            </a: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874D2968-9D4C-1B46-0FA2-5FAAF2B4B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42888"/>
            <a:ext cx="8515350" cy="8239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800">
                <a:solidFill>
                  <a:srgbClr val="FF0000"/>
                </a:solidFill>
                <a:latin typeface="Arial Black" panose="020B0A04020102020204" pitchFamily="34" charset="0"/>
              </a:rPr>
              <a:t>QUEM FOI O CULPADO??</a:t>
            </a:r>
          </a:p>
        </p:txBody>
      </p:sp>
      <p:pic>
        <p:nvPicPr>
          <p:cNvPr id="7173" name="Picture 5">
            <a:extLst>
              <a:ext uri="{FF2B5EF4-FFF2-40B4-BE49-F238E27FC236}">
                <a16:creationId xmlns:a16="http://schemas.microsoft.com/office/drawing/2014/main" id="{7A72C587-E119-4574-C8E0-10A57F666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1" r="5072" b="16277"/>
          <a:stretch>
            <a:fillRect/>
          </a:stretch>
        </p:blipFill>
        <p:spPr bwMode="auto">
          <a:xfrm>
            <a:off x="0" y="1122363"/>
            <a:ext cx="9144000" cy="474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>
            <a:extLst>
              <a:ext uri="{FF2B5EF4-FFF2-40B4-BE49-F238E27FC236}">
                <a16:creationId xmlns:a16="http://schemas.microsoft.com/office/drawing/2014/main" id="{80D69B79-C2F7-986B-9221-1394F2904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927725"/>
            <a:ext cx="7848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4000">
                <a:solidFill>
                  <a:srgbClr val="FFFF00"/>
                </a:solidFill>
                <a:latin typeface="Arial Black" panose="020B0A04020102020204" pitchFamily="34" charset="0"/>
              </a:rPr>
              <a:t>- As drogas e o álcool?</a:t>
            </a:r>
          </a:p>
        </p:txBody>
      </p:sp>
      <p:sp>
        <p:nvSpPr>
          <p:cNvPr id="78851" name="Text Box 3">
            <a:extLst>
              <a:ext uri="{FF2B5EF4-FFF2-40B4-BE49-F238E27FC236}">
                <a16:creationId xmlns:a16="http://schemas.microsoft.com/office/drawing/2014/main" id="{D8CF6BDE-4A93-1FC7-D7B5-0655F67EB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42888"/>
            <a:ext cx="7804150" cy="8239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800">
                <a:solidFill>
                  <a:srgbClr val="FF0000"/>
                </a:solidFill>
                <a:latin typeface="Arial Black" panose="020B0A04020102020204" pitchFamily="34" charset="0"/>
              </a:rPr>
              <a:t>QUEM É O CULPADO??</a:t>
            </a:r>
          </a:p>
        </p:txBody>
      </p:sp>
      <p:pic>
        <p:nvPicPr>
          <p:cNvPr id="78852" name="Picture 4">
            <a:extLst>
              <a:ext uri="{FF2B5EF4-FFF2-40B4-BE49-F238E27FC236}">
                <a16:creationId xmlns:a16="http://schemas.microsoft.com/office/drawing/2014/main" id="{20794D88-65F7-B9C0-0C8F-B70E5D170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5898"/>
          <a:stretch>
            <a:fillRect/>
          </a:stretch>
        </p:blipFill>
        <p:spPr bwMode="auto">
          <a:xfrm>
            <a:off x="0" y="1143000"/>
            <a:ext cx="91440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026">
            <a:extLst>
              <a:ext uri="{FF2B5EF4-FFF2-40B4-BE49-F238E27FC236}">
                <a16:creationId xmlns:a16="http://schemas.microsoft.com/office/drawing/2014/main" id="{80CA9D9B-E1D9-7189-36C4-00D164AD0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t="1312" r="900" b="1459"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>
            <a:extLst>
              <a:ext uri="{FF2B5EF4-FFF2-40B4-BE49-F238E27FC236}">
                <a16:creationId xmlns:a16="http://schemas.microsoft.com/office/drawing/2014/main" id="{BA05A950-3D03-C234-AAAF-43AAF2A0F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6019800"/>
            <a:ext cx="7848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4000">
                <a:solidFill>
                  <a:srgbClr val="FFFF00"/>
                </a:solidFill>
                <a:latin typeface="Arial Black" panose="020B0A04020102020204" pitchFamily="34" charset="0"/>
              </a:rPr>
              <a:t>- A violência da TV?</a:t>
            </a:r>
          </a:p>
        </p:txBody>
      </p:sp>
      <p:sp>
        <p:nvSpPr>
          <p:cNvPr id="79875" name="Text Box 3">
            <a:extLst>
              <a:ext uri="{FF2B5EF4-FFF2-40B4-BE49-F238E27FC236}">
                <a16:creationId xmlns:a16="http://schemas.microsoft.com/office/drawing/2014/main" id="{9319B193-A920-8EA1-FF34-F979A90BF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42888"/>
            <a:ext cx="7804150" cy="8239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800">
                <a:solidFill>
                  <a:srgbClr val="FF0000"/>
                </a:solidFill>
                <a:latin typeface="Arial Black" panose="020B0A04020102020204" pitchFamily="34" charset="0"/>
              </a:rPr>
              <a:t>QUEM É O CULPADO??</a:t>
            </a:r>
          </a:p>
        </p:txBody>
      </p:sp>
      <p:pic>
        <p:nvPicPr>
          <p:cNvPr id="79876" name="Picture 4">
            <a:extLst>
              <a:ext uri="{FF2B5EF4-FFF2-40B4-BE49-F238E27FC236}">
                <a16:creationId xmlns:a16="http://schemas.microsoft.com/office/drawing/2014/main" id="{9383431E-3EBD-71FF-AF03-932C610EA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3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3" r="3192" b="9456"/>
          <a:stretch>
            <a:fillRect/>
          </a:stretch>
        </p:blipFill>
        <p:spPr bwMode="auto">
          <a:xfrm>
            <a:off x="0" y="1143000"/>
            <a:ext cx="9144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1026">
            <a:extLst>
              <a:ext uri="{FF2B5EF4-FFF2-40B4-BE49-F238E27FC236}">
                <a16:creationId xmlns:a16="http://schemas.microsoft.com/office/drawing/2014/main" id="{3AA5D9EA-520B-BBE1-0848-D78200854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6003925"/>
            <a:ext cx="7848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4000">
                <a:solidFill>
                  <a:srgbClr val="FFFF00"/>
                </a:solidFill>
                <a:latin typeface="Arial Black" panose="020B0A04020102020204" pitchFamily="34" charset="0"/>
              </a:rPr>
              <a:t>- O que levou o tiro?</a:t>
            </a:r>
          </a:p>
        </p:txBody>
      </p:sp>
      <p:sp>
        <p:nvSpPr>
          <p:cNvPr id="80899" name="Text Box 1027">
            <a:extLst>
              <a:ext uri="{FF2B5EF4-FFF2-40B4-BE49-F238E27FC236}">
                <a16:creationId xmlns:a16="http://schemas.microsoft.com/office/drawing/2014/main" id="{C8E8E1CC-F244-BB32-79F0-BDCF390BE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42888"/>
            <a:ext cx="7804150" cy="8239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800">
                <a:solidFill>
                  <a:srgbClr val="FF0000"/>
                </a:solidFill>
                <a:latin typeface="Arial Black" panose="020B0A04020102020204" pitchFamily="34" charset="0"/>
              </a:rPr>
              <a:t>QUEM É O CULPADO??</a:t>
            </a:r>
          </a:p>
        </p:txBody>
      </p:sp>
      <p:pic>
        <p:nvPicPr>
          <p:cNvPr id="80900" name="Picture 1028">
            <a:extLst>
              <a:ext uri="{FF2B5EF4-FFF2-40B4-BE49-F238E27FC236}">
                <a16:creationId xmlns:a16="http://schemas.microsoft.com/office/drawing/2014/main" id="{AC47D71A-0932-1C76-E6DF-F34C390A0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2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" t="5508" r="6535" b="9062"/>
          <a:stretch>
            <a:fillRect/>
          </a:stretch>
        </p:blipFill>
        <p:spPr bwMode="auto">
          <a:xfrm>
            <a:off x="0" y="1143000"/>
            <a:ext cx="9144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>
            <a:extLst>
              <a:ext uri="{FF2B5EF4-FFF2-40B4-BE49-F238E27FC236}">
                <a16:creationId xmlns:a16="http://schemas.microsoft.com/office/drawing/2014/main" id="{BB722FFD-3459-1BE4-321B-BFF7DE4FD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019800"/>
            <a:ext cx="7848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4000">
                <a:solidFill>
                  <a:srgbClr val="FFFF00"/>
                </a:solidFill>
                <a:latin typeface="Arial Black" panose="020B0A04020102020204" pitchFamily="34" charset="0"/>
              </a:rPr>
              <a:t>- O diabo?</a:t>
            </a:r>
            <a:endParaRPr lang="pt-BR" altLang="pt-BR" sz="360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81923" name="Text Box 3">
            <a:extLst>
              <a:ext uri="{FF2B5EF4-FFF2-40B4-BE49-F238E27FC236}">
                <a16:creationId xmlns:a16="http://schemas.microsoft.com/office/drawing/2014/main" id="{D3451CA6-26B5-0B60-CADB-C602E4147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42888"/>
            <a:ext cx="7804150" cy="8239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800">
                <a:solidFill>
                  <a:srgbClr val="FF0000"/>
                </a:solidFill>
                <a:latin typeface="Arial Black" panose="020B0A04020102020204" pitchFamily="34" charset="0"/>
              </a:rPr>
              <a:t>QUEM É O CULPADO??</a:t>
            </a:r>
          </a:p>
        </p:txBody>
      </p:sp>
      <p:pic>
        <p:nvPicPr>
          <p:cNvPr id="81924" name="Picture 4">
            <a:extLst>
              <a:ext uri="{FF2B5EF4-FFF2-40B4-BE49-F238E27FC236}">
                <a16:creationId xmlns:a16="http://schemas.microsoft.com/office/drawing/2014/main" id="{8583B29A-773C-A444-2A2C-21487C80F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 contrast="4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14789"/>
          <a:stretch>
            <a:fillRect/>
          </a:stretch>
        </p:blipFill>
        <p:spPr bwMode="auto">
          <a:xfrm>
            <a:off x="0" y="1066800"/>
            <a:ext cx="9144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>
            <a:extLst>
              <a:ext uri="{FF2B5EF4-FFF2-40B4-BE49-F238E27FC236}">
                <a16:creationId xmlns:a16="http://schemas.microsoft.com/office/drawing/2014/main" id="{E283AC1F-4142-7171-6A5D-9543F7C42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2" t="11972" r="11546" b="1619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Text Box 5">
            <a:extLst>
              <a:ext uri="{FF2B5EF4-FFF2-40B4-BE49-F238E27FC236}">
                <a16:creationId xmlns:a16="http://schemas.microsoft.com/office/drawing/2014/main" id="{77B9030B-B18E-13A1-581E-1096B1377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816475"/>
            <a:ext cx="8763000" cy="2041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3200" i="1">
                <a:solidFill>
                  <a:schemeClr val="hlink"/>
                </a:solidFill>
                <a:latin typeface="Arial Black" panose="020B0A04020102020204" pitchFamily="34" charset="0"/>
              </a:rPr>
              <a:t>“ O demônio serve para fazer-nos acreditar que as vítimas de infortúnios não são culpadas, mas que existe sempre um mal por detrás.”</a:t>
            </a: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7CFE58B1-A5DF-DCAE-1B6D-2F9A37876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288925"/>
            <a:ext cx="7926388" cy="13112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3600">
                <a:solidFill>
                  <a:srgbClr val="FFFF00"/>
                </a:solidFill>
                <a:latin typeface="Arial Black" panose="020B0A04020102020204" pitchFamily="34" charset="0"/>
              </a:rPr>
              <a:t>Prof. </a:t>
            </a:r>
            <a:r>
              <a:rPr lang="pt-BR" altLang="pt-BR" sz="4400">
                <a:solidFill>
                  <a:srgbClr val="FFFF00"/>
                </a:solidFill>
                <a:latin typeface="Arial Black" panose="020B0A04020102020204" pitchFamily="34" charset="0"/>
              </a:rPr>
              <a:t>CARLOS NOGUEIRA:</a:t>
            </a:r>
            <a:r>
              <a:rPr lang="pt-BR" altLang="pt-BR" sz="360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pt-BR" altLang="pt-BR" sz="3600">
                <a:solidFill>
                  <a:srgbClr val="FFFF00"/>
                </a:solidFill>
                <a:latin typeface="Arial Black" panose="020B0A04020102020204" pitchFamily="34" charset="0"/>
              </a:rPr>
              <a:t>da USP</a:t>
            </a:r>
          </a:p>
        </p:txBody>
      </p:sp>
    </p:spTree>
  </p:cSld>
  <p:clrMapOvr>
    <a:masterClrMapping/>
  </p:clrMapOvr>
  <p:transition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>
            <a:extLst>
              <a:ext uri="{FF2B5EF4-FFF2-40B4-BE49-F238E27FC236}">
                <a16:creationId xmlns:a16="http://schemas.microsoft.com/office/drawing/2014/main" id="{14BBCDB4-14CE-0041-E7FC-6FAC9D36D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7" r="2882" b="287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Text Box 5">
            <a:extLst>
              <a:ext uri="{FF2B5EF4-FFF2-40B4-BE49-F238E27FC236}">
                <a16:creationId xmlns:a16="http://schemas.microsoft.com/office/drawing/2014/main" id="{58F429C4-6560-1750-17F4-2B1101963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267200"/>
            <a:ext cx="8686800" cy="25288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“O exorcismo  da possessão demoníaca não é mais do que um mecanismo de proteção da pessoa que quer expulsar de si tudo o que considera perigoso e condenável.”</a:t>
            </a:r>
          </a:p>
        </p:txBody>
      </p:sp>
      <p:sp>
        <p:nvSpPr>
          <p:cNvPr id="9222" name="Text Box 6">
            <a:extLst>
              <a:ext uri="{FF2B5EF4-FFF2-40B4-BE49-F238E27FC236}">
                <a16:creationId xmlns:a16="http://schemas.microsoft.com/office/drawing/2014/main" id="{2A94F8B7-7BC3-D7DA-A197-3C966FE1F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5" y="198438"/>
            <a:ext cx="5581650" cy="12493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4400">
                <a:solidFill>
                  <a:srgbClr val="FFFF99"/>
                </a:solidFill>
                <a:latin typeface="Arial Black" panose="020B0A04020102020204" pitchFamily="34" charset="0"/>
              </a:rPr>
              <a:t>RENATO MEZAN: </a:t>
            </a:r>
          </a:p>
          <a:p>
            <a:pPr algn="ctr"/>
            <a:r>
              <a:rPr lang="pt-BR" altLang="pt-BR" sz="3200">
                <a:solidFill>
                  <a:srgbClr val="FFFF99"/>
                </a:solidFill>
                <a:latin typeface="Arial Black" panose="020B0A04020102020204" pitchFamily="34" charset="0"/>
              </a:rPr>
              <a:t>(psicanalista)</a:t>
            </a:r>
          </a:p>
        </p:txBody>
      </p:sp>
    </p:spTree>
  </p:cSld>
  <p:clrMapOvr>
    <a:masterClrMapping/>
  </p:clrMapOvr>
  <p:transition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>
            <a:extLst>
              <a:ext uri="{FF2B5EF4-FFF2-40B4-BE49-F238E27FC236}">
                <a16:creationId xmlns:a16="http://schemas.microsoft.com/office/drawing/2014/main" id="{FA84ADA7-C92F-7B0E-0EB0-EA8A56B3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9"/>
          <a:stretch>
            <a:fillRect/>
          </a:stretch>
        </p:blipFill>
        <p:spPr bwMode="auto">
          <a:xfrm>
            <a:off x="1250950" y="0"/>
            <a:ext cx="6292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 Box 3">
            <a:extLst>
              <a:ext uri="{FF2B5EF4-FFF2-40B4-BE49-F238E27FC236}">
                <a16:creationId xmlns:a16="http://schemas.microsoft.com/office/drawing/2014/main" id="{2597A688-0726-73D6-1CAE-E1195A423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895600"/>
            <a:ext cx="8763000" cy="3568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3600">
                <a:solidFill>
                  <a:srgbClr val="FFFF00"/>
                </a:solidFill>
                <a:latin typeface="Arial Black" panose="020B0A04020102020204" pitchFamily="34" charset="0"/>
              </a:rPr>
              <a:t>Sobre Satanás, diabo ou demônio: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99"/>
                </a:solidFill>
                <a:latin typeface="Arial Black" panose="020B0A04020102020204" pitchFamily="34" charset="0"/>
              </a:rPr>
              <a:t>* É apenas uma idéia.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99"/>
                </a:solidFill>
                <a:latin typeface="Arial Black" panose="020B0A04020102020204" pitchFamily="34" charset="0"/>
              </a:rPr>
              <a:t>* É apenas uma energia negativa.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99"/>
                </a:solidFill>
                <a:latin typeface="Arial Black" panose="020B0A04020102020204" pitchFamily="34" charset="0"/>
              </a:rPr>
              <a:t>* Pensamento negativo.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99"/>
                </a:solidFill>
                <a:latin typeface="Arial Black" panose="020B0A04020102020204" pitchFamily="34" charset="0"/>
              </a:rPr>
              <a:t>* Um mecanismo de defesa.</a:t>
            </a:r>
            <a:endParaRPr lang="pt-BR" altLang="pt-BR" sz="3600">
              <a:solidFill>
                <a:srgbClr val="FFFF99"/>
              </a:solidFill>
              <a:latin typeface="Arial Black" panose="020B0A04020102020204" pitchFamily="34" charset="0"/>
            </a:endParaRPr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99DAF62B-2CF4-25B6-1ECE-2B3E6CFF7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" y="220663"/>
            <a:ext cx="90900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4800">
                <a:solidFill>
                  <a:srgbClr val="FF0000"/>
                </a:solidFill>
                <a:latin typeface="Arial Black" panose="020B0A04020102020204" pitchFamily="34" charset="0"/>
              </a:rPr>
              <a:t>O QUE A MAIORIA PENSA?</a:t>
            </a:r>
          </a:p>
        </p:txBody>
      </p:sp>
    </p:spTree>
  </p:cSld>
  <p:clrMapOvr>
    <a:masterClrMapping/>
  </p:clrMapOvr>
  <p:transition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5" name="Picture 11">
            <a:extLst>
              <a:ext uri="{FF2B5EF4-FFF2-40B4-BE49-F238E27FC236}">
                <a16:creationId xmlns:a16="http://schemas.microsoft.com/office/drawing/2014/main" id="{328E130E-5B6C-CBDA-5A47-C3C040DFA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4" name="Text Box 10">
            <a:extLst>
              <a:ext uri="{FF2B5EF4-FFF2-40B4-BE49-F238E27FC236}">
                <a16:creationId xmlns:a16="http://schemas.microsoft.com/office/drawing/2014/main" id="{03BA11EB-8B6F-6F21-DFB8-EFAD9FF52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362075"/>
            <a:ext cx="8147050" cy="91440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5400">
                <a:solidFill>
                  <a:schemeClr val="bg1"/>
                </a:solidFill>
                <a:latin typeface="Arial Black" panose="020B0A04020102020204" pitchFamily="34" charset="0"/>
              </a:rPr>
              <a:t>O QUE DIZ A BÍBLIA?</a:t>
            </a:r>
          </a:p>
        </p:txBody>
      </p:sp>
    </p:spTree>
  </p:cSld>
  <p:clrMapOvr>
    <a:masterClrMapping/>
  </p:clrMapOvr>
  <p:transition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72" name="Picture 12">
            <a:extLst>
              <a:ext uri="{FF2B5EF4-FFF2-40B4-BE49-F238E27FC236}">
                <a16:creationId xmlns:a16="http://schemas.microsoft.com/office/drawing/2014/main" id="{2D4E0E99-F940-5AB7-3C0E-93EFA3607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4" name="Text Box 4">
            <a:extLst>
              <a:ext uri="{FF2B5EF4-FFF2-40B4-BE49-F238E27FC236}">
                <a16:creationId xmlns:a16="http://schemas.microsoft.com/office/drawing/2014/main" id="{DB7A4341-EDBC-D3CF-9073-5AFB8DE28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5229225"/>
            <a:ext cx="3635375" cy="1387475"/>
          </a:xfrm>
          <a:prstGeom prst="rect">
            <a:avLst/>
          </a:prstGeom>
          <a:noFill/>
          <a:ln>
            <a:noFill/>
          </a:ln>
          <a:effectLst>
            <a:outerShdw dist="45791" dir="195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8500">
                <a:solidFill>
                  <a:srgbClr val="FFFF00"/>
                </a:solidFill>
                <a:latin typeface="Arial Black" panose="020B0A04020102020204" pitchFamily="34" charset="0"/>
              </a:rPr>
              <a:t>ANJO  </a:t>
            </a:r>
          </a:p>
        </p:txBody>
      </p:sp>
      <p:sp>
        <p:nvSpPr>
          <p:cNvPr id="66568" name="Text Box 8">
            <a:extLst>
              <a:ext uri="{FF2B5EF4-FFF2-40B4-BE49-F238E27FC236}">
                <a16:creationId xmlns:a16="http://schemas.microsoft.com/office/drawing/2014/main" id="{6654CBEA-30FF-4CA8-CF70-21EE03D28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5281613"/>
            <a:ext cx="3481387" cy="1387475"/>
          </a:xfrm>
          <a:prstGeom prst="rect">
            <a:avLst/>
          </a:prstGeom>
          <a:noFill/>
          <a:ln>
            <a:noFill/>
          </a:ln>
          <a:effectLst>
            <a:outerShdw dist="63500" dir="1841219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8500">
                <a:solidFill>
                  <a:srgbClr val="FFFF00"/>
                </a:solidFill>
                <a:latin typeface="Arial Black" panose="020B0A04020102020204" pitchFamily="34" charset="0"/>
              </a:rPr>
              <a:t>DEUS</a:t>
            </a:r>
          </a:p>
        </p:txBody>
      </p:sp>
      <p:sp>
        <p:nvSpPr>
          <p:cNvPr id="66569" name="Text Box 9">
            <a:extLst>
              <a:ext uri="{FF2B5EF4-FFF2-40B4-BE49-F238E27FC236}">
                <a16:creationId xmlns:a16="http://schemas.microsoft.com/office/drawing/2014/main" id="{8A65BE40-A9C7-A9EC-1E33-C817EACEA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0788" y="2740025"/>
            <a:ext cx="1458912" cy="20574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12900">
                <a:solidFill>
                  <a:schemeClr val="bg1"/>
                </a:solidFill>
                <a:latin typeface="Arial Black" panose="020B0A04020102020204" pitchFamily="34" charset="0"/>
              </a:rPr>
              <a:t>X</a:t>
            </a:r>
          </a:p>
        </p:txBody>
      </p:sp>
      <p:sp>
        <p:nvSpPr>
          <p:cNvPr id="66565" name="Text Box 5">
            <a:extLst>
              <a:ext uri="{FF2B5EF4-FFF2-40B4-BE49-F238E27FC236}">
                <a16:creationId xmlns:a16="http://schemas.microsoft.com/office/drawing/2014/main" id="{340861CB-70AC-1FA3-F417-BBCA4E10E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5563"/>
            <a:ext cx="3781425" cy="26527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4400">
                <a:solidFill>
                  <a:srgbClr val="FF0000"/>
                </a:solidFill>
                <a:latin typeface="Arial Black" panose="020B0A04020102020204" pitchFamily="34" charset="0"/>
              </a:rPr>
              <a:t>A</a:t>
            </a:r>
            <a:r>
              <a:rPr lang="pt-BR" altLang="pt-BR" sz="600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pt-BR" altLang="pt-BR" sz="4800">
                <a:solidFill>
                  <a:srgbClr val="FF0000"/>
                </a:solidFill>
                <a:latin typeface="Arial Black" panose="020B0A04020102020204" pitchFamily="34" charset="0"/>
              </a:rPr>
              <a:t>GRANDE </a:t>
            </a:r>
          </a:p>
          <a:p>
            <a:pPr algn="ctr"/>
            <a:r>
              <a:rPr lang="pt-BR" altLang="pt-BR" sz="6000">
                <a:solidFill>
                  <a:srgbClr val="FF0000"/>
                </a:solidFill>
                <a:latin typeface="Arial Black" panose="020B0A04020102020204" pitchFamily="34" charset="0"/>
              </a:rPr>
              <a:t>GUERRA</a:t>
            </a:r>
          </a:p>
        </p:txBody>
      </p:sp>
    </p:spTree>
  </p:cSld>
  <p:clrMapOvr>
    <a:masterClrMapping/>
  </p:clrMapOvr>
  <p:transition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9" name="Picture 7">
            <a:extLst>
              <a:ext uri="{FF2B5EF4-FFF2-40B4-BE49-F238E27FC236}">
                <a16:creationId xmlns:a16="http://schemas.microsoft.com/office/drawing/2014/main" id="{E1E9C7C2-FE20-34D7-AA65-0187350FE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5" name="WordArt 3">
            <a:extLst>
              <a:ext uri="{FF2B5EF4-FFF2-40B4-BE49-F238E27FC236}">
                <a16:creationId xmlns:a16="http://schemas.microsoft.com/office/drawing/2014/main" id="{6EB29263-B72E-1B31-EA3C-C8D73AAA2C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4800" y="3200400"/>
            <a:ext cx="8229600" cy="2133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    </a:t>
            </a:r>
          </a:p>
        </p:txBody>
      </p:sp>
      <p:sp>
        <p:nvSpPr>
          <p:cNvPr id="59398" name="Text Box 6">
            <a:extLst>
              <a:ext uri="{FF2B5EF4-FFF2-40B4-BE49-F238E27FC236}">
                <a16:creationId xmlns:a16="http://schemas.microsoft.com/office/drawing/2014/main" id="{E1FE14E6-4F3B-1385-7B40-7F24704DF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1860550"/>
            <a:ext cx="4105275" cy="30813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600">
                <a:solidFill>
                  <a:schemeClr val="bg1"/>
                </a:solidFill>
                <a:latin typeface="Arial Black" panose="020B0A04020102020204" pitchFamily="34" charset="0"/>
              </a:rPr>
              <a:t>“NO PRINCÍPIO </a:t>
            </a:r>
          </a:p>
          <a:p>
            <a:pPr algn="ctr"/>
            <a:r>
              <a:rPr lang="pt-BR" altLang="pt-BR" sz="3600">
                <a:solidFill>
                  <a:schemeClr val="bg1"/>
                </a:solidFill>
                <a:latin typeface="Arial Black" panose="020B0A04020102020204" pitchFamily="34" charset="0"/>
              </a:rPr>
              <a:t>CRIOU DEUS </a:t>
            </a:r>
          </a:p>
          <a:p>
            <a:pPr algn="ctr"/>
            <a:r>
              <a:rPr lang="pt-BR" altLang="pt-BR" sz="3600">
                <a:solidFill>
                  <a:schemeClr val="bg1"/>
                </a:solidFill>
                <a:latin typeface="Arial Black" panose="020B0A04020102020204" pitchFamily="34" charset="0"/>
              </a:rPr>
              <a:t>OS CÉUS E A TERRA”</a:t>
            </a:r>
          </a:p>
          <a:p>
            <a:pPr algn="ctr"/>
            <a:endParaRPr lang="pt-BR" altLang="pt-BR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altLang="pt-BR" sz="2800">
                <a:solidFill>
                  <a:srgbClr val="FFFF00"/>
                </a:solidFill>
                <a:latin typeface="Arial Black" panose="020B0A04020102020204" pitchFamily="34" charset="0"/>
              </a:rPr>
              <a:t>Gênesis 1:1</a:t>
            </a:r>
          </a:p>
        </p:txBody>
      </p:sp>
    </p:spTree>
  </p:cSld>
  <p:clrMapOvr>
    <a:masterClrMapping/>
  </p:clrMapOvr>
  <p:transition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Rectangle 7">
            <a:extLst>
              <a:ext uri="{FF2B5EF4-FFF2-40B4-BE49-F238E27FC236}">
                <a16:creationId xmlns:a16="http://schemas.microsoft.com/office/drawing/2014/main" id="{E7100435-AF99-2573-0172-FADF529E8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60422" name="Picture 6">
            <a:extLst>
              <a:ext uri="{FF2B5EF4-FFF2-40B4-BE49-F238E27FC236}">
                <a16:creationId xmlns:a16="http://schemas.microsoft.com/office/drawing/2014/main" id="{46B28475-B375-76E6-BA6A-3AA20B9B4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0" b="15259"/>
          <a:stretch>
            <a:fillRect/>
          </a:stretch>
        </p:blipFill>
        <p:spPr bwMode="auto">
          <a:xfrm>
            <a:off x="762000" y="-4763"/>
            <a:ext cx="77724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1" name="Text Box 5">
            <a:extLst>
              <a:ext uri="{FF2B5EF4-FFF2-40B4-BE49-F238E27FC236}">
                <a16:creationId xmlns:a16="http://schemas.microsoft.com/office/drawing/2014/main" id="{B2A31F86-38F0-8479-E192-69110915A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762000"/>
            <a:ext cx="9299575" cy="990600"/>
          </a:xfrm>
          <a:prstGeom prst="rect">
            <a:avLst/>
          </a:prstGeom>
          <a:noFill/>
          <a:ln>
            <a:noFill/>
          </a:ln>
          <a:effectLst>
            <a:outerShdw dist="381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5900">
                <a:solidFill>
                  <a:srgbClr val="CCFFFF"/>
                </a:solidFill>
                <a:latin typeface="Arial Black" panose="020B0A04020102020204" pitchFamily="34" charset="0"/>
              </a:rPr>
              <a:t>DEUS CRIOU LÚCIFER</a:t>
            </a:r>
          </a:p>
        </p:txBody>
      </p:sp>
    </p:spTree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>
            <a:extLst>
              <a:ext uri="{FF2B5EF4-FFF2-40B4-BE49-F238E27FC236}">
                <a16:creationId xmlns:a16="http://schemas.microsoft.com/office/drawing/2014/main" id="{4B8169CD-EE97-035C-0490-875EED007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5" name="Text Box 3">
            <a:extLst>
              <a:ext uri="{FF2B5EF4-FFF2-40B4-BE49-F238E27FC236}">
                <a16:creationId xmlns:a16="http://schemas.microsoft.com/office/drawing/2014/main" id="{80AE50EC-929E-B882-E1D0-A68200D4A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38" y="5257800"/>
            <a:ext cx="4032251" cy="1736725"/>
          </a:xfrm>
          <a:prstGeom prst="rect">
            <a:avLst/>
          </a:prstGeom>
          <a:noFill/>
          <a:ln>
            <a:noFill/>
          </a:ln>
          <a:effectLst>
            <a:outerShdw dist="35921" dir="189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5400">
                <a:solidFill>
                  <a:schemeClr val="hlink"/>
                </a:solidFill>
                <a:latin typeface="Arial Black" panose="020B0A04020102020204" pitchFamily="34" charset="0"/>
              </a:rPr>
              <a:t>A ORIGEM</a:t>
            </a:r>
          </a:p>
          <a:p>
            <a:pPr algn="ctr"/>
            <a:r>
              <a:rPr lang="pt-BR" altLang="pt-BR" sz="5400">
                <a:solidFill>
                  <a:schemeClr val="hlink"/>
                </a:solidFill>
                <a:latin typeface="Arial Black" panose="020B0A04020102020204" pitchFamily="34" charset="0"/>
              </a:rPr>
              <a:t>DO MAL</a:t>
            </a:r>
          </a:p>
        </p:txBody>
      </p:sp>
    </p:spTree>
  </p:cSld>
  <p:clrMapOvr>
    <a:masterClrMapping/>
  </p:clrMapOvr>
  <p:transition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3" name="Picture 7">
            <a:extLst>
              <a:ext uri="{FF2B5EF4-FFF2-40B4-BE49-F238E27FC236}">
                <a16:creationId xmlns:a16="http://schemas.microsoft.com/office/drawing/2014/main" id="{ACC7FF4B-8F71-A2BA-266A-D0D882E42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7" t="7094"/>
          <a:stretch>
            <a:fillRect/>
          </a:stretch>
        </p:blipFill>
        <p:spPr bwMode="auto">
          <a:xfrm>
            <a:off x="0" y="-9525"/>
            <a:ext cx="5334000" cy="4649788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Text Box 3">
            <a:extLst>
              <a:ext uri="{FF2B5EF4-FFF2-40B4-BE49-F238E27FC236}">
                <a16:creationId xmlns:a16="http://schemas.microsoft.com/office/drawing/2014/main" id="{DC3050FF-72AD-898A-EFFB-18C320A9D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076575"/>
            <a:ext cx="6934200" cy="37814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pt-BR" altLang="pt-BR" sz="4000">
                <a:solidFill>
                  <a:srgbClr val="FFFF00"/>
                </a:solidFill>
                <a:latin typeface="Arial Black" panose="020B0A04020102020204" pitchFamily="34" charset="0"/>
              </a:rPr>
              <a:t>“Aquele que pratica o pecado procede do diabo, porque o</a:t>
            </a:r>
            <a:r>
              <a:rPr lang="pt-BR" altLang="pt-BR" sz="4000">
                <a:solidFill>
                  <a:srgbClr val="000066"/>
                </a:solidFill>
                <a:latin typeface="Arial Black" panose="020B0A04020102020204" pitchFamily="34" charset="0"/>
              </a:rPr>
              <a:t> </a:t>
            </a:r>
            <a:r>
              <a:rPr lang="pt-BR" altLang="pt-BR" sz="4000">
                <a:solidFill>
                  <a:srgbClr val="FF0000"/>
                </a:solidFill>
                <a:latin typeface="Arial Black" panose="020B0A04020102020204" pitchFamily="34" charset="0"/>
              </a:rPr>
              <a:t>diabo vive</a:t>
            </a:r>
            <a:r>
              <a:rPr lang="pt-BR" altLang="pt-BR" sz="4000">
                <a:solidFill>
                  <a:srgbClr val="000066"/>
                </a:solidFill>
                <a:latin typeface="Arial Black" panose="020B0A04020102020204" pitchFamily="34" charset="0"/>
              </a:rPr>
              <a:t> </a:t>
            </a:r>
            <a:r>
              <a:rPr lang="pt-BR" altLang="pt-BR" sz="4000">
                <a:solidFill>
                  <a:srgbClr val="FF0000"/>
                </a:solidFill>
                <a:latin typeface="Arial Black" panose="020B0A04020102020204" pitchFamily="34" charset="0"/>
              </a:rPr>
              <a:t>pecando desde o</a:t>
            </a:r>
            <a:r>
              <a:rPr lang="pt-BR" altLang="pt-BR" sz="4000">
                <a:solidFill>
                  <a:srgbClr val="000066"/>
                </a:solidFill>
                <a:latin typeface="Arial Black" panose="020B0A04020102020204" pitchFamily="34" charset="0"/>
              </a:rPr>
              <a:t> </a:t>
            </a:r>
            <a:r>
              <a:rPr lang="pt-BR" altLang="pt-BR" sz="4000">
                <a:solidFill>
                  <a:srgbClr val="FF0000"/>
                </a:solidFill>
                <a:latin typeface="Arial Black" panose="020B0A04020102020204" pitchFamily="34" charset="0"/>
              </a:rPr>
              <a:t>princípio...”</a:t>
            </a:r>
            <a:r>
              <a:rPr lang="pt-BR" altLang="pt-BR" sz="4000">
                <a:solidFill>
                  <a:srgbClr val="000066"/>
                </a:solidFill>
                <a:latin typeface="Arial Black" panose="020B0A04020102020204" pitchFamily="34" charset="0"/>
              </a:rPr>
              <a:t>  </a:t>
            </a:r>
          </a:p>
          <a:p>
            <a:pPr algn="r" eaLnBrk="0" hangingPunct="0">
              <a:spcBef>
                <a:spcPct val="50000"/>
              </a:spcBef>
            </a:pPr>
            <a:r>
              <a:rPr lang="pt-BR" altLang="pt-BR" sz="2800">
                <a:solidFill>
                  <a:schemeClr val="bg1"/>
                </a:solidFill>
                <a:latin typeface="Arial Black" panose="020B0A04020102020204" pitchFamily="34" charset="0"/>
              </a:rPr>
              <a:t>I João 3:8</a:t>
            </a:r>
            <a:endParaRPr lang="pt-BR" altLang="pt-BR" sz="32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9702" name="Text Box 6">
            <a:extLst>
              <a:ext uri="{FF2B5EF4-FFF2-40B4-BE49-F238E27FC236}">
                <a16:creationId xmlns:a16="http://schemas.microsoft.com/office/drawing/2014/main" id="{10268BD7-E6A8-3564-8E7F-6C9179425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09600"/>
            <a:ext cx="4557713" cy="21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pt-BR" altLang="pt-BR" sz="4400">
                <a:solidFill>
                  <a:srgbClr val="FF0000"/>
                </a:solidFill>
                <a:latin typeface="Arial Black" panose="020B0A04020102020204" pitchFamily="34" charset="0"/>
              </a:rPr>
              <a:t>COM QUEM </a:t>
            </a:r>
          </a:p>
          <a:p>
            <a:pPr algn="r"/>
            <a:r>
              <a:rPr lang="pt-BR" altLang="pt-BR" sz="4400">
                <a:solidFill>
                  <a:srgbClr val="FF0000"/>
                </a:solidFill>
                <a:latin typeface="Arial Black" panose="020B0A04020102020204" pitchFamily="34" charset="0"/>
              </a:rPr>
              <a:t>SE ORIGINOU </a:t>
            </a:r>
          </a:p>
          <a:p>
            <a:pPr algn="r"/>
            <a:r>
              <a:rPr lang="pt-BR" altLang="pt-BR" sz="4400">
                <a:solidFill>
                  <a:srgbClr val="FF0000"/>
                </a:solidFill>
                <a:latin typeface="Arial Black" panose="020B0A04020102020204" pitchFamily="34" charset="0"/>
              </a:rPr>
              <a:t>O PECADO?</a:t>
            </a:r>
          </a:p>
        </p:txBody>
      </p:sp>
    </p:spTree>
  </p:cSld>
  <p:clrMapOvr>
    <a:masterClrMapping/>
  </p:clrMapOvr>
  <p:transition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8" name="Picture 8">
            <a:extLst>
              <a:ext uri="{FF2B5EF4-FFF2-40B4-BE49-F238E27FC236}">
                <a16:creationId xmlns:a16="http://schemas.microsoft.com/office/drawing/2014/main" id="{C1FA0AC2-F5C1-792C-6EEB-0A55B07C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Text Box 3">
            <a:extLst>
              <a:ext uri="{FF2B5EF4-FFF2-40B4-BE49-F238E27FC236}">
                <a16:creationId xmlns:a16="http://schemas.microsoft.com/office/drawing/2014/main" id="{C81182C7-FE7C-071F-B9FC-2BA8B30F1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628775"/>
            <a:ext cx="5148263" cy="51196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Arial" panose="020B0604020202020204" pitchFamily="34" charset="0"/>
              </a:rPr>
              <a:t>“Estavas no Éden, jardim de Deus; de todas as pedras preciosas te cobrias... </a:t>
            </a:r>
            <a:r>
              <a:rPr lang="pt-BR" altLang="pt-BR" sz="3200" b="1">
                <a:solidFill>
                  <a:srgbClr val="FFFF00"/>
                </a:solidFill>
                <a:latin typeface="Arial" panose="020B0604020202020204" pitchFamily="34" charset="0"/>
              </a:rPr>
              <a:t>Tu eras querubim da guarda ungido</a:t>
            </a:r>
            <a:r>
              <a:rPr lang="pt-BR" altLang="pt-BR" sz="3200" b="1">
                <a:solidFill>
                  <a:schemeClr val="bg1"/>
                </a:solidFill>
                <a:latin typeface="Arial" panose="020B0604020202020204" pitchFamily="34" charset="0"/>
              </a:rPr>
              <a:t>, e te estabeleci; permanecias no monte santo de Deus, no brilho das pedras andavas.</a:t>
            </a:r>
          </a:p>
          <a:p>
            <a:pPr algn="r" eaLnBrk="0" hangingPunct="0"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Arial" panose="020B0604020202020204" pitchFamily="34" charset="0"/>
              </a:rPr>
              <a:t>Ezequiel 28:13</a:t>
            </a:r>
            <a:endParaRPr lang="pt-BR" altLang="pt-BR" sz="20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0D114FF0-8200-A64D-8CF6-8DF0AE932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15888"/>
            <a:ext cx="7512050" cy="15557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 sz="4800">
                <a:solidFill>
                  <a:srgbClr val="FFFF99"/>
                </a:solidFill>
                <a:latin typeface="Arial Black" panose="020B0A04020102020204" pitchFamily="34" charset="0"/>
              </a:rPr>
              <a:t>FOI SATANÁS </a:t>
            </a:r>
          </a:p>
          <a:p>
            <a:r>
              <a:rPr lang="pt-BR" altLang="pt-BR" sz="4800">
                <a:solidFill>
                  <a:srgbClr val="FFFF99"/>
                </a:solidFill>
                <a:latin typeface="Arial Black" panose="020B0A04020102020204" pitchFamily="34" charset="0"/>
              </a:rPr>
              <a:t>CRIADO PECADOR?</a:t>
            </a:r>
          </a:p>
        </p:txBody>
      </p:sp>
    </p:spTree>
  </p:cSld>
  <p:clrMapOvr>
    <a:masterClrMapping/>
  </p:clrMapOvr>
  <p:transition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6" name="Rectangle 1030">
            <a:extLst>
              <a:ext uri="{FF2B5EF4-FFF2-40B4-BE49-F238E27FC236}">
                <a16:creationId xmlns:a16="http://schemas.microsoft.com/office/drawing/2014/main" id="{CD242C34-90CB-F693-BC10-42C479ADD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24400"/>
            <a:ext cx="9144000" cy="2133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61445" name="Picture 1029">
            <a:extLst>
              <a:ext uri="{FF2B5EF4-FFF2-40B4-BE49-F238E27FC236}">
                <a16:creationId xmlns:a16="http://schemas.microsoft.com/office/drawing/2014/main" id="{E555AE3C-E3C9-C4FD-A849-C444C5765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" t="39633" r="29875" b="5937"/>
          <a:stretch>
            <a:fillRect/>
          </a:stretch>
        </p:blipFill>
        <p:spPr bwMode="auto">
          <a:xfrm>
            <a:off x="0" y="1588"/>
            <a:ext cx="9144000" cy="581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3" name="Text Box 1027">
            <a:extLst>
              <a:ext uri="{FF2B5EF4-FFF2-40B4-BE49-F238E27FC236}">
                <a16:creationId xmlns:a16="http://schemas.microsoft.com/office/drawing/2014/main" id="{0EEF2CC1-32C1-D12B-00F4-19619156B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429000"/>
            <a:ext cx="853440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pt-BR" sz="4000">
                <a:solidFill>
                  <a:srgbClr val="FFFF00"/>
                </a:solidFill>
                <a:latin typeface="Arial Black" panose="020B0A04020102020204" pitchFamily="34" charset="0"/>
              </a:rPr>
              <a:t>“Perfeito eras nos teus caminhos desde o dia em que foste criado até o dia em que se achou iniqüidade em ti”.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altLang="pt-BR" sz="2800">
                <a:solidFill>
                  <a:schemeClr val="bg1"/>
                </a:solidFill>
                <a:latin typeface="Arial Black" panose="020B0A04020102020204" pitchFamily="34" charset="0"/>
              </a:rPr>
              <a:t>Ezequiel 28:15</a:t>
            </a:r>
          </a:p>
        </p:txBody>
      </p:sp>
    </p:spTree>
  </p:cSld>
  <p:clrMapOvr>
    <a:masterClrMapping/>
  </p:clrMapOvr>
  <p:transition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36ED2438-7627-F25C-347A-5DCB92D8C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sp>
        <p:nvSpPr>
          <p:cNvPr id="13315" name="Text Box 3">
            <a:extLst>
              <a:ext uri="{FF2B5EF4-FFF2-40B4-BE49-F238E27FC236}">
                <a16:creationId xmlns:a16="http://schemas.microsoft.com/office/drawing/2014/main" id="{0AE657A4-8E15-8E04-4716-48C493C37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438400"/>
            <a:ext cx="7848600" cy="429736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pt-BR" altLang="pt-BR" sz="4000">
                <a:solidFill>
                  <a:srgbClr val="FFFF00"/>
                </a:solidFill>
                <a:latin typeface="Arial Black" panose="020B0A04020102020204" pitchFamily="34" charset="0"/>
              </a:rPr>
              <a:t>“Elevou-se o teu coração por causa da tua formosura, corrompeste a tua sabedoria por causa do teu resplendor; lancei-te por terra...”</a:t>
            </a:r>
            <a:r>
              <a:rPr lang="pt-BR" altLang="pt-BR" sz="2800">
                <a:solidFill>
                  <a:srgbClr val="FFFF00"/>
                </a:solidFill>
                <a:latin typeface="Arial Black" panose="020B0A04020102020204" pitchFamily="34" charset="0"/>
              </a:rPr>
              <a:t>  </a:t>
            </a:r>
          </a:p>
          <a:p>
            <a:pPr algn="r" eaLnBrk="0" hangingPunct="0">
              <a:spcBef>
                <a:spcPct val="50000"/>
              </a:spcBef>
            </a:pPr>
            <a:r>
              <a:rPr lang="pt-BR" altLang="pt-BR">
                <a:solidFill>
                  <a:schemeClr val="bg1"/>
                </a:solidFill>
                <a:latin typeface="Arial Black" panose="020B0A04020102020204" pitchFamily="34" charset="0"/>
              </a:rPr>
              <a:t>Ezequiel 28:17</a:t>
            </a:r>
          </a:p>
        </p:txBody>
      </p:sp>
    </p:spTree>
  </p:cSld>
  <p:clrMapOvr>
    <a:masterClrMapping/>
  </p:clrMapOvr>
  <p:transition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4" name="Picture 1034">
            <a:extLst>
              <a:ext uri="{FF2B5EF4-FFF2-40B4-BE49-F238E27FC236}">
                <a16:creationId xmlns:a16="http://schemas.microsoft.com/office/drawing/2014/main" id="{4BC07CA2-39D2-39FB-D218-2C2823E1A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Text Box 1029">
            <a:extLst>
              <a:ext uri="{FF2B5EF4-FFF2-40B4-BE49-F238E27FC236}">
                <a16:creationId xmlns:a16="http://schemas.microsoft.com/office/drawing/2014/main" id="{89B53F20-C27C-5D4C-E108-59836CBE8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222250"/>
            <a:ext cx="7096125" cy="1190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 sz="3600">
                <a:solidFill>
                  <a:schemeClr val="bg1"/>
                </a:solidFill>
                <a:latin typeface="Arial Black" panose="020B0A04020102020204" pitchFamily="34" charset="0"/>
              </a:rPr>
              <a:t>O QUE QUERIA ESTE ANJO DE LUZ?</a:t>
            </a:r>
          </a:p>
        </p:txBody>
      </p:sp>
      <p:sp>
        <p:nvSpPr>
          <p:cNvPr id="31753" name="Text Box 1033">
            <a:extLst>
              <a:ext uri="{FF2B5EF4-FFF2-40B4-BE49-F238E27FC236}">
                <a16:creationId xmlns:a16="http://schemas.microsoft.com/office/drawing/2014/main" id="{152C7A68-3615-D05B-2964-317C5CF15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925" y="1557338"/>
            <a:ext cx="6008688" cy="5026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“Como caístes do céu, ó estrela da manhã, filho da alva! Como foste lançado por terra, tu que debilitavas as nações! Tu dizias no teu coração: Eu subirei ao céu; acima das estrelas de Deus exaltarei o meu trono...” </a:t>
            </a:r>
          </a:p>
          <a:p>
            <a:pPr algn="r" eaLnBrk="0" hangingPunct="0">
              <a:spcBef>
                <a:spcPct val="50000"/>
              </a:spcBef>
            </a:pPr>
            <a:r>
              <a:rPr lang="pt-BR" altLang="pt-BR">
                <a:solidFill>
                  <a:schemeClr val="bg1"/>
                </a:solidFill>
                <a:latin typeface="Arial Black" panose="020B0A04020102020204" pitchFamily="34" charset="0"/>
              </a:rPr>
              <a:t>Isaías 14:12-13</a:t>
            </a:r>
            <a:endParaRPr lang="pt-BR" altLang="pt-BR" sz="36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4C787606-5E2D-ADF2-A873-220E4DE2C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9" b="108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8" name="Text Box 4">
            <a:extLst>
              <a:ext uri="{FF2B5EF4-FFF2-40B4-BE49-F238E27FC236}">
                <a16:creationId xmlns:a16="http://schemas.microsoft.com/office/drawing/2014/main" id="{0C3F7493-739D-94ED-43F0-DE21CCE64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686800" cy="5649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2800">
                <a:solidFill>
                  <a:srgbClr val="CCFFFF"/>
                </a:solidFill>
                <a:latin typeface="Arial Black" panose="020B0A04020102020204" pitchFamily="34" charset="0"/>
              </a:rPr>
              <a:t> Como sou formoso!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2800">
                <a:solidFill>
                  <a:srgbClr val="CCFFFF"/>
                </a:solidFill>
                <a:latin typeface="Arial Black" panose="020B0A04020102020204" pitchFamily="34" charset="0"/>
              </a:rPr>
              <a:t> Como sou brilhante!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2800">
                <a:solidFill>
                  <a:srgbClr val="CCFFFF"/>
                </a:solidFill>
                <a:latin typeface="Arial Black" panose="020B0A04020102020204" pitchFamily="34" charset="0"/>
              </a:rPr>
              <a:t> Como tenho poder!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2800">
                <a:solidFill>
                  <a:srgbClr val="CCFFFF"/>
                </a:solidFill>
                <a:latin typeface="Arial Black" panose="020B0A04020102020204" pitchFamily="34" charset="0"/>
              </a:rPr>
              <a:t> Sou o mais belo e inteligente!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2800">
                <a:solidFill>
                  <a:srgbClr val="CCFFFF"/>
                </a:solidFill>
                <a:latin typeface="Arial Black" panose="020B0A04020102020204" pitchFamily="34" charset="0"/>
              </a:rPr>
              <a:t> Por que não posso ser Deus?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2800">
                <a:solidFill>
                  <a:srgbClr val="CCFFFF"/>
                </a:solidFill>
                <a:latin typeface="Arial Black" panose="020B0A04020102020204" pitchFamily="34" charset="0"/>
              </a:rPr>
              <a:t> Vou lutar contra Deus.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2800">
                <a:solidFill>
                  <a:srgbClr val="CCFFFF"/>
                </a:solidFill>
                <a:latin typeface="Arial Black" panose="020B0A04020102020204" pitchFamily="34" charset="0"/>
              </a:rPr>
              <a:t> Eu quero ter um trono e governar.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2800">
                <a:solidFill>
                  <a:srgbClr val="CCFFFF"/>
                </a:solidFill>
                <a:latin typeface="Arial Black" panose="020B0A04020102020204" pitchFamily="34" charset="0"/>
              </a:rPr>
              <a:t> Vou ter um trono acima do trono de Deus.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2800">
                <a:solidFill>
                  <a:srgbClr val="CCFFFF"/>
                </a:solidFill>
                <a:latin typeface="Arial Black" panose="020B0A04020102020204" pitchFamily="34" charset="0"/>
              </a:rPr>
              <a:t> Eu não preciso de Deus!</a:t>
            </a:r>
          </a:p>
        </p:txBody>
      </p:sp>
    </p:spTree>
  </p:cSld>
  <p:clrMapOvr>
    <a:masterClrMapping/>
  </p:clrMapOvr>
  <p:transition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>
            <a:extLst>
              <a:ext uri="{FF2B5EF4-FFF2-40B4-BE49-F238E27FC236}">
                <a16:creationId xmlns:a16="http://schemas.microsoft.com/office/drawing/2014/main" id="{0AF9BC80-E484-A73E-FD8C-63E8D3695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"/>
          <a:stretch>
            <a:fillRect/>
          </a:stretch>
        </p:blipFill>
        <p:spPr bwMode="auto">
          <a:xfrm>
            <a:off x="1828800" y="228600"/>
            <a:ext cx="5970588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9" name="Picture 5">
            <a:extLst>
              <a:ext uri="{FF2B5EF4-FFF2-40B4-BE49-F238E27FC236}">
                <a16:creationId xmlns:a16="http://schemas.microsoft.com/office/drawing/2014/main" id="{6ADAD002-006B-9F9F-B413-BE4C188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53"/>
          <a:stretch>
            <a:fillRect/>
          </a:stretch>
        </p:blipFill>
        <p:spPr bwMode="auto">
          <a:xfrm>
            <a:off x="1905000" y="0"/>
            <a:ext cx="312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7" name="Text Box 3">
            <a:extLst>
              <a:ext uri="{FF2B5EF4-FFF2-40B4-BE49-F238E27FC236}">
                <a16:creationId xmlns:a16="http://schemas.microsoft.com/office/drawing/2014/main" id="{B514FCA5-4BD2-1AE7-3DE1-395EBC317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76200"/>
            <a:ext cx="9144000" cy="22272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800">
                <a:solidFill>
                  <a:srgbClr val="FF0000"/>
                </a:solidFill>
                <a:latin typeface="Arial Black" panose="020B0A04020102020204" pitchFamily="34" charset="0"/>
              </a:rPr>
              <a:t>Satanás levantou dúvida na mente dos anjos e na mente de todos os seres criados no universo, dizendo que Deus não é amor. Que Deus exerce domínio absoluto sobre suas criaturas.</a:t>
            </a:r>
          </a:p>
        </p:txBody>
      </p:sp>
    </p:spTree>
  </p:cSld>
  <p:clrMapOvr>
    <a:masterClrMapping/>
  </p:clrMapOvr>
  <p:transition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026">
            <a:extLst>
              <a:ext uri="{FF2B5EF4-FFF2-40B4-BE49-F238E27FC236}">
                <a16:creationId xmlns:a16="http://schemas.microsoft.com/office/drawing/2014/main" id="{8EC1B4D5-63E2-B82D-218C-E16FB8BE4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4" b="2792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sp>
        <p:nvSpPr>
          <p:cNvPr id="68611" name="Text Box 1027">
            <a:extLst>
              <a:ext uri="{FF2B5EF4-FFF2-40B4-BE49-F238E27FC236}">
                <a16:creationId xmlns:a16="http://schemas.microsoft.com/office/drawing/2014/main" id="{320112A1-2EF0-E333-9196-D669D81C2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52400"/>
            <a:ext cx="6400800" cy="5584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3600">
                <a:solidFill>
                  <a:srgbClr val="FFFF00"/>
                </a:solidFill>
                <a:latin typeface="Arial Black" panose="020B0A04020102020204" pitchFamily="34" charset="0"/>
              </a:rPr>
              <a:t>* Ouvindo a pregação subversiva de Lúcifer, os anjos começaram a desconfiar de Deus. </a:t>
            </a:r>
            <a:r>
              <a:rPr lang="pt-BR" altLang="pt-BR" sz="3600">
                <a:solidFill>
                  <a:srgbClr val="FF0000"/>
                </a:solidFill>
                <a:latin typeface="Arial Black" panose="020B0A04020102020204" pitchFamily="34" charset="0"/>
              </a:rPr>
              <a:t>“Quem sabe este anjo tem razão?”</a:t>
            </a:r>
            <a:r>
              <a:rPr lang="pt-BR" altLang="pt-BR" sz="3600">
                <a:solidFill>
                  <a:srgbClr val="FFFF00"/>
                </a:solidFill>
                <a:latin typeface="Arial Black" panose="020B0A04020102020204" pitchFamily="34" charset="0"/>
              </a:rPr>
              <a:t> “Quem sabe se ele governasse, seríamos melhor tratados. Seríamos livres.”</a:t>
            </a:r>
          </a:p>
        </p:txBody>
      </p:sp>
    </p:spTree>
  </p:cSld>
  <p:clrMapOvr>
    <a:masterClrMapping/>
  </p:clrMapOvr>
  <p:transition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>
            <a:extLst>
              <a:ext uri="{FF2B5EF4-FFF2-40B4-BE49-F238E27FC236}">
                <a16:creationId xmlns:a16="http://schemas.microsoft.com/office/drawing/2014/main" id="{D043A612-7EC5-D77E-8813-3868BC3B0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12725"/>
            <a:ext cx="5715000" cy="612616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4000">
                <a:solidFill>
                  <a:srgbClr val="FFFF00"/>
                </a:solidFill>
                <a:latin typeface="Arial Black" panose="020B0A04020102020204" pitchFamily="34" charset="0"/>
              </a:rPr>
              <a:t> “...no monte da congregação me assentarei, nas extremidades do Norte; </a:t>
            </a:r>
            <a:r>
              <a:rPr lang="pt-BR" altLang="pt-BR" sz="4000">
                <a:solidFill>
                  <a:schemeClr val="hlink"/>
                </a:solidFill>
                <a:latin typeface="Arial Black" panose="020B0A04020102020204" pitchFamily="34" charset="0"/>
              </a:rPr>
              <a:t>subirei acima das mais altas nuvens</a:t>
            </a:r>
            <a:r>
              <a:rPr lang="pt-BR" altLang="pt-BR" sz="4000">
                <a:solidFill>
                  <a:srgbClr val="FFFF00"/>
                </a:solidFill>
                <a:latin typeface="Arial Black" panose="020B0A04020102020204" pitchFamily="34" charset="0"/>
              </a:rPr>
              <a:t> e serei semelhante ao Altíssimo.”       </a:t>
            </a:r>
          </a:p>
          <a:p>
            <a:pPr algn="r" eaLnBrk="0" hangingPunct="0">
              <a:spcBef>
                <a:spcPct val="50000"/>
              </a:spcBef>
            </a:pPr>
            <a:r>
              <a:rPr lang="pt-BR" altLang="pt-BR">
                <a:solidFill>
                  <a:srgbClr val="FFFF00"/>
                </a:solidFill>
                <a:latin typeface="Arial Black" panose="020B0A04020102020204" pitchFamily="34" charset="0"/>
              </a:rPr>
              <a:t>Isaías 14:12-14</a:t>
            </a:r>
            <a:r>
              <a:rPr lang="pt-BR" altLang="pt-BR" sz="180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</a:p>
        </p:txBody>
      </p:sp>
    </p:spTree>
  </p:cSld>
  <p:clrMapOvr>
    <a:masterClrMapping/>
  </p:clrMapOvr>
  <p:transition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F766F52C-F0C1-BBDF-87DE-5E8AF2CEF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7">
            <a:extLst>
              <a:ext uri="{FF2B5EF4-FFF2-40B4-BE49-F238E27FC236}">
                <a16:creationId xmlns:a16="http://schemas.microsoft.com/office/drawing/2014/main" id="{1E10BA83-95BA-5EC6-A65F-B83524895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1D719C49-D733-0965-A030-0BE6B060F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9342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Text Box 4">
            <a:extLst>
              <a:ext uri="{FF2B5EF4-FFF2-40B4-BE49-F238E27FC236}">
                <a16:creationId xmlns:a16="http://schemas.microsoft.com/office/drawing/2014/main" id="{36CCB945-0A27-9E99-9E95-946725589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84613"/>
            <a:ext cx="8686800" cy="35067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chemeClr val="accent2"/>
                </a:solidFill>
                <a:latin typeface="Arial Black" panose="020B0A04020102020204" pitchFamily="34" charset="0"/>
              </a:rPr>
              <a:t>* PORQUE HÁ MORTE E DOR?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chemeClr val="accent2"/>
                </a:solidFill>
                <a:latin typeface="Arial Black" panose="020B0A04020102020204" pitchFamily="34" charset="0"/>
              </a:rPr>
              <a:t>* EXISTE O DIABO? QUEM O CRIOU?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chemeClr val="accent2"/>
                </a:solidFill>
                <a:latin typeface="Arial Black" panose="020B0A04020102020204" pitchFamily="34" charset="0"/>
              </a:rPr>
              <a:t>* COMO SURGIU O PECADO?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chemeClr val="accent2"/>
                </a:solidFill>
                <a:latin typeface="Arial Black" panose="020B0A04020102020204" pitchFamily="34" charset="0"/>
              </a:rPr>
              <a:t>* 0NDE SURGIU?</a:t>
            </a:r>
          </a:p>
          <a:p>
            <a:pPr eaLnBrk="0" hangingPunct="0">
              <a:spcBef>
                <a:spcPct val="50000"/>
              </a:spcBef>
            </a:pPr>
            <a:endParaRPr lang="pt-BR" altLang="pt-BR" sz="320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5125" name="Text Box 5">
            <a:extLst>
              <a:ext uri="{FF2B5EF4-FFF2-40B4-BE49-F238E27FC236}">
                <a16:creationId xmlns:a16="http://schemas.microsoft.com/office/drawing/2014/main" id="{568A50A1-F470-76BA-0424-B9213E698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643688"/>
            <a:ext cx="6858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800">
                <a:solidFill>
                  <a:schemeClr val="bg2"/>
                </a:solidFill>
                <a:latin typeface="Arial" panose="020B0604020202020204" pitchFamily="34" charset="0"/>
              </a:rPr>
              <a:t>GEISLER</a:t>
            </a:r>
            <a:endParaRPr lang="pt-BR" altLang="pt-BR">
              <a:latin typeface="Times New Roman" panose="02020603050405020304" pitchFamily="18" charset="0"/>
            </a:endParaRPr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27D30B68-A032-15A1-E429-2E25B5999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152400"/>
            <a:ext cx="8797925" cy="109855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6600">
                <a:solidFill>
                  <a:srgbClr val="FF0000"/>
                </a:solidFill>
                <a:latin typeface="Arial Black" panose="020B0A04020102020204" pitchFamily="34" charset="0"/>
              </a:rPr>
              <a:t>A ORIGEM DO MAL</a:t>
            </a:r>
          </a:p>
        </p:txBody>
      </p:sp>
    </p:spTree>
  </p:cSld>
  <p:clrMapOvr>
    <a:masterClrMapping/>
  </p:clrMapOvr>
  <p:transition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>
            <a:extLst>
              <a:ext uri="{FF2B5EF4-FFF2-40B4-BE49-F238E27FC236}">
                <a16:creationId xmlns:a16="http://schemas.microsoft.com/office/drawing/2014/main" id="{DE8480B4-964B-BAC2-4B2C-50DD3DAE8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b="37500"/>
          <a:stretch>
            <a:fillRect/>
          </a:stretch>
        </p:blipFill>
        <p:spPr bwMode="auto">
          <a:xfrm>
            <a:off x="863600" y="304800"/>
            <a:ext cx="8128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Text Box 3">
            <a:extLst>
              <a:ext uri="{FF2B5EF4-FFF2-40B4-BE49-F238E27FC236}">
                <a16:creationId xmlns:a16="http://schemas.microsoft.com/office/drawing/2014/main" id="{E507BF38-0725-D88F-8C95-F19A85C87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286125"/>
            <a:ext cx="8610600" cy="40290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CC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3600">
                <a:solidFill>
                  <a:srgbClr val="FFFF00"/>
                </a:solidFill>
                <a:latin typeface="Arial Black" panose="020B0A04020102020204" pitchFamily="34" charset="0"/>
              </a:rPr>
              <a:t>“Houve peleja no céu. Miguel e os seus anjos pelejaram contra o dragão. Também pelejaram o dragão e seus anjos; todavia, não prevaleceram; nem mais se achou no céu o lugar deles...</a:t>
            </a:r>
          </a:p>
          <a:p>
            <a:pPr algn="ctr" eaLnBrk="0" hangingPunct="0">
              <a:spcBef>
                <a:spcPct val="50000"/>
              </a:spcBef>
            </a:pPr>
            <a:endParaRPr lang="pt-BR" altLang="pt-BR" sz="280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2773" name="Text Box 5">
            <a:extLst>
              <a:ext uri="{FF2B5EF4-FFF2-40B4-BE49-F238E27FC236}">
                <a16:creationId xmlns:a16="http://schemas.microsoft.com/office/drawing/2014/main" id="{B6782DEF-08D1-893F-7A2E-DE2028F28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52400"/>
            <a:ext cx="7534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4400">
                <a:solidFill>
                  <a:srgbClr val="FF0000"/>
                </a:solidFill>
                <a:latin typeface="Arial Black" panose="020B0A04020102020204" pitchFamily="34" charset="0"/>
              </a:rPr>
              <a:t>O QUE HOUVE NO CÉU?</a:t>
            </a:r>
          </a:p>
        </p:txBody>
      </p:sp>
    </p:spTree>
  </p:cSld>
  <p:clrMapOvr>
    <a:masterClrMapping/>
  </p:clrMapOvr>
  <p:transition>
    <p:split orient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>
            <a:extLst>
              <a:ext uri="{FF2B5EF4-FFF2-40B4-BE49-F238E27FC236}">
                <a16:creationId xmlns:a16="http://schemas.microsoft.com/office/drawing/2014/main" id="{B67EB0D8-52A0-64AA-D7A1-DD6AC0847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8" name="Text Box 2">
            <a:extLst>
              <a:ext uri="{FF2B5EF4-FFF2-40B4-BE49-F238E27FC236}">
                <a16:creationId xmlns:a16="http://schemas.microsoft.com/office/drawing/2014/main" id="{FAA6389C-FCD1-E551-C12C-C4E4D8763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686800" cy="4391025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CC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4000">
                <a:solidFill>
                  <a:srgbClr val="FFFF00"/>
                </a:solidFill>
                <a:latin typeface="Arial Black" panose="020B0A04020102020204" pitchFamily="34" charset="0"/>
              </a:rPr>
              <a:t>“...E foi expulso o grande dragão, a antiga serpente, que se chama diabo e Satanás, o sedutor de todo o mundo, sim, foi atirado para a terra, e, com ele os seus anjos.”  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2800">
                <a:solidFill>
                  <a:srgbClr val="FFFF00"/>
                </a:solidFill>
                <a:latin typeface="Arial Black" panose="020B0A04020102020204" pitchFamily="34" charset="0"/>
              </a:rPr>
              <a:t>Apocalipse 12:7-9</a:t>
            </a:r>
            <a:endParaRPr lang="pt-BR" altLang="pt-BR" sz="400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>
            <a:extLst>
              <a:ext uri="{FF2B5EF4-FFF2-40B4-BE49-F238E27FC236}">
                <a16:creationId xmlns:a16="http://schemas.microsoft.com/office/drawing/2014/main" id="{48FB8A39-1BDB-D8BB-46A0-69067D540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65539" name="Picture 3">
            <a:extLst>
              <a:ext uri="{FF2B5EF4-FFF2-40B4-BE49-F238E27FC236}">
                <a16:creationId xmlns:a16="http://schemas.microsoft.com/office/drawing/2014/main" id="{F16C334B-BEDE-594D-231D-A6F3DAC7F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8" name="Text Box 2">
            <a:extLst>
              <a:ext uri="{FF2B5EF4-FFF2-40B4-BE49-F238E27FC236}">
                <a16:creationId xmlns:a16="http://schemas.microsoft.com/office/drawing/2014/main" id="{9CD227DB-90F1-1AB8-1433-384A6D103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76200"/>
            <a:ext cx="4724400" cy="666908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pt-BR" sz="4400">
                <a:solidFill>
                  <a:srgbClr val="CC0000"/>
                </a:solidFill>
                <a:latin typeface="Arial Black" panose="020B0A04020102020204" pitchFamily="34" charset="0"/>
              </a:rPr>
              <a:t>“E foi expulso o grande dragão, a antiga serpente diabo e Satanás, o sedutor de todo mundo”. </a:t>
            </a:r>
          </a:p>
          <a:p>
            <a:pPr algn="r" eaLnBrk="0" hangingPunct="0">
              <a:spcBef>
                <a:spcPct val="50000"/>
              </a:spcBef>
            </a:pPr>
            <a:r>
              <a:rPr lang="en-US" altLang="pt-BR">
                <a:solidFill>
                  <a:srgbClr val="CC0000"/>
                </a:solidFill>
                <a:latin typeface="Arial Black" panose="020B0A04020102020204" pitchFamily="34" charset="0"/>
              </a:rPr>
              <a:t>Apocalipse 12:9</a:t>
            </a:r>
          </a:p>
        </p:txBody>
      </p:sp>
    </p:spTree>
  </p:cSld>
  <p:clrMapOvr>
    <a:masterClrMapping/>
  </p:clrMapOvr>
  <p:transition>
    <p:split orient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5">
            <a:extLst>
              <a:ext uri="{FF2B5EF4-FFF2-40B4-BE49-F238E27FC236}">
                <a16:creationId xmlns:a16="http://schemas.microsoft.com/office/drawing/2014/main" id="{3CD0052D-584C-FE92-D293-4BCE382E9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8" name="Text Box 2">
            <a:extLst>
              <a:ext uri="{FF2B5EF4-FFF2-40B4-BE49-F238E27FC236}">
                <a16:creationId xmlns:a16="http://schemas.microsoft.com/office/drawing/2014/main" id="{17EE0FCF-C75F-F81A-3960-4939F06F2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04800"/>
            <a:ext cx="7848600" cy="3203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pt-BR" altLang="pt-BR" sz="3600">
                <a:solidFill>
                  <a:srgbClr val="FFFF00"/>
                </a:solidFill>
                <a:latin typeface="Arial Black" panose="020B0A04020102020204" pitchFamily="34" charset="0"/>
              </a:rPr>
              <a:t>“Viu-se, também, outro sinal  no céu, e eis um dragão... A sua cauda arrastava a terça parte das estrelas do céu, as quais lançou para a terra...” </a:t>
            </a:r>
            <a:r>
              <a:rPr lang="pt-BR" altLang="pt-BR">
                <a:solidFill>
                  <a:srgbClr val="FFFF99"/>
                </a:solidFill>
                <a:latin typeface="Arial Black" panose="020B0A04020102020204" pitchFamily="34" charset="0"/>
              </a:rPr>
              <a:t>Apocalipse 12:3,4</a:t>
            </a:r>
            <a:endParaRPr lang="pt-BR" altLang="pt-BR" sz="3600">
              <a:solidFill>
                <a:srgbClr val="FFFF99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>
            <a:extLst>
              <a:ext uri="{FF2B5EF4-FFF2-40B4-BE49-F238E27FC236}">
                <a16:creationId xmlns:a16="http://schemas.microsoft.com/office/drawing/2014/main" id="{AFF6B004-7EDE-EAAF-C4AA-12A9C067A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813" y="-150813"/>
            <a:ext cx="9953626" cy="715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>
            <a:extLst>
              <a:ext uri="{FF2B5EF4-FFF2-40B4-BE49-F238E27FC236}">
                <a16:creationId xmlns:a16="http://schemas.microsoft.com/office/drawing/2014/main" id="{33A07498-A5CB-E43A-8A05-DF75E9EDB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9" t="3467" r="28445" b="47932"/>
          <a:stretch>
            <a:fillRect/>
          </a:stretch>
        </p:blipFill>
        <p:spPr bwMode="auto">
          <a:xfrm>
            <a:off x="0" y="0"/>
            <a:ext cx="9144000" cy="427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Text Box 3">
            <a:extLst>
              <a:ext uri="{FF2B5EF4-FFF2-40B4-BE49-F238E27FC236}">
                <a16:creationId xmlns:a16="http://schemas.microsoft.com/office/drawing/2014/main" id="{177903F0-6F59-E8CD-5FF3-5DB15CFF2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191000"/>
            <a:ext cx="716280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  <a:latin typeface="Arial Black" panose="020B0A04020102020204" pitchFamily="34" charset="0"/>
              </a:rPr>
              <a:t>“Jesus lhes disse:</a:t>
            </a:r>
            <a:r>
              <a:rPr lang="pt-BR" altLang="pt-BR" sz="360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3600">
                <a:solidFill>
                  <a:srgbClr val="FFFF00"/>
                </a:solidFill>
                <a:latin typeface="Arial Black" panose="020B0A04020102020204" pitchFamily="34" charset="0"/>
              </a:rPr>
              <a:t>Eu vi Satanás cair do céu como um relâmpago”</a:t>
            </a:r>
            <a:r>
              <a:rPr lang="pt-BR" altLang="pt-BR" sz="3600">
                <a:latin typeface="Arial Black" panose="020B0A04020102020204" pitchFamily="34" charset="0"/>
              </a:rPr>
              <a:t>  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>
                <a:solidFill>
                  <a:schemeClr val="accent2"/>
                </a:solidFill>
                <a:latin typeface="Arial Black" panose="020B0A04020102020204" pitchFamily="34" charset="0"/>
              </a:rPr>
              <a:t>Lucas 10:18</a:t>
            </a:r>
            <a:endParaRPr lang="pt-BR" altLang="pt-BR" sz="360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>
            <a:extLst>
              <a:ext uri="{FF2B5EF4-FFF2-40B4-BE49-F238E27FC236}">
                <a16:creationId xmlns:a16="http://schemas.microsoft.com/office/drawing/2014/main" id="{D671ED54-AC6D-CCEB-7D92-E3F56C632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Text Box 3">
            <a:extLst>
              <a:ext uri="{FF2B5EF4-FFF2-40B4-BE49-F238E27FC236}">
                <a16:creationId xmlns:a16="http://schemas.microsoft.com/office/drawing/2014/main" id="{9B324265-2702-48D9-8361-52853D441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188913"/>
            <a:ext cx="6656387" cy="63103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pt-BR" altLang="pt-BR" sz="4000">
                <a:solidFill>
                  <a:srgbClr val="FFCC00"/>
                </a:solidFill>
                <a:latin typeface="Arial Black" panose="020B0A04020102020204" pitchFamily="34" charset="0"/>
              </a:rPr>
              <a:t>“E a anjos, os que não guardaram o seu estado original, mas abandonaram o seu próprio domicílio, ele tem guardado sob trevas, em algemas eternas, para o juízo do grande dia.” </a:t>
            </a:r>
          </a:p>
          <a:p>
            <a:pPr algn="r" eaLnBrk="0" hangingPunct="0">
              <a:spcBef>
                <a:spcPct val="50000"/>
              </a:spcBef>
            </a:pPr>
            <a:r>
              <a:rPr lang="pt-BR" altLang="pt-BR" sz="3200">
                <a:solidFill>
                  <a:schemeClr val="bg1"/>
                </a:solidFill>
                <a:latin typeface="Arial Black" panose="020B0A04020102020204" pitchFamily="34" charset="0"/>
              </a:rPr>
              <a:t>Judas 6</a:t>
            </a:r>
            <a:endParaRPr lang="pt-BR" alt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>
            <a:extLst>
              <a:ext uri="{FF2B5EF4-FFF2-40B4-BE49-F238E27FC236}">
                <a16:creationId xmlns:a16="http://schemas.microsoft.com/office/drawing/2014/main" id="{4988B668-322E-4564-2E4E-6647847EC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2" t="11972" r="11546" b="1619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Text Box 3">
            <a:extLst>
              <a:ext uri="{FF2B5EF4-FFF2-40B4-BE49-F238E27FC236}">
                <a16:creationId xmlns:a16="http://schemas.microsoft.com/office/drawing/2014/main" id="{25DE74CA-C810-784D-E862-F7FF840AC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66800"/>
            <a:ext cx="8610600" cy="6408738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3600">
                <a:solidFill>
                  <a:schemeClr val="accent2"/>
                </a:solidFill>
                <a:latin typeface="Arial Black" panose="020B0A04020102020204" pitchFamily="34" charset="0"/>
              </a:rPr>
              <a:t>“Vós sois do diabo, que é vosso pai, e quereis satisfazer-lhe os desejos. Ele foi homicida desde o princípio </a:t>
            </a:r>
            <a:r>
              <a:rPr lang="pt-BR" altLang="pt-BR" sz="3600">
                <a:solidFill>
                  <a:srgbClr val="FFFF00"/>
                </a:solidFill>
                <a:latin typeface="Arial Black" panose="020B0A04020102020204" pitchFamily="34" charset="0"/>
              </a:rPr>
              <a:t>e jamais se firmou na verdade</a:t>
            </a:r>
            <a:r>
              <a:rPr lang="pt-BR" altLang="pt-BR" sz="3600">
                <a:solidFill>
                  <a:schemeClr val="accent2"/>
                </a:solidFill>
                <a:latin typeface="Arial Black" panose="020B0A04020102020204" pitchFamily="34" charset="0"/>
              </a:rPr>
              <a:t>, porque nele não há verdade. Quando ele profere mentira, fala do que lhe é próprio, </a:t>
            </a:r>
            <a:r>
              <a:rPr lang="pt-BR" altLang="pt-BR" sz="3600">
                <a:solidFill>
                  <a:srgbClr val="FFFF00"/>
                </a:solidFill>
                <a:latin typeface="Arial Black" panose="020B0A04020102020204" pitchFamily="34" charset="0"/>
              </a:rPr>
              <a:t>porque é mentiroso e pai da mentira.” 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2800">
                <a:solidFill>
                  <a:schemeClr val="accent2"/>
                </a:solidFill>
                <a:latin typeface="Arial Black" panose="020B0A04020102020204" pitchFamily="34" charset="0"/>
              </a:rPr>
              <a:t>João 8:44</a:t>
            </a:r>
            <a:endParaRPr lang="pt-BR" altLang="pt-BR" sz="3600">
              <a:solidFill>
                <a:schemeClr val="accent2"/>
              </a:solidFill>
              <a:latin typeface="Arial Black" panose="020B0A04020102020204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320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34821" name="Text Box 5">
            <a:extLst>
              <a:ext uri="{FF2B5EF4-FFF2-40B4-BE49-F238E27FC236}">
                <a16:creationId xmlns:a16="http://schemas.microsoft.com/office/drawing/2014/main" id="{CCB068D2-A801-EF87-A66B-5F296518D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228600"/>
            <a:ext cx="887095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400">
                <a:solidFill>
                  <a:schemeClr val="hlink"/>
                </a:solidFill>
                <a:latin typeface="Arial Black" panose="020B0A04020102020204" pitchFamily="34" charset="0"/>
              </a:rPr>
              <a:t>POR QUE SATANÁS PECOU?</a:t>
            </a:r>
          </a:p>
        </p:txBody>
      </p:sp>
    </p:spTree>
  </p:cSld>
  <p:clrMapOvr>
    <a:masterClrMapping/>
  </p:clrMapOvr>
  <p:transition>
    <p:split orient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8" name="Rectangle 6">
            <a:extLst>
              <a:ext uri="{FF2B5EF4-FFF2-40B4-BE49-F238E27FC236}">
                <a16:creationId xmlns:a16="http://schemas.microsoft.com/office/drawing/2014/main" id="{8BF905D1-3A9F-B9B6-6A5A-3EA8808BF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64519" name="Picture 7">
            <a:extLst>
              <a:ext uri="{FF2B5EF4-FFF2-40B4-BE49-F238E27FC236}">
                <a16:creationId xmlns:a16="http://schemas.microsoft.com/office/drawing/2014/main" id="{9FE5CE3A-11D4-13D5-F43A-DFCE399B7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52400"/>
            <a:ext cx="49022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7" name="Text Box 5">
            <a:extLst>
              <a:ext uri="{FF2B5EF4-FFF2-40B4-BE49-F238E27FC236}">
                <a16:creationId xmlns:a16="http://schemas.microsoft.com/office/drawing/2014/main" id="{08944943-0F00-7481-D592-00187A206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19200"/>
            <a:ext cx="3476625" cy="41163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8800">
                <a:solidFill>
                  <a:srgbClr val="D5EFFF"/>
                </a:solidFill>
                <a:latin typeface="Arial Black" panose="020B0A04020102020204" pitchFamily="34" charset="0"/>
              </a:rPr>
              <a:t>UM </a:t>
            </a:r>
          </a:p>
          <a:p>
            <a:pPr algn="ctr"/>
            <a:r>
              <a:rPr lang="pt-BR" altLang="pt-BR" sz="8800">
                <a:solidFill>
                  <a:srgbClr val="D5EFFF"/>
                </a:solidFill>
                <a:latin typeface="Arial Black" panose="020B0A04020102020204" pitchFamily="34" charset="0"/>
              </a:rPr>
              <a:t>SER </a:t>
            </a:r>
          </a:p>
          <a:p>
            <a:pPr algn="ctr"/>
            <a:r>
              <a:rPr lang="pt-BR" altLang="pt-BR" sz="8800">
                <a:solidFill>
                  <a:srgbClr val="D5EFFF"/>
                </a:solidFill>
                <a:latin typeface="Arial Black" panose="020B0A04020102020204" pitchFamily="34" charset="0"/>
              </a:rPr>
              <a:t>REAL</a:t>
            </a:r>
          </a:p>
        </p:txBody>
      </p:sp>
    </p:spTree>
  </p:cSld>
  <p:clrMapOvr>
    <a:masterClrMapping/>
  </p:clrMapOvr>
  <p:transition>
    <p:split orient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CE8D1CFE-D35A-3096-F0C3-1A6FA4F8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sp>
        <p:nvSpPr>
          <p:cNvPr id="33797" name="Text Box 5">
            <a:extLst>
              <a:ext uri="{FF2B5EF4-FFF2-40B4-BE49-F238E27FC236}">
                <a16:creationId xmlns:a16="http://schemas.microsoft.com/office/drawing/2014/main" id="{2B40352B-83FE-97E1-41A6-43C8D4CA6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029200"/>
            <a:ext cx="35115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pt-BR" altLang="pt-BR" sz="3600">
                <a:solidFill>
                  <a:srgbClr val="FFFF99"/>
                </a:solidFill>
                <a:latin typeface="Arial Black" panose="020B0A04020102020204" pitchFamily="34" charset="0"/>
              </a:rPr>
              <a:t>NÃO</a:t>
            </a:r>
          </a:p>
          <a:p>
            <a:pPr algn="r"/>
            <a:r>
              <a:rPr lang="pt-BR" altLang="pt-BR" sz="3600">
                <a:solidFill>
                  <a:srgbClr val="FFFF99"/>
                </a:solidFill>
                <a:latin typeface="Arial Black" panose="020B0A04020102020204" pitchFamily="34" charset="0"/>
              </a:rPr>
              <a:t>SE FIRMOU</a:t>
            </a:r>
          </a:p>
          <a:p>
            <a:pPr algn="r"/>
            <a:r>
              <a:rPr lang="pt-BR" altLang="pt-BR" sz="3600">
                <a:solidFill>
                  <a:srgbClr val="FFFF99"/>
                </a:solidFill>
                <a:latin typeface="Arial Black" panose="020B0A04020102020204" pitchFamily="34" charset="0"/>
              </a:rPr>
              <a:t>NA VERDADE</a:t>
            </a:r>
          </a:p>
        </p:txBody>
      </p:sp>
    </p:spTree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>
            <a:extLst>
              <a:ext uri="{FF2B5EF4-FFF2-40B4-BE49-F238E27FC236}">
                <a16:creationId xmlns:a16="http://schemas.microsoft.com/office/drawing/2014/main" id="{5A251761-252A-3914-88DE-7B7033C81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5" r="2861" b="8810"/>
          <a:stretch>
            <a:fillRect/>
          </a:stretch>
        </p:blipFill>
        <p:spPr bwMode="auto">
          <a:xfrm>
            <a:off x="228600" y="41275"/>
            <a:ext cx="8686800" cy="681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1" name="Text Box 3">
            <a:extLst>
              <a:ext uri="{FF2B5EF4-FFF2-40B4-BE49-F238E27FC236}">
                <a16:creationId xmlns:a16="http://schemas.microsoft.com/office/drawing/2014/main" id="{03D1C4A4-1182-4C4A-B9A5-887F17525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04800"/>
            <a:ext cx="4070350" cy="9144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5400">
                <a:solidFill>
                  <a:schemeClr val="hlink"/>
                </a:solidFill>
                <a:latin typeface="Arial Black" panose="020B0A04020102020204" pitchFamily="34" charset="0"/>
              </a:rPr>
              <a:t>POR QUÊ?</a:t>
            </a:r>
          </a:p>
        </p:txBody>
      </p:sp>
    </p:spTree>
  </p:cSld>
  <p:clrMapOvr>
    <a:masterClrMapping/>
  </p:clrMapOvr>
  <p:transition>
    <p:split orient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 Box 3">
            <a:extLst>
              <a:ext uri="{FF2B5EF4-FFF2-40B4-BE49-F238E27FC236}">
                <a16:creationId xmlns:a16="http://schemas.microsoft.com/office/drawing/2014/main" id="{C2894A9F-BD65-5101-7CDD-A9235AC94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1630363"/>
            <a:ext cx="8585200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5400">
                <a:solidFill>
                  <a:srgbClr val="FF0000"/>
                </a:solidFill>
                <a:latin typeface="Arial Black" panose="020B0A04020102020204" pitchFamily="34" charset="0"/>
              </a:rPr>
              <a:t>O </a:t>
            </a:r>
          </a:p>
          <a:p>
            <a:pPr algn="ctr"/>
            <a:r>
              <a:rPr lang="pt-BR" altLang="pt-BR" sz="7200">
                <a:solidFill>
                  <a:srgbClr val="FF0000"/>
                </a:solidFill>
                <a:latin typeface="Arial Black" panose="020B0A04020102020204" pitchFamily="34" charset="0"/>
              </a:rPr>
              <a:t>MAIOR</a:t>
            </a:r>
            <a:r>
              <a:rPr lang="pt-BR" altLang="pt-BR" sz="540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pt-BR" altLang="pt-BR" sz="9600">
                <a:solidFill>
                  <a:srgbClr val="FF0000"/>
                </a:solidFill>
                <a:latin typeface="Arial Black" panose="020B0A04020102020204" pitchFamily="34" charset="0"/>
              </a:rPr>
              <a:t>SEQÜESTRO</a:t>
            </a:r>
          </a:p>
        </p:txBody>
      </p:sp>
      <p:sp>
        <p:nvSpPr>
          <p:cNvPr id="69636" name="Rectangle 4">
            <a:extLst>
              <a:ext uri="{FF2B5EF4-FFF2-40B4-BE49-F238E27FC236}">
                <a16:creationId xmlns:a16="http://schemas.microsoft.com/office/drawing/2014/main" id="{9AB5CE43-DB47-7694-7C7E-984E7B006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9637" name="Rectangle 5">
            <a:extLst>
              <a:ext uri="{FF2B5EF4-FFF2-40B4-BE49-F238E27FC236}">
                <a16:creationId xmlns:a16="http://schemas.microsoft.com/office/drawing/2014/main" id="{AFA42C8C-401A-DF29-E1C7-E83FF21E6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>
    <p:split orient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>
            <a:extLst>
              <a:ext uri="{FF2B5EF4-FFF2-40B4-BE49-F238E27FC236}">
                <a16:creationId xmlns:a16="http://schemas.microsoft.com/office/drawing/2014/main" id="{3FD19E7D-5331-47B1-EB79-56BA5E166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0" r="16667" b="15228"/>
          <a:stretch>
            <a:fillRect/>
          </a:stretch>
        </p:blipFill>
        <p:spPr bwMode="auto">
          <a:xfrm>
            <a:off x="0" y="1143000"/>
            <a:ext cx="52165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Text Box 4">
            <a:extLst>
              <a:ext uri="{FF2B5EF4-FFF2-40B4-BE49-F238E27FC236}">
                <a16:creationId xmlns:a16="http://schemas.microsoft.com/office/drawing/2014/main" id="{DCEE7A53-D9C7-044A-840C-ACB9C798F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519488"/>
            <a:ext cx="4724400" cy="371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pt-BR" altLang="pt-BR" sz="4000">
                <a:solidFill>
                  <a:srgbClr val="FFFF00"/>
                </a:solidFill>
                <a:latin typeface="Arial Black" panose="020B0A04020102020204" pitchFamily="34" charset="0"/>
              </a:rPr>
              <a:t>“Viu Deus tudo quanto fizera, e eis que era muito bom...”  </a:t>
            </a:r>
          </a:p>
          <a:p>
            <a:pPr algn="r" eaLnBrk="0" hangingPunct="0">
              <a:spcBef>
                <a:spcPct val="50000"/>
              </a:spcBef>
            </a:pPr>
            <a:r>
              <a:rPr lang="pt-BR" altLang="pt-BR" sz="2800">
                <a:solidFill>
                  <a:srgbClr val="FFFF99"/>
                </a:solidFill>
                <a:latin typeface="Arial Black" panose="020B0A04020102020204" pitchFamily="34" charset="0"/>
              </a:rPr>
              <a:t>Gênesis 1:31</a:t>
            </a:r>
            <a:endParaRPr lang="pt-BR" altLang="pt-BR" sz="4000">
              <a:solidFill>
                <a:srgbClr val="FFFF99"/>
              </a:solidFill>
              <a:latin typeface="Arial Black" panose="020B0A04020102020204" pitchFamily="34" charset="0"/>
            </a:endParaRPr>
          </a:p>
          <a:p>
            <a:pPr algn="r" eaLnBrk="0" hangingPunct="0">
              <a:spcBef>
                <a:spcPct val="50000"/>
              </a:spcBef>
            </a:pPr>
            <a:endParaRPr lang="pt-BR" altLang="pt-BR">
              <a:solidFill>
                <a:srgbClr val="FFFF99"/>
              </a:solidFill>
              <a:latin typeface="Arial Black" panose="020B0A04020102020204" pitchFamily="34" charset="0"/>
            </a:endParaRPr>
          </a:p>
        </p:txBody>
      </p:sp>
      <p:sp>
        <p:nvSpPr>
          <p:cNvPr id="19461" name="Text Box 5">
            <a:extLst>
              <a:ext uri="{FF2B5EF4-FFF2-40B4-BE49-F238E27FC236}">
                <a16:creationId xmlns:a16="http://schemas.microsoft.com/office/drawing/2014/main" id="{40CF9D98-233F-61C5-1E1C-9EC916465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52400"/>
            <a:ext cx="4554538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pt-BR" altLang="pt-BR" sz="4800">
                <a:solidFill>
                  <a:schemeClr val="bg1"/>
                </a:solidFill>
                <a:latin typeface="Arial Black" panose="020B0A04020102020204" pitchFamily="34" charset="0"/>
              </a:rPr>
              <a:t>COMO ERA </a:t>
            </a:r>
          </a:p>
          <a:p>
            <a:pPr algn="r"/>
            <a:r>
              <a:rPr lang="pt-BR" altLang="pt-BR" sz="4800">
                <a:solidFill>
                  <a:schemeClr val="bg1"/>
                </a:solidFill>
                <a:latin typeface="Arial Black" panose="020B0A04020102020204" pitchFamily="34" charset="0"/>
              </a:rPr>
              <a:t>A TERRA </a:t>
            </a:r>
          </a:p>
          <a:p>
            <a:pPr algn="r"/>
            <a:r>
              <a:rPr lang="pt-BR" altLang="pt-BR" sz="4800">
                <a:solidFill>
                  <a:schemeClr val="bg1"/>
                </a:solidFill>
                <a:latin typeface="Arial Black" panose="020B0A04020102020204" pitchFamily="34" charset="0"/>
              </a:rPr>
              <a:t>ANTES </a:t>
            </a:r>
          </a:p>
          <a:p>
            <a:pPr algn="r"/>
            <a:r>
              <a:rPr lang="pt-BR" altLang="pt-BR" sz="4800">
                <a:solidFill>
                  <a:schemeClr val="bg1"/>
                </a:solidFill>
                <a:latin typeface="Arial Black" panose="020B0A04020102020204" pitchFamily="34" charset="0"/>
              </a:rPr>
              <a:t>DO PECADO?</a:t>
            </a:r>
          </a:p>
        </p:txBody>
      </p:sp>
    </p:spTree>
  </p:cSld>
  <p:clrMapOvr>
    <a:masterClrMapping/>
  </p:clrMapOvr>
  <p:transition>
    <p:split orient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7">
            <a:extLst>
              <a:ext uri="{FF2B5EF4-FFF2-40B4-BE49-F238E27FC236}">
                <a16:creationId xmlns:a16="http://schemas.microsoft.com/office/drawing/2014/main" id="{77B657F3-866F-3267-B17D-C2AE862C4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3334"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Text Box 5">
            <a:extLst>
              <a:ext uri="{FF2B5EF4-FFF2-40B4-BE49-F238E27FC236}">
                <a16:creationId xmlns:a16="http://schemas.microsoft.com/office/drawing/2014/main" id="{1AD95333-A4A3-37B0-CA34-2DDA16609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5975" y="3886200"/>
            <a:ext cx="3019425" cy="28352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pt-BR" altLang="pt-BR" sz="6000">
                <a:solidFill>
                  <a:srgbClr val="FFFF00"/>
                </a:solidFill>
                <a:latin typeface="Arial Black" panose="020B0A04020102020204" pitchFamily="34" charset="0"/>
              </a:rPr>
              <a:t>O</a:t>
            </a:r>
          </a:p>
          <a:p>
            <a:pPr algn="r"/>
            <a:r>
              <a:rPr lang="pt-BR" altLang="pt-BR" sz="6000">
                <a:solidFill>
                  <a:srgbClr val="FFFF00"/>
                </a:solidFill>
                <a:latin typeface="Arial Black" panose="020B0A04020102020204" pitchFamily="34" charset="0"/>
              </a:rPr>
              <a:t>CASAL</a:t>
            </a:r>
          </a:p>
          <a:p>
            <a:pPr algn="r"/>
            <a:r>
              <a:rPr lang="pt-BR" altLang="pt-BR" sz="6000">
                <a:solidFill>
                  <a:srgbClr val="FFFF00"/>
                </a:solidFill>
                <a:latin typeface="Arial Black" panose="020B0A04020102020204" pitchFamily="34" charset="0"/>
              </a:rPr>
              <a:t>FELIZ</a:t>
            </a:r>
          </a:p>
        </p:txBody>
      </p:sp>
    </p:spTree>
  </p:cSld>
  <p:clrMapOvr>
    <a:masterClrMapping/>
  </p:clrMapOvr>
  <p:transition>
    <p:split orient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>
            <a:extLst>
              <a:ext uri="{FF2B5EF4-FFF2-40B4-BE49-F238E27FC236}">
                <a16:creationId xmlns:a16="http://schemas.microsoft.com/office/drawing/2014/main" id="{594D992B-D4FF-B2E7-4CBF-1EF25E203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1309688"/>
            <a:ext cx="5638800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* O dragão tinha uma ambição egoísta. Ele queria um trono onde pudesse governar. Como não pôde dominar o céu, ele tentou reinar na terra criada por Deus.</a:t>
            </a:r>
          </a:p>
        </p:txBody>
      </p:sp>
    </p:spTree>
  </p:cSld>
  <p:clrMapOvr>
    <a:masterClrMapping/>
  </p:clrMapOvr>
  <p:transition>
    <p:split orient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6" name="Picture 12">
            <a:extLst>
              <a:ext uri="{FF2B5EF4-FFF2-40B4-BE49-F238E27FC236}">
                <a16:creationId xmlns:a16="http://schemas.microsoft.com/office/drawing/2014/main" id="{027B3691-95DE-1AD4-4DE1-6FF9D4F38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r="13846"/>
          <a:stretch>
            <a:fillRect/>
          </a:stretch>
        </p:blipFill>
        <p:spPr bwMode="auto">
          <a:xfrm>
            <a:off x="0" y="0"/>
            <a:ext cx="9144000" cy="4495800"/>
          </a:xfrm>
          <a:prstGeom prst="rect">
            <a:avLst/>
          </a:prstGeom>
          <a:noFill/>
          <a:ln w="476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2" name="Text Box 8">
            <a:extLst>
              <a:ext uri="{FF2B5EF4-FFF2-40B4-BE49-F238E27FC236}">
                <a16:creationId xmlns:a16="http://schemas.microsoft.com/office/drawing/2014/main" id="{7C2F8049-7569-02A5-A8D6-DD9A52F7E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67200"/>
            <a:ext cx="9067800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2800">
                <a:solidFill>
                  <a:srgbClr val="9900CC"/>
                </a:solidFill>
                <a:latin typeface="Arial Black" panose="020B0A04020102020204" pitchFamily="34" charset="0"/>
              </a:rPr>
              <a:t>“E o Senhor Deus lhe deu esta ordem: De toda árvore do jardim comerás livremente, mas da árvore do conhecimento do bem e do mal não comerás; porque, no dia em que dela comeres,</a:t>
            </a:r>
            <a:r>
              <a:rPr lang="pt-BR" altLang="pt-BR" sz="280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pt-BR" altLang="pt-BR" sz="2800">
                <a:solidFill>
                  <a:srgbClr val="FF0000"/>
                </a:solidFill>
                <a:latin typeface="Arial Black" panose="020B0A04020102020204" pitchFamily="34" charset="0"/>
              </a:rPr>
              <a:t>certamente morrerás.”</a:t>
            </a:r>
            <a:r>
              <a:rPr lang="pt-BR" altLang="pt-BR">
                <a:solidFill>
                  <a:srgbClr val="FF0000"/>
                </a:solidFill>
                <a:latin typeface="Arial Black" panose="020B0A04020102020204" pitchFamily="34" charset="0"/>
              </a:rPr>
              <a:t>    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2000">
                <a:solidFill>
                  <a:schemeClr val="bg1"/>
                </a:solidFill>
                <a:latin typeface="Arial Black" panose="020B0A04020102020204" pitchFamily="34" charset="0"/>
              </a:rPr>
              <a:t>Gênesis 2:16,17</a:t>
            </a:r>
            <a:endParaRPr lang="pt-BR" altLang="pt-BR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18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6875" name="Text Box 11">
            <a:extLst>
              <a:ext uri="{FF2B5EF4-FFF2-40B4-BE49-F238E27FC236}">
                <a16:creationId xmlns:a16="http://schemas.microsoft.com/office/drawing/2014/main" id="{8B000AB3-86FB-DACD-2BA3-6819B0D9B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5875"/>
            <a:ext cx="6357938" cy="1431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4400">
                <a:solidFill>
                  <a:schemeClr val="accent2"/>
                </a:solidFill>
                <a:latin typeface="Arial Black" panose="020B0A04020102020204" pitchFamily="34" charset="0"/>
              </a:rPr>
              <a:t>QUAL A ORDEM </a:t>
            </a:r>
          </a:p>
          <a:p>
            <a:pPr algn="ctr"/>
            <a:r>
              <a:rPr lang="pt-BR" altLang="pt-BR" sz="4400">
                <a:solidFill>
                  <a:schemeClr val="accent2"/>
                </a:solidFill>
                <a:latin typeface="Arial Black" panose="020B0A04020102020204" pitchFamily="34" charset="0"/>
              </a:rPr>
              <a:t>QUE DEUS DEIXOU?</a:t>
            </a:r>
          </a:p>
        </p:txBody>
      </p:sp>
    </p:spTree>
  </p:cSld>
  <p:clrMapOvr>
    <a:masterClrMapping/>
  </p:clrMapOvr>
  <p:transition>
    <p:split orient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7A3FF50F-0FBD-B08C-653E-9DB29E31C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67" b="241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4" name="Picture 6">
            <a:extLst>
              <a:ext uri="{FF2B5EF4-FFF2-40B4-BE49-F238E27FC236}">
                <a16:creationId xmlns:a16="http://schemas.microsoft.com/office/drawing/2014/main" id="{EEEA050C-4EB9-A4EA-D217-20E2B42BD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1"/>
          <a:stretch>
            <a:fillRect/>
          </a:stretch>
        </p:blipFill>
        <p:spPr bwMode="auto">
          <a:xfrm>
            <a:off x="1600200" y="457200"/>
            <a:ext cx="7543800" cy="644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Text Box 3">
            <a:extLst>
              <a:ext uri="{FF2B5EF4-FFF2-40B4-BE49-F238E27FC236}">
                <a16:creationId xmlns:a16="http://schemas.microsoft.com/office/drawing/2014/main" id="{D6B2924A-07C3-5C6A-3A2A-3A772A265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08050"/>
            <a:ext cx="4059238" cy="5703888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2800">
                <a:solidFill>
                  <a:srgbClr val="FFFF99"/>
                </a:solidFill>
                <a:latin typeface="Arial Black" panose="020B0A04020102020204" pitchFamily="34" charset="0"/>
              </a:rPr>
              <a:t>“Vendo a mulher que a árvore era boa para se comer, agradável aos olhos e, árvore desejável para dar entendimento, tomou-lhe do fruto e comeu e deu também ao marido, e ele comeu.” </a:t>
            </a:r>
          </a:p>
          <a:p>
            <a:pPr eaLnBrk="0" hangingPunct="0">
              <a:spcBef>
                <a:spcPct val="50000"/>
              </a:spcBef>
            </a:pPr>
            <a:endParaRPr lang="pt-BR" altLang="pt-BR" sz="2000">
              <a:solidFill>
                <a:srgbClr val="FFFF99"/>
              </a:solidFill>
              <a:latin typeface="Arial Black" panose="020B0A04020102020204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pt-BR" altLang="pt-BR" sz="2000">
                <a:solidFill>
                  <a:srgbClr val="FFFF99"/>
                </a:solidFill>
                <a:latin typeface="Arial Black" panose="020B0A04020102020204" pitchFamily="34" charset="0"/>
              </a:rPr>
              <a:t>Gênesis 3:6</a:t>
            </a:r>
            <a:endParaRPr lang="pt-BR" altLang="pt-BR" sz="3200">
              <a:solidFill>
                <a:srgbClr val="FFFF99"/>
              </a:solidFill>
              <a:latin typeface="Arial Black" panose="020B0A04020102020204" pitchFamily="34" charset="0"/>
            </a:endParaRPr>
          </a:p>
        </p:txBody>
      </p:sp>
      <p:sp>
        <p:nvSpPr>
          <p:cNvPr id="37893" name="Text Box 5">
            <a:extLst>
              <a:ext uri="{FF2B5EF4-FFF2-40B4-BE49-F238E27FC236}">
                <a16:creationId xmlns:a16="http://schemas.microsoft.com/office/drawing/2014/main" id="{ED658802-E6CD-17C7-041A-C6FEADFC0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"/>
            <a:ext cx="88519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4000">
                <a:solidFill>
                  <a:srgbClr val="FFCC00"/>
                </a:solidFill>
                <a:latin typeface="Arial Black" panose="020B0A04020102020204" pitchFamily="34" charset="0"/>
              </a:rPr>
              <a:t>O HOMEM OBEDECEU A DEUS?</a:t>
            </a:r>
          </a:p>
        </p:txBody>
      </p:sp>
    </p:spTree>
  </p:cSld>
  <p:clrMapOvr>
    <a:masterClrMapping/>
  </p:clrMapOvr>
  <p:transition>
    <p:split orient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8B982B02-B078-5E6C-4BC5-B6F34D89A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sp>
        <p:nvSpPr>
          <p:cNvPr id="18436" name="Text Box 4">
            <a:extLst>
              <a:ext uri="{FF2B5EF4-FFF2-40B4-BE49-F238E27FC236}">
                <a16:creationId xmlns:a16="http://schemas.microsoft.com/office/drawing/2014/main" id="{2677A236-F335-8B09-3F51-2BF92D002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76200"/>
            <a:ext cx="8001000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5400">
                <a:latin typeface="Arial Black" panose="020B0A04020102020204" pitchFamily="34" charset="0"/>
              </a:rPr>
              <a:t>“...é certo que não morrereis”</a:t>
            </a:r>
          </a:p>
          <a:p>
            <a:pPr algn="r">
              <a:spcBef>
                <a:spcPct val="50000"/>
              </a:spcBef>
            </a:pPr>
            <a:r>
              <a:rPr lang="pt-BR" altLang="pt-BR">
                <a:latin typeface="Arial Black" panose="020B0A04020102020204" pitchFamily="34" charset="0"/>
              </a:rPr>
              <a:t>Gênesis</a:t>
            </a:r>
            <a:r>
              <a:rPr lang="pt-BR" altLang="pt-BR" sz="3200">
                <a:latin typeface="Arial Black" panose="020B0A04020102020204" pitchFamily="34" charset="0"/>
              </a:rPr>
              <a:t> </a:t>
            </a:r>
            <a:r>
              <a:rPr lang="pt-BR" altLang="pt-BR">
                <a:latin typeface="Arial Black" panose="020B0A04020102020204" pitchFamily="34" charset="0"/>
              </a:rPr>
              <a:t>3:4</a:t>
            </a:r>
          </a:p>
        </p:txBody>
      </p:sp>
    </p:spTree>
  </p:cSld>
  <p:clrMapOvr>
    <a:masterClrMapping/>
  </p:clrMapOvr>
  <p:transition>
    <p:split orient="vert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>
            <a:extLst>
              <a:ext uri="{FF2B5EF4-FFF2-40B4-BE49-F238E27FC236}">
                <a16:creationId xmlns:a16="http://schemas.microsoft.com/office/drawing/2014/main" id="{B03392E3-C1D1-346E-83DF-B902C54A8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>
            <a:extLst>
              <a:ext uri="{FF2B5EF4-FFF2-40B4-BE49-F238E27FC236}">
                <a16:creationId xmlns:a16="http://schemas.microsoft.com/office/drawing/2014/main" id="{A7306623-2FD5-C001-3501-B8A35621B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>
            <a:extLst>
              <a:ext uri="{FF2B5EF4-FFF2-40B4-BE49-F238E27FC236}">
                <a16:creationId xmlns:a16="http://schemas.microsoft.com/office/drawing/2014/main" id="{75E1E69D-00A4-8985-0F0E-74321F06F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3021" r="5833" b="9377"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3" name="Text Box 3">
            <a:extLst>
              <a:ext uri="{FF2B5EF4-FFF2-40B4-BE49-F238E27FC236}">
                <a16:creationId xmlns:a16="http://schemas.microsoft.com/office/drawing/2014/main" id="{43311ABA-C8C4-AFC4-990A-3AEB4C6C9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133600"/>
            <a:ext cx="4070350" cy="9144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5400">
                <a:solidFill>
                  <a:schemeClr val="hlink"/>
                </a:solidFill>
                <a:latin typeface="Arial Black" panose="020B0A04020102020204" pitchFamily="34" charset="0"/>
              </a:rPr>
              <a:t>POR QUÊ?</a:t>
            </a:r>
          </a:p>
        </p:txBody>
      </p:sp>
    </p:spTree>
  </p:cSld>
  <p:clrMapOvr>
    <a:masterClrMapping/>
  </p:clrMapOvr>
  <p:transition>
    <p:split orient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>
            <a:extLst>
              <a:ext uri="{FF2B5EF4-FFF2-40B4-BE49-F238E27FC236}">
                <a16:creationId xmlns:a16="http://schemas.microsoft.com/office/drawing/2014/main" id="{80054694-52A3-7A84-A4B6-5BDBFC231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 Box 3">
            <a:extLst>
              <a:ext uri="{FF2B5EF4-FFF2-40B4-BE49-F238E27FC236}">
                <a16:creationId xmlns:a16="http://schemas.microsoft.com/office/drawing/2014/main" id="{10A5A80C-5651-E50F-693C-2EC6A49DC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4114800"/>
            <a:ext cx="7543800" cy="25288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3200">
                <a:solidFill>
                  <a:schemeClr val="accent2"/>
                </a:solidFill>
                <a:latin typeface="Arial Black" panose="020B0A04020102020204" pitchFamily="34" charset="0"/>
              </a:rPr>
              <a:t>* Os objetivos do dragão, era tornar cada ser humano um rebelde contra Deus. Se ele podia ferir a Deus, então tenta ferir a quem Deus criou e ama.</a:t>
            </a:r>
          </a:p>
        </p:txBody>
      </p:sp>
    </p:spTree>
  </p:cSld>
  <p:clrMapOvr>
    <a:masterClrMapping/>
  </p:clrMapOvr>
  <p:transition>
    <p:split orient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9" name="Picture 7">
            <a:extLst>
              <a:ext uri="{FF2B5EF4-FFF2-40B4-BE49-F238E27FC236}">
                <a16:creationId xmlns:a16="http://schemas.microsoft.com/office/drawing/2014/main" id="{B0D206A4-F636-69B5-CFB6-5B2176F36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6" name="Text Box 4">
            <a:extLst>
              <a:ext uri="{FF2B5EF4-FFF2-40B4-BE49-F238E27FC236}">
                <a16:creationId xmlns:a16="http://schemas.microsoft.com/office/drawing/2014/main" id="{D814E2B1-37F6-57B8-AFB0-B937A1E13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390775"/>
            <a:ext cx="6629400" cy="5153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MEDO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ACUSAÇÃO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SERPENTE AMALDIÇOADA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SURGIMENTO DA DOR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CARDOS E ESPINHOS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MORTE.     </a:t>
            </a:r>
            <a:r>
              <a:rPr lang="pt-BR" altLang="pt-BR" sz="2800">
                <a:solidFill>
                  <a:srgbClr val="FFFF00"/>
                </a:solidFill>
                <a:latin typeface="Arial Black" panose="020B0A04020102020204" pitchFamily="34" charset="0"/>
              </a:rPr>
              <a:t>Gênesis 3:9-19</a:t>
            </a:r>
            <a:endParaRPr lang="pt-BR" altLang="pt-BR" sz="400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400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8918" name="Text Box 6">
            <a:extLst>
              <a:ext uri="{FF2B5EF4-FFF2-40B4-BE49-F238E27FC236}">
                <a16:creationId xmlns:a16="http://schemas.microsoft.com/office/drawing/2014/main" id="{44F2FB67-D075-68C7-9A2F-C83CABA6F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463" y="212725"/>
            <a:ext cx="6256337" cy="1920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4000">
                <a:solidFill>
                  <a:srgbClr val="FF0000"/>
                </a:solidFill>
                <a:latin typeface="Arial Black" panose="020B0A04020102020204" pitchFamily="34" charset="0"/>
              </a:rPr>
              <a:t>QUAIS </a:t>
            </a:r>
          </a:p>
          <a:p>
            <a:pPr algn="ctr"/>
            <a:r>
              <a:rPr lang="pt-BR" altLang="pt-BR" sz="4000">
                <a:solidFill>
                  <a:srgbClr val="FF0000"/>
                </a:solidFill>
                <a:latin typeface="Arial Black" panose="020B0A04020102020204" pitchFamily="34" charset="0"/>
              </a:rPr>
              <a:t>AS CONSEQÜÊNCIAS </a:t>
            </a:r>
          </a:p>
          <a:p>
            <a:pPr algn="ctr"/>
            <a:r>
              <a:rPr lang="pt-BR" altLang="pt-BR" sz="4000">
                <a:solidFill>
                  <a:srgbClr val="FF0000"/>
                </a:solidFill>
                <a:latin typeface="Arial Black" panose="020B0A04020102020204" pitchFamily="34" charset="0"/>
              </a:rPr>
              <a:t>DO PECADO?</a:t>
            </a:r>
          </a:p>
        </p:txBody>
      </p:sp>
    </p:spTree>
  </p:cSld>
  <p:clrMapOvr>
    <a:masterClrMapping/>
  </p:clrMapOvr>
  <p:transition>
    <p:split orient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>
            <a:extLst>
              <a:ext uri="{FF2B5EF4-FFF2-40B4-BE49-F238E27FC236}">
                <a16:creationId xmlns:a16="http://schemas.microsoft.com/office/drawing/2014/main" id="{7C00B183-F2AD-A194-66F7-3BCD88F84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4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505" r="10834" b="2271"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6" name="Text Box 2">
            <a:extLst>
              <a:ext uri="{FF2B5EF4-FFF2-40B4-BE49-F238E27FC236}">
                <a16:creationId xmlns:a16="http://schemas.microsoft.com/office/drawing/2014/main" id="{837AF6EF-3065-BB83-61D6-6168AD589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390775"/>
            <a:ext cx="6629400" cy="5153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MEDO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ACUSAÇÃO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SERPENTE AMALDIÇOADA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SURGIMENTO DA DOR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CARDOS E ESPINHOS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MORTE.     </a:t>
            </a:r>
            <a:r>
              <a:rPr lang="pt-BR" altLang="pt-BR" sz="2800">
                <a:solidFill>
                  <a:srgbClr val="FFFF00"/>
                </a:solidFill>
                <a:latin typeface="Arial Black" panose="020B0A04020102020204" pitchFamily="34" charset="0"/>
              </a:rPr>
              <a:t>Gênesis 3:9-19</a:t>
            </a:r>
            <a:endParaRPr lang="pt-BR" altLang="pt-BR" sz="400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400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82947" name="Text Box 3">
            <a:extLst>
              <a:ext uri="{FF2B5EF4-FFF2-40B4-BE49-F238E27FC236}">
                <a16:creationId xmlns:a16="http://schemas.microsoft.com/office/drawing/2014/main" id="{26385278-5258-5402-2F1C-7779E5418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463" y="212725"/>
            <a:ext cx="6256337" cy="1920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4000">
                <a:solidFill>
                  <a:srgbClr val="FF0000"/>
                </a:solidFill>
                <a:latin typeface="Arial Black" panose="020B0A04020102020204" pitchFamily="34" charset="0"/>
              </a:rPr>
              <a:t>QUAIS </a:t>
            </a:r>
          </a:p>
          <a:p>
            <a:pPr algn="ctr"/>
            <a:r>
              <a:rPr lang="pt-BR" altLang="pt-BR" sz="4000">
                <a:solidFill>
                  <a:srgbClr val="FF0000"/>
                </a:solidFill>
                <a:latin typeface="Arial Black" panose="020B0A04020102020204" pitchFamily="34" charset="0"/>
              </a:rPr>
              <a:t>AS CONSEQÜÊNCIAS </a:t>
            </a:r>
          </a:p>
          <a:p>
            <a:pPr algn="ctr"/>
            <a:r>
              <a:rPr lang="pt-BR" altLang="pt-BR" sz="4000">
                <a:solidFill>
                  <a:srgbClr val="FF0000"/>
                </a:solidFill>
                <a:latin typeface="Arial Black" panose="020B0A04020102020204" pitchFamily="34" charset="0"/>
              </a:rPr>
              <a:t>DO PECADO?</a:t>
            </a:r>
          </a:p>
        </p:txBody>
      </p:sp>
    </p:spTree>
  </p:cSld>
  <p:clrMapOvr>
    <a:masterClrMapping/>
  </p:clrMapOvr>
  <p:transition>
    <p:split orient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>
            <a:extLst>
              <a:ext uri="{FF2B5EF4-FFF2-40B4-BE49-F238E27FC236}">
                <a16:creationId xmlns:a16="http://schemas.microsoft.com/office/drawing/2014/main" id="{176F3D3E-B8E7-D1AA-E508-FF57460D1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308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sp>
        <p:nvSpPr>
          <p:cNvPr id="83970" name="Text Box 2">
            <a:extLst>
              <a:ext uri="{FF2B5EF4-FFF2-40B4-BE49-F238E27FC236}">
                <a16:creationId xmlns:a16="http://schemas.microsoft.com/office/drawing/2014/main" id="{8B8920E4-95B7-F9C5-1EC2-164488A34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390775"/>
            <a:ext cx="6629400" cy="5153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MEDO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ACUSAÇÃO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SERPENTE AMALDIÇOADA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SURGIMENTO DA DOR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CARDOS E ESPINHOS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MORTE.     </a:t>
            </a:r>
            <a:r>
              <a:rPr lang="pt-BR" altLang="pt-BR" sz="2800">
                <a:solidFill>
                  <a:srgbClr val="FFFF00"/>
                </a:solidFill>
                <a:latin typeface="Arial Black" panose="020B0A04020102020204" pitchFamily="34" charset="0"/>
              </a:rPr>
              <a:t>Gênesis 3:9-19</a:t>
            </a:r>
            <a:endParaRPr lang="pt-BR" altLang="pt-BR" sz="400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400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83971" name="Text Box 3">
            <a:extLst>
              <a:ext uri="{FF2B5EF4-FFF2-40B4-BE49-F238E27FC236}">
                <a16:creationId xmlns:a16="http://schemas.microsoft.com/office/drawing/2014/main" id="{2F4AE1BD-9BF5-9E9B-7BAD-C9D863C2A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463" y="212725"/>
            <a:ext cx="6256337" cy="1920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4000">
                <a:solidFill>
                  <a:srgbClr val="FF0000"/>
                </a:solidFill>
                <a:latin typeface="Arial Black" panose="020B0A04020102020204" pitchFamily="34" charset="0"/>
              </a:rPr>
              <a:t>QUAIS </a:t>
            </a:r>
          </a:p>
          <a:p>
            <a:pPr algn="ctr"/>
            <a:r>
              <a:rPr lang="pt-BR" altLang="pt-BR" sz="4000">
                <a:solidFill>
                  <a:srgbClr val="FF0000"/>
                </a:solidFill>
                <a:latin typeface="Arial Black" panose="020B0A04020102020204" pitchFamily="34" charset="0"/>
              </a:rPr>
              <a:t>AS CONSEQÜÊNCIAS </a:t>
            </a:r>
          </a:p>
          <a:p>
            <a:pPr algn="ctr"/>
            <a:r>
              <a:rPr lang="pt-BR" altLang="pt-BR" sz="4000">
                <a:solidFill>
                  <a:srgbClr val="FF0000"/>
                </a:solidFill>
                <a:latin typeface="Arial Black" panose="020B0A04020102020204" pitchFamily="34" charset="0"/>
              </a:rPr>
              <a:t>DO PECADO?</a:t>
            </a:r>
          </a:p>
        </p:txBody>
      </p:sp>
    </p:spTree>
  </p:cSld>
  <p:clrMapOvr>
    <a:masterClrMapping/>
  </p:clrMapOvr>
  <p:transition>
    <p:split orient="vert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>
            <a:extLst>
              <a:ext uri="{FF2B5EF4-FFF2-40B4-BE49-F238E27FC236}">
                <a16:creationId xmlns:a16="http://schemas.microsoft.com/office/drawing/2014/main" id="{D268EA0D-8393-899F-1312-FED445D07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2" b="9213"/>
          <a:stretch>
            <a:fillRect/>
          </a:stretch>
        </p:blipFill>
        <p:spPr bwMode="auto">
          <a:xfrm>
            <a:off x="0" y="0"/>
            <a:ext cx="716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4" name="Text Box 2">
            <a:extLst>
              <a:ext uri="{FF2B5EF4-FFF2-40B4-BE49-F238E27FC236}">
                <a16:creationId xmlns:a16="http://schemas.microsoft.com/office/drawing/2014/main" id="{331290AB-6783-3979-4EC8-0791E25EB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390775"/>
            <a:ext cx="6629400" cy="5153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MEDO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ACUSAÇÃO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SERPENTE AMALDIÇOADA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SURGIMENTO DA DOR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CARDOS E ESPINHOS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MORTE.     </a:t>
            </a:r>
            <a:r>
              <a:rPr lang="pt-BR" altLang="pt-BR" sz="2800">
                <a:solidFill>
                  <a:srgbClr val="FFFF00"/>
                </a:solidFill>
                <a:latin typeface="Arial Black" panose="020B0A04020102020204" pitchFamily="34" charset="0"/>
              </a:rPr>
              <a:t>Gênesis 3:9-19</a:t>
            </a:r>
            <a:endParaRPr lang="pt-BR" altLang="pt-BR" sz="400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400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84995" name="Text Box 3">
            <a:extLst>
              <a:ext uri="{FF2B5EF4-FFF2-40B4-BE49-F238E27FC236}">
                <a16:creationId xmlns:a16="http://schemas.microsoft.com/office/drawing/2014/main" id="{CBB92332-B103-AE93-43ED-B5671004E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463" y="212725"/>
            <a:ext cx="6256337" cy="1920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4000">
                <a:solidFill>
                  <a:srgbClr val="FF0000"/>
                </a:solidFill>
                <a:latin typeface="Arial Black" panose="020B0A04020102020204" pitchFamily="34" charset="0"/>
              </a:rPr>
              <a:t>QUAIS </a:t>
            </a:r>
          </a:p>
          <a:p>
            <a:pPr algn="ctr"/>
            <a:r>
              <a:rPr lang="pt-BR" altLang="pt-BR" sz="4000">
                <a:solidFill>
                  <a:srgbClr val="FF0000"/>
                </a:solidFill>
                <a:latin typeface="Arial Black" panose="020B0A04020102020204" pitchFamily="34" charset="0"/>
              </a:rPr>
              <a:t>AS CONSEQÜÊNCIAS </a:t>
            </a:r>
          </a:p>
          <a:p>
            <a:pPr algn="ctr"/>
            <a:r>
              <a:rPr lang="pt-BR" altLang="pt-BR" sz="4000">
                <a:solidFill>
                  <a:srgbClr val="FF0000"/>
                </a:solidFill>
                <a:latin typeface="Arial Black" panose="020B0A04020102020204" pitchFamily="34" charset="0"/>
              </a:rPr>
              <a:t>DO PECADO?</a:t>
            </a:r>
          </a:p>
        </p:txBody>
      </p:sp>
    </p:spTree>
  </p:cSld>
  <p:clrMapOvr>
    <a:masterClrMapping/>
  </p:clrMapOvr>
  <p:transition>
    <p:split orient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>
            <a:extLst>
              <a:ext uri="{FF2B5EF4-FFF2-40B4-BE49-F238E27FC236}">
                <a16:creationId xmlns:a16="http://schemas.microsoft.com/office/drawing/2014/main" id="{583E8151-70ED-65BC-A510-DFC0BE35C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5" t="4343" r="28543" b="64607"/>
          <a:stretch>
            <a:fillRect/>
          </a:stretch>
        </p:blipFill>
        <p:spPr bwMode="auto">
          <a:xfrm>
            <a:off x="381000" y="554038"/>
            <a:ext cx="8763000" cy="630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18" name="Text Box 2">
            <a:extLst>
              <a:ext uri="{FF2B5EF4-FFF2-40B4-BE49-F238E27FC236}">
                <a16:creationId xmlns:a16="http://schemas.microsoft.com/office/drawing/2014/main" id="{52F992F1-0F35-61F7-0CC4-BCFFE1701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390775"/>
            <a:ext cx="6629400" cy="5153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MEDO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ACUSAÇÃO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SERPENTE AMALDIÇOADA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SURGIMENTO DA DOR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CARDOS E ESPINHOS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MORTE.     </a:t>
            </a:r>
            <a:r>
              <a:rPr lang="pt-BR" altLang="pt-BR" sz="2800">
                <a:solidFill>
                  <a:srgbClr val="FFFF00"/>
                </a:solidFill>
                <a:latin typeface="Arial Black" panose="020B0A04020102020204" pitchFamily="34" charset="0"/>
              </a:rPr>
              <a:t>Gênesis 3:9-19</a:t>
            </a:r>
            <a:endParaRPr lang="pt-BR" altLang="pt-BR" sz="400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400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86019" name="Text Box 3">
            <a:extLst>
              <a:ext uri="{FF2B5EF4-FFF2-40B4-BE49-F238E27FC236}">
                <a16:creationId xmlns:a16="http://schemas.microsoft.com/office/drawing/2014/main" id="{5BBB18ED-AD41-F314-959C-5DFCA6E16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463" y="212725"/>
            <a:ext cx="6256337" cy="1920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4000">
                <a:solidFill>
                  <a:srgbClr val="FF0000"/>
                </a:solidFill>
                <a:latin typeface="Arial Black" panose="020B0A04020102020204" pitchFamily="34" charset="0"/>
              </a:rPr>
              <a:t>QUAIS </a:t>
            </a:r>
          </a:p>
          <a:p>
            <a:pPr algn="ctr"/>
            <a:r>
              <a:rPr lang="pt-BR" altLang="pt-BR" sz="4000">
                <a:solidFill>
                  <a:srgbClr val="FF0000"/>
                </a:solidFill>
                <a:latin typeface="Arial Black" panose="020B0A04020102020204" pitchFamily="34" charset="0"/>
              </a:rPr>
              <a:t>AS CONSEQÜÊNCIAS </a:t>
            </a:r>
          </a:p>
          <a:p>
            <a:pPr algn="ctr"/>
            <a:r>
              <a:rPr lang="pt-BR" altLang="pt-BR" sz="4000">
                <a:solidFill>
                  <a:srgbClr val="FF0000"/>
                </a:solidFill>
                <a:latin typeface="Arial Black" panose="020B0A04020102020204" pitchFamily="34" charset="0"/>
              </a:rPr>
              <a:t>DO PECADO?</a:t>
            </a:r>
          </a:p>
        </p:txBody>
      </p:sp>
    </p:spTree>
  </p:cSld>
  <p:clrMapOvr>
    <a:masterClrMapping/>
  </p:clrMapOvr>
  <p:transition>
    <p:split orient="vert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>
            <a:extLst>
              <a:ext uri="{FF2B5EF4-FFF2-40B4-BE49-F238E27FC236}">
                <a16:creationId xmlns:a16="http://schemas.microsoft.com/office/drawing/2014/main" id="{BA478754-467D-5550-FEA6-B99C978E6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34" b="1083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2" name="Text Box 2">
            <a:extLst>
              <a:ext uri="{FF2B5EF4-FFF2-40B4-BE49-F238E27FC236}">
                <a16:creationId xmlns:a16="http://schemas.microsoft.com/office/drawing/2014/main" id="{880F06B9-BC3F-4409-6C1B-5D0ADEF8D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390775"/>
            <a:ext cx="6629400" cy="5153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MEDO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ACUSAÇÃO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SERPENTE AMALDIÇOADA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SURGIMENTO DA DOR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CARDOS E ESPINHOS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* MORTE.     </a:t>
            </a:r>
            <a:r>
              <a:rPr lang="pt-BR" altLang="pt-BR" sz="2800">
                <a:solidFill>
                  <a:srgbClr val="FFFF00"/>
                </a:solidFill>
                <a:latin typeface="Arial Black" panose="020B0A04020102020204" pitchFamily="34" charset="0"/>
              </a:rPr>
              <a:t>Gênesis 3:9-19</a:t>
            </a:r>
            <a:endParaRPr lang="pt-BR" altLang="pt-BR" sz="400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400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87043" name="Text Box 3">
            <a:extLst>
              <a:ext uri="{FF2B5EF4-FFF2-40B4-BE49-F238E27FC236}">
                <a16:creationId xmlns:a16="http://schemas.microsoft.com/office/drawing/2014/main" id="{76088456-A2AA-CDD9-ADF7-651D51BB3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463" y="212725"/>
            <a:ext cx="6256337" cy="1920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4000">
                <a:solidFill>
                  <a:srgbClr val="FF0000"/>
                </a:solidFill>
                <a:latin typeface="Arial Black" panose="020B0A04020102020204" pitchFamily="34" charset="0"/>
              </a:rPr>
              <a:t>QUAIS </a:t>
            </a:r>
          </a:p>
          <a:p>
            <a:pPr algn="ctr"/>
            <a:r>
              <a:rPr lang="pt-BR" altLang="pt-BR" sz="4000">
                <a:solidFill>
                  <a:srgbClr val="FF0000"/>
                </a:solidFill>
                <a:latin typeface="Arial Black" panose="020B0A04020102020204" pitchFamily="34" charset="0"/>
              </a:rPr>
              <a:t>AS CONSEQÜÊNCIAS </a:t>
            </a:r>
          </a:p>
          <a:p>
            <a:pPr algn="ctr"/>
            <a:r>
              <a:rPr lang="pt-BR" altLang="pt-BR" sz="4000">
                <a:solidFill>
                  <a:srgbClr val="FF0000"/>
                </a:solidFill>
                <a:latin typeface="Arial Black" panose="020B0A04020102020204" pitchFamily="34" charset="0"/>
              </a:rPr>
              <a:t>DO PECADO?</a:t>
            </a:r>
          </a:p>
        </p:txBody>
      </p:sp>
    </p:spTree>
  </p:cSld>
  <p:clrMapOvr>
    <a:masterClrMapping/>
  </p:clrMapOvr>
  <p:transition>
    <p:split orient="vert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FF6D2205-3555-575A-43F7-CED71E19C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3" name="Picture 7">
            <a:extLst>
              <a:ext uri="{FF2B5EF4-FFF2-40B4-BE49-F238E27FC236}">
                <a16:creationId xmlns:a16="http://schemas.microsoft.com/office/drawing/2014/main" id="{FFEC1FF1-6FEC-719D-31FF-56A302A49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r="11111" b="5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2" name="Text Box 6">
            <a:extLst>
              <a:ext uri="{FF2B5EF4-FFF2-40B4-BE49-F238E27FC236}">
                <a16:creationId xmlns:a16="http://schemas.microsoft.com/office/drawing/2014/main" id="{4144ECC3-6C54-6F00-A625-FA43B88F4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577850"/>
            <a:ext cx="854075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3600">
                <a:solidFill>
                  <a:schemeClr val="hlink"/>
                </a:solidFill>
                <a:latin typeface="Arial Black" panose="020B0A04020102020204" pitchFamily="34" charset="0"/>
              </a:rPr>
              <a:t>QUAL A MAIOR CONSEQÜÊNCIA?</a:t>
            </a:r>
          </a:p>
        </p:txBody>
      </p:sp>
    </p:spTree>
  </p:cSld>
  <p:clrMapOvr>
    <a:masterClrMapping/>
  </p:clrMapOvr>
  <p:transition>
    <p:split orient="vert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>
            <a:extLst>
              <a:ext uri="{FF2B5EF4-FFF2-40B4-BE49-F238E27FC236}">
                <a16:creationId xmlns:a16="http://schemas.microsoft.com/office/drawing/2014/main" id="{3B93BC3D-8F60-C58F-8BF6-CFBD0B89A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80"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7" name="Text Box 3">
            <a:extLst>
              <a:ext uri="{FF2B5EF4-FFF2-40B4-BE49-F238E27FC236}">
                <a16:creationId xmlns:a16="http://schemas.microsoft.com/office/drawing/2014/main" id="{6D194A25-207B-BC06-49B0-F9F37E250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79388"/>
            <a:ext cx="8305800" cy="3935412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3600">
                <a:solidFill>
                  <a:srgbClr val="FFFF00"/>
                </a:solidFill>
                <a:latin typeface="Arial Black" panose="020B0A04020102020204" pitchFamily="34" charset="0"/>
              </a:rPr>
              <a:t>“Portanto, assim como por só homem entrou o pecado no mundo, e pelo pecado, a morte, assim também a morte passou a todos os homens, porque todos pecaram.”   </a:t>
            </a:r>
          </a:p>
          <a:p>
            <a:pPr eaLnBrk="0" hangingPunct="0">
              <a:spcBef>
                <a:spcPct val="50000"/>
              </a:spcBef>
            </a:pPr>
            <a:r>
              <a:rPr lang="pt-BR" altLang="pt-BR">
                <a:solidFill>
                  <a:srgbClr val="FFFF99"/>
                </a:solidFill>
                <a:latin typeface="Arial Black" panose="020B0A04020102020204" pitchFamily="34" charset="0"/>
              </a:rPr>
              <a:t>Romanos 5:12</a:t>
            </a:r>
            <a:endParaRPr lang="pt-BR" altLang="pt-BR" sz="3600">
              <a:solidFill>
                <a:srgbClr val="FFFF99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>
            <a:extLst>
              <a:ext uri="{FF2B5EF4-FFF2-40B4-BE49-F238E27FC236}">
                <a16:creationId xmlns:a16="http://schemas.microsoft.com/office/drawing/2014/main" id="{753352AE-1791-F77B-3686-BBE62233C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" t="6216" r="9149" b="7838"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7" name="Text Box 3">
            <a:extLst>
              <a:ext uri="{FF2B5EF4-FFF2-40B4-BE49-F238E27FC236}">
                <a16:creationId xmlns:a16="http://schemas.microsoft.com/office/drawing/2014/main" id="{E0DAFEF9-864D-A77A-392A-94EA21E9B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410200"/>
            <a:ext cx="4070350" cy="9144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5400">
                <a:solidFill>
                  <a:schemeClr val="hlink"/>
                </a:solidFill>
                <a:latin typeface="Arial Black" panose="020B0A04020102020204" pitchFamily="34" charset="0"/>
              </a:rPr>
              <a:t>POR QUÊ?</a:t>
            </a:r>
          </a:p>
        </p:txBody>
      </p:sp>
    </p:spTree>
  </p:cSld>
  <p:clrMapOvr>
    <a:masterClrMapping/>
  </p:clrMapOvr>
  <p:transition>
    <p:split orient="vert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>
            <a:extLst>
              <a:ext uri="{FF2B5EF4-FFF2-40B4-BE49-F238E27FC236}">
                <a16:creationId xmlns:a16="http://schemas.microsoft.com/office/drawing/2014/main" id="{259B914E-C955-F437-0DEB-DA2340F90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6" b="355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Text Box 3">
            <a:extLst>
              <a:ext uri="{FF2B5EF4-FFF2-40B4-BE49-F238E27FC236}">
                <a16:creationId xmlns:a16="http://schemas.microsoft.com/office/drawing/2014/main" id="{0F76791D-09E9-11FF-296B-270B67180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50" y="5764213"/>
            <a:ext cx="3841750" cy="1189037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7200">
                <a:solidFill>
                  <a:schemeClr val="hlink"/>
                </a:solidFill>
                <a:latin typeface="Arial Black" panose="020B0A04020102020204" pitchFamily="34" charset="0"/>
              </a:rPr>
              <a:t>MORTE</a:t>
            </a:r>
          </a:p>
        </p:txBody>
      </p:sp>
    </p:spTree>
  </p:cSld>
  <p:clrMapOvr>
    <a:masterClrMapping/>
  </p:clrMapOvr>
  <p:transition>
    <p:split orient="vert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Picture 5">
            <a:extLst>
              <a:ext uri="{FF2B5EF4-FFF2-40B4-BE49-F238E27FC236}">
                <a16:creationId xmlns:a16="http://schemas.microsoft.com/office/drawing/2014/main" id="{5C188B1A-34D5-7CEE-F04D-F44FA5A72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8" name="Text Box 4">
            <a:extLst>
              <a:ext uri="{FF2B5EF4-FFF2-40B4-BE49-F238E27FC236}">
                <a16:creationId xmlns:a16="http://schemas.microsoft.com/office/drawing/2014/main" id="{FE9CD25D-24AC-D132-171B-3A0C98ABE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038600"/>
            <a:ext cx="8610600" cy="264795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4000">
                <a:solidFill>
                  <a:srgbClr val="FFFF00"/>
                </a:solidFill>
                <a:latin typeface="Arial Black" panose="020B0A04020102020204" pitchFamily="34" charset="0"/>
              </a:rPr>
              <a:t>...até que tornes à terra, pois dela foste formado; porque tu és pó e ao pó tornarás.”  </a:t>
            </a:r>
          </a:p>
          <a:p>
            <a:pPr algn="ctr" eaLnBrk="0" hangingPunct="0">
              <a:lnSpc>
                <a:spcPct val="20000"/>
              </a:lnSpc>
              <a:spcBef>
                <a:spcPct val="50000"/>
              </a:spcBef>
            </a:pPr>
            <a:r>
              <a:rPr lang="pt-BR" altLang="pt-BR" sz="4000">
                <a:solidFill>
                  <a:srgbClr val="FFFF00"/>
                </a:solidFill>
                <a:latin typeface="Arial Black" panose="020B0A04020102020204" pitchFamily="34" charset="0"/>
              </a:rPr>
              <a:t>                                                  </a:t>
            </a:r>
          </a:p>
          <a:p>
            <a:pPr algn="ctr" eaLnBrk="0" hangingPunct="0">
              <a:lnSpc>
                <a:spcPct val="20000"/>
              </a:lnSpc>
              <a:spcBef>
                <a:spcPct val="50000"/>
              </a:spcBef>
            </a:pPr>
            <a:r>
              <a:rPr lang="pt-BR" altLang="pt-BR" sz="2800">
                <a:solidFill>
                  <a:srgbClr val="FFFF00"/>
                </a:solidFill>
                <a:latin typeface="Arial Black" panose="020B0A04020102020204" pitchFamily="34" charset="0"/>
              </a:rPr>
              <a:t>Gênesis 3:19</a:t>
            </a:r>
            <a:endParaRPr lang="pt-BR" altLang="pt-BR" sz="400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4608E3E1-D685-497F-F1C5-351989DB3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sp>
        <p:nvSpPr>
          <p:cNvPr id="72707" name="Text Box 3">
            <a:extLst>
              <a:ext uri="{FF2B5EF4-FFF2-40B4-BE49-F238E27FC236}">
                <a16:creationId xmlns:a16="http://schemas.microsoft.com/office/drawing/2014/main" id="{C7F063EA-0117-4C17-0FBB-4D7959F4A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276600"/>
            <a:ext cx="8077200" cy="3444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000">
                <a:solidFill>
                  <a:srgbClr val="FFFF00"/>
                </a:solidFill>
                <a:latin typeface="Arial Black" panose="020B0A04020102020204" pitchFamily="34" charset="0"/>
              </a:rPr>
              <a:t>Na cidade de Santarém há uma sepultura no cemitério com a seguinte inscrição: </a:t>
            </a:r>
          </a:p>
          <a:p>
            <a:pPr algn="ctr">
              <a:spcBef>
                <a:spcPct val="50000"/>
              </a:spcBef>
            </a:pPr>
            <a:r>
              <a:rPr lang="pt-BR" altLang="pt-BR" sz="4000">
                <a:solidFill>
                  <a:srgbClr val="CC0000"/>
                </a:solidFill>
                <a:latin typeface="Arial Black" panose="020B0A04020102020204" pitchFamily="34" charset="0"/>
              </a:rPr>
              <a:t>“Aqui jaz João, contra sua vontade.”</a:t>
            </a:r>
          </a:p>
        </p:txBody>
      </p:sp>
    </p:spTree>
  </p:cSld>
  <p:clrMapOvr>
    <a:masterClrMapping/>
  </p:clrMapOvr>
  <p:transition>
    <p:split orient="vert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>
            <a:extLst>
              <a:ext uri="{FF2B5EF4-FFF2-40B4-BE49-F238E27FC236}">
                <a16:creationId xmlns:a16="http://schemas.microsoft.com/office/drawing/2014/main" id="{A8FBB8D3-6CDB-06FB-0F6A-130CD9734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Text Box 3">
            <a:extLst>
              <a:ext uri="{FF2B5EF4-FFF2-40B4-BE49-F238E27FC236}">
                <a16:creationId xmlns:a16="http://schemas.microsoft.com/office/drawing/2014/main" id="{546D794C-00C9-A244-3967-D84D2F0E2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52400"/>
            <a:ext cx="5562600" cy="3076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pt-BR" altLang="pt-BR" sz="3200">
                <a:solidFill>
                  <a:schemeClr val="hlink"/>
                </a:solidFill>
                <a:latin typeface="Arial Black" panose="020B0A04020102020204" pitchFamily="34" charset="0"/>
              </a:rPr>
              <a:t> “ Porque sabemos que toda a criação geme e está juntamente com dores de parto até agora.”</a:t>
            </a:r>
            <a:r>
              <a:rPr lang="pt-BR" altLang="pt-BR" sz="2800">
                <a:solidFill>
                  <a:schemeClr val="hlink"/>
                </a:solidFill>
                <a:latin typeface="Arial Black" panose="020B0A04020102020204" pitchFamily="34" charset="0"/>
              </a:rPr>
              <a:t>  </a:t>
            </a:r>
          </a:p>
          <a:p>
            <a:pPr algn="r" eaLnBrk="0" hangingPunct="0">
              <a:spcBef>
                <a:spcPct val="50000"/>
              </a:spcBef>
            </a:pPr>
            <a:r>
              <a:rPr lang="pt-BR" altLang="pt-BR">
                <a:solidFill>
                  <a:schemeClr val="hlink"/>
                </a:solidFill>
                <a:latin typeface="Arial Black" panose="020B0A04020102020204" pitchFamily="34" charset="0"/>
              </a:rPr>
              <a:t>Romanos 8:22</a:t>
            </a:r>
            <a:endParaRPr lang="pt-BR" altLang="pt-BR" sz="3600">
              <a:solidFill>
                <a:schemeClr val="hlink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>
            <a:extLst>
              <a:ext uri="{FF2B5EF4-FFF2-40B4-BE49-F238E27FC236}">
                <a16:creationId xmlns:a16="http://schemas.microsoft.com/office/drawing/2014/main" id="{CAD0408C-3D78-FBD6-3230-4843F02A6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26667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26667"/>
                  <a:invGamma/>
                </a:schemeClr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73731" name="Text Box 3">
            <a:extLst>
              <a:ext uri="{FF2B5EF4-FFF2-40B4-BE49-F238E27FC236}">
                <a16:creationId xmlns:a16="http://schemas.microsoft.com/office/drawing/2014/main" id="{979195AF-ED93-7AA9-0718-5F15C870A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85825"/>
            <a:ext cx="815340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Um velhinho de quase 80 anos vivia com sua velhinha, e era mandado por ela. Reclamava muito. Um dia ela o mandou buscar lenha e ele foi. Saiu reclamando – “Bem que eu podia morrer. Vou sentar e esperar a morte.” A morte apareceu. –  “Oi, João, você me chamou?”</a:t>
            </a:r>
          </a:p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Não foi só para me ajudar a colocar o feixe de lenha no ombro”.</a:t>
            </a:r>
          </a:p>
        </p:txBody>
      </p:sp>
    </p:spTree>
  </p:cSld>
  <p:clrMapOvr>
    <a:masterClrMapping/>
  </p:clrMapOvr>
  <p:transition>
    <p:split orient="vert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5" name="Picture 7">
            <a:extLst>
              <a:ext uri="{FF2B5EF4-FFF2-40B4-BE49-F238E27FC236}">
                <a16:creationId xmlns:a16="http://schemas.microsoft.com/office/drawing/2014/main" id="{0C40489C-E10F-3AB7-2715-E9054CAF3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"/>
          <a:stretch>
            <a:fillRect/>
          </a:stretch>
        </p:blipFill>
        <p:spPr bwMode="auto">
          <a:xfrm>
            <a:off x="1828800" y="228600"/>
            <a:ext cx="5970588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6" name="Picture 8">
            <a:extLst>
              <a:ext uri="{FF2B5EF4-FFF2-40B4-BE49-F238E27FC236}">
                <a16:creationId xmlns:a16="http://schemas.microsoft.com/office/drawing/2014/main" id="{E3D9E500-90E1-8DAC-9AF8-725F8D4A9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53"/>
          <a:stretch>
            <a:fillRect/>
          </a:stretch>
        </p:blipFill>
        <p:spPr bwMode="auto">
          <a:xfrm>
            <a:off x="1905000" y="0"/>
            <a:ext cx="312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2" name="Text Box 4">
            <a:extLst>
              <a:ext uri="{FF2B5EF4-FFF2-40B4-BE49-F238E27FC236}">
                <a16:creationId xmlns:a16="http://schemas.microsoft.com/office/drawing/2014/main" id="{C3AD0FF0-ECFD-C42E-CF5B-B81296E79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700213"/>
            <a:ext cx="8675687" cy="457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3600">
                <a:solidFill>
                  <a:srgbClr val="0000CC"/>
                </a:solidFill>
                <a:latin typeface="Arial Black" panose="020B0A04020102020204" pitchFamily="34" charset="0"/>
              </a:rPr>
              <a:t>“E não é de admirar, porque o próprio </a:t>
            </a:r>
            <a:r>
              <a:rPr lang="pt-BR" altLang="pt-BR" sz="3600">
                <a:solidFill>
                  <a:srgbClr val="FF0000"/>
                </a:solidFill>
                <a:latin typeface="Arial Black" panose="020B0A04020102020204" pitchFamily="34" charset="0"/>
              </a:rPr>
              <a:t>Satanás se transforma em</a:t>
            </a:r>
            <a:r>
              <a:rPr lang="pt-BR" altLang="pt-BR" sz="360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pt-BR" altLang="pt-BR" sz="3600">
                <a:solidFill>
                  <a:srgbClr val="FF0000"/>
                </a:solidFill>
                <a:latin typeface="Arial Black" panose="020B0A04020102020204" pitchFamily="34" charset="0"/>
              </a:rPr>
              <a:t>anjo de luz.</a:t>
            </a:r>
            <a:r>
              <a:rPr lang="pt-BR" altLang="pt-BR" sz="3600">
                <a:solidFill>
                  <a:srgbClr val="0000CC"/>
                </a:solidFill>
                <a:latin typeface="Arial Black" panose="020B0A04020102020204" pitchFamily="34" charset="0"/>
              </a:rPr>
              <a:t> Não é muito, pois que os seus próprios ministros se transformem em ministros de justiça; e o fim deles será conforme as suas obras.”                   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2800">
                <a:solidFill>
                  <a:srgbClr val="0000CC"/>
                </a:solidFill>
                <a:latin typeface="Arial Black" panose="020B0A04020102020204" pitchFamily="34" charset="0"/>
              </a:rPr>
              <a:t>II Coríntios 11:14, 15</a:t>
            </a:r>
            <a:endParaRPr lang="pt-BR" altLang="pt-BR" sz="2800">
              <a:latin typeface="Arial Black" panose="020B0A04020102020204" pitchFamily="34" charset="0"/>
            </a:endParaRPr>
          </a:p>
        </p:txBody>
      </p:sp>
      <p:sp>
        <p:nvSpPr>
          <p:cNvPr id="53254" name="Text Box 6">
            <a:extLst>
              <a:ext uri="{FF2B5EF4-FFF2-40B4-BE49-F238E27FC236}">
                <a16:creationId xmlns:a16="http://schemas.microsoft.com/office/drawing/2014/main" id="{905C6FFB-8C7B-906E-EC9E-CB4582EF0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04800"/>
            <a:ext cx="8972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600">
                <a:solidFill>
                  <a:schemeClr val="hlink"/>
                </a:solidFill>
                <a:latin typeface="Arial Black" panose="020B0A04020102020204" pitchFamily="34" charset="0"/>
              </a:rPr>
              <a:t>SATANÁS CONTINUA ENGANANDO</a:t>
            </a:r>
          </a:p>
        </p:txBody>
      </p:sp>
    </p:spTree>
  </p:cSld>
  <p:clrMapOvr>
    <a:masterClrMapping/>
  </p:clrMapOvr>
  <p:transition>
    <p:split orient="vert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>
            <a:extLst>
              <a:ext uri="{FF2B5EF4-FFF2-40B4-BE49-F238E27FC236}">
                <a16:creationId xmlns:a16="http://schemas.microsoft.com/office/drawing/2014/main" id="{3220AF1F-6A8A-8BF4-F75B-AD23908B4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3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2" name="Text Box 2">
            <a:extLst>
              <a:ext uri="{FF2B5EF4-FFF2-40B4-BE49-F238E27FC236}">
                <a16:creationId xmlns:a16="http://schemas.microsoft.com/office/drawing/2014/main" id="{55CFE549-35F7-AA89-BD38-AF9A86AB1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62000"/>
            <a:ext cx="8686800" cy="600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>
                <a:latin typeface="Arial Black" panose="020B0A04020102020204" pitchFamily="34" charset="0"/>
              </a:rPr>
              <a:t>No Rio Amazonas, um barqueiro no temporal dizia: “Deus bendito” “diabo maravilhoso”. O acompanhante perguntou: porque isto? “Quero que Deus me ajude e que o diabo não me atrapalhe.”</a:t>
            </a:r>
          </a:p>
          <a:p>
            <a:pPr algn="ctr">
              <a:spcBef>
                <a:spcPct val="50000"/>
              </a:spcBef>
            </a:pPr>
            <a:endParaRPr lang="pt-BR" altLang="pt-BR" sz="3200">
              <a:latin typeface="Arial Black" panose="020B0A0402010202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4000">
                <a:solidFill>
                  <a:srgbClr val="CC0000"/>
                </a:solidFill>
                <a:latin typeface="Arial Black" panose="020B0A04020102020204" pitchFamily="34" charset="0"/>
              </a:rPr>
              <a:t>Ou estamos de um lado ou de outro!</a:t>
            </a:r>
          </a:p>
          <a:p>
            <a:pPr algn="ctr">
              <a:spcBef>
                <a:spcPct val="50000"/>
              </a:spcBef>
            </a:pPr>
            <a:r>
              <a:rPr lang="pt-BR" altLang="pt-BR" sz="3200">
                <a:solidFill>
                  <a:srgbClr val="CC0000"/>
                </a:solidFill>
                <a:latin typeface="Arial Black" panose="020B0A04020102020204" pitchFamily="34" charset="0"/>
              </a:rPr>
              <a:t>De que lado iremos ficar?</a:t>
            </a:r>
          </a:p>
        </p:txBody>
      </p:sp>
    </p:spTree>
  </p:cSld>
  <p:clrMapOvr>
    <a:masterClrMapping/>
  </p:clrMapOvr>
  <p:transition>
    <p:split orient="vert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>
            <a:extLst>
              <a:ext uri="{FF2B5EF4-FFF2-40B4-BE49-F238E27FC236}">
                <a16:creationId xmlns:a16="http://schemas.microsoft.com/office/drawing/2014/main" id="{8840EA9A-7B49-C2A2-A78D-E0F9D49A9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81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Text Box 3">
            <a:extLst>
              <a:ext uri="{FF2B5EF4-FFF2-40B4-BE49-F238E27FC236}">
                <a16:creationId xmlns:a16="http://schemas.microsoft.com/office/drawing/2014/main" id="{2AD8F0C5-8D80-8B4C-24DF-D13D36E76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84175"/>
            <a:ext cx="4876800" cy="502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  <a:latin typeface="Arial Black" panose="020B0A04020102020204" pitchFamily="34" charset="0"/>
              </a:rPr>
              <a:t>“Porque, como, pela desobediência de um só homem, muitos se tornaram pecadores, assim também, por meio da obediência de um só, muitos se tornarão justos.”   </a:t>
            </a:r>
          </a:p>
          <a:p>
            <a:pPr algn="r" eaLnBrk="0" hangingPunct="0">
              <a:spcBef>
                <a:spcPct val="50000"/>
              </a:spcBef>
            </a:pPr>
            <a:r>
              <a:rPr lang="pt-BR" altLang="pt-BR">
                <a:solidFill>
                  <a:srgbClr val="FFFF00"/>
                </a:solidFill>
                <a:latin typeface="Arial Black" panose="020B0A04020102020204" pitchFamily="34" charset="0"/>
              </a:rPr>
              <a:t>Romanos 5:19</a:t>
            </a:r>
            <a:endParaRPr lang="pt-BR" altLang="pt-BR" sz="320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>
            <a:extLst>
              <a:ext uri="{FF2B5EF4-FFF2-40B4-BE49-F238E27FC236}">
                <a16:creationId xmlns:a16="http://schemas.microsoft.com/office/drawing/2014/main" id="{C54B1B9A-9A05-B3F5-9178-C9217BC24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>
            <a:extLst>
              <a:ext uri="{FF2B5EF4-FFF2-40B4-BE49-F238E27FC236}">
                <a16:creationId xmlns:a16="http://schemas.microsoft.com/office/drawing/2014/main" id="{6DAD06DB-F738-EE85-8831-CD8A50F87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8" b="3824"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3" name="Text Box 3">
            <a:extLst>
              <a:ext uri="{FF2B5EF4-FFF2-40B4-BE49-F238E27FC236}">
                <a16:creationId xmlns:a16="http://schemas.microsoft.com/office/drawing/2014/main" id="{2E2D8EF2-C1A1-DCAE-F74D-8E896734D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6450" y="5715000"/>
            <a:ext cx="4070350" cy="9144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5400">
                <a:solidFill>
                  <a:schemeClr val="hlink"/>
                </a:solidFill>
                <a:latin typeface="Arial Black" panose="020B0A04020102020204" pitchFamily="34" charset="0"/>
              </a:rPr>
              <a:t>POR QUÊ?</a:t>
            </a:r>
          </a:p>
        </p:txBody>
      </p:sp>
    </p:spTree>
  </p:cSld>
  <p:clrMapOvr>
    <a:masterClrMapping/>
  </p:clrMapOvr>
  <p:transition>
    <p:split orient="vert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>
            <a:extLst>
              <a:ext uri="{FF2B5EF4-FFF2-40B4-BE49-F238E27FC236}">
                <a16:creationId xmlns:a16="http://schemas.microsoft.com/office/drawing/2014/main" id="{542B9D38-AECA-C602-9E7C-C08B017AF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t="1312" r="900" b="1459"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>
            <a:extLst>
              <a:ext uri="{FF2B5EF4-FFF2-40B4-BE49-F238E27FC236}">
                <a16:creationId xmlns:a16="http://schemas.microsoft.com/office/drawing/2014/main" id="{E43C1247-3ADB-8811-77A4-EDDC6AE11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" t="3334" b="7777"/>
          <a:stretch>
            <a:fillRect/>
          </a:stretch>
        </p:blipFill>
        <p:spPr bwMode="auto">
          <a:xfrm>
            <a:off x="0" y="0"/>
            <a:ext cx="693420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7" name="Text Box 3">
            <a:extLst>
              <a:ext uri="{FF2B5EF4-FFF2-40B4-BE49-F238E27FC236}">
                <a16:creationId xmlns:a16="http://schemas.microsoft.com/office/drawing/2014/main" id="{5F3B614C-AA14-0312-A239-F7948B6DA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914400"/>
            <a:ext cx="4070350" cy="9144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5400">
                <a:solidFill>
                  <a:schemeClr val="hlink"/>
                </a:solidFill>
                <a:latin typeface="Arial Black" panose="020B0A04020102020204" pitchFamily="34" charset="0"/>
              </a:rPr>
              <a:t>POR QUÊ?</a:t>
            </a:r>
          </a:p>
        </p:txBody>
      </p:sp>
    </p:spTree>
  </p:cSld>
  <p:clrMapOvr>
    <a:masterClrMapping/>
  </p:clrMapOvr>
  <p:transition>
    <p:split orient="vert"/>
  </p:transition>
</p:sld>
</file>

<file path=ppt/theme/theme1.xml><?xml version="1.0" encoding="utf-8"?>
<a:theme xmlns:a="http://schemas.openxmlformats.org/drawingml/2006/main" name="Geometrico">
  <a:themeElements>
    <a:clrScheme name="Geometrico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Geometric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Geometrico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metrico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metrico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metrico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metrico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metrico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metrico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Office\Templates\Estruturas de apresentação\Geometrico.pot</Template>
  <TotalTime>1101</TotalTime>
  <Words>1586</Words>
  <Application>Microsoft Office PowerPoint</Application>
  <PresentationFormat>Apresentação na tela (4:3)</PresentationFormat>
  <Paragraphs>211</Paragraphs>
  <Slides>80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80</vt:i4>
      </vt:variant>
    </vt:vector>
  </HeadingPairs>
  <TitlesOfParts>
    <vt:vector size="86" baseType="lpstr">
      <vt:lpstr>Times New Roman</vt:lpstr>
      <vt:lpstr>Tahoma</vt:lpstr>
      <vt:lpstr>Wingdings</vt:lpstr>
      <vt:lpstr>Arial Black</vt:lpstr>
      <vt:lpstr>Arial</vt:lpstr>
      <vt:lpstr>Geometrico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MOSR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 </dc:title>
  <dc:creator>MOSR</dc:creator>
  <cp:lastModifiedBy>Pr. Marcelo Carvalho</cp:lastModifiedBy>
  <cp:revision>119</cp:revision>
  <dcterms:created xsi:type="dcterms:W3CDTF">1999-10-12T19:07:17Z</dcterms:created>
  <dcterms:modified xsi:type="dcterms:W3CDTF">2022-05-19T08:55:55Z</dcterms:modified>
</cp:coreProperties>
</file>