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69"/>
  </p:notesMasterIdLst>
  <p:handoutMasterIdLst>
    <p:handoutMasterId r:id="rId70"/>
  </p:handoutMasterIdLst>
  <p:sldIdLst>
    <p:sldId id="562" r:id="rId4"/>
    <p:sldId id="564" r:id="rId5"/>
    <p:sldId id="514" r:id="rId6"/>
    <p:sldId id="455" r:id="rId7"/>
    <p:sldId id="570" r:id="rId8"/>
    <p:sldId id="569" r:id="rId9"/>
    <p:sldId id="454" r:id="rId10"/>
    <p:sldId id="456" r:id="rId11"/>
    <p:sldId id="459" r:id="rId12"/>
    <p:sldId id="548" r:id="rId13"/>
    <p:sldId id="464" r:id="rId14"/>
    <p:sldId id="549" r:id="rId15"/>
    <p:sldId id="557" r:id="rId16"/>
    <p:sldId id="466" r:id="rId17"/>
    <p:sldId id="469" r:id="rId18"/>
    <p:sldId id="470" r:id="rId19"/>
    <p:sldId id="472" r:id="rId20"/>
    <p:sldId id="474" r:id="rId21"/>
    <p:sldId id="547" r:id="rId22"/>
    <p:sldId id="546" r:id="rId23"/>
    <p:sldId id="545" r:id="rId24"/>
    <p:sldId id="515" r:id="rId25"/>
    <p:sldId id="475" r:id="rId26"/>
    <p:sldId id="476" r:id="rId27"/>
    <p:sldId id="533" r:id="rId28"/>
    <p:sldId id="483" r:id="rId29"/>
    <p:sldId id="478" r:id="rId30"/>
    <p:sldId id="567" r:id="rId31"/>
    <p:sldId id="477" r:id="rId32"/>
    <p:sldId id="479" r:id="rId33"/>
    <p:sldId id="482" r:id="rId34"/>
    <p:sldId id="480" r:id="rId35"/>
    <p:sldId id="568" r:id="rId36"/>
    <p:sldId id="535" r:id="rId37"/>
    <p:sldId id="489" r:id="rId38"/>
    <p:sldId id="534" r:id="rId39"/>
    <p:sldId id="561" r:id="rId40"/>
    <p:sldId id="538" r:id="rId41"/>
    <p:sldId id="537" r:id="rId42"/>
    <p:sldId id="541" r:id="rId43"/>
    <p:sldId id="539" r:id="rId44"/>
    <p:sldId id="492" r:id="rId45"/>
    <p:sldId id="501" r:id="rId46"/>
    <p:sldId id="560" r:id="rId47"/>
    <p:sldId id="559" r:id="rId48"/>
    <p:sldId id="491" r:id="rId49"/>
    <p:sldId id="509" r:id="rId50"/>
    <p:sldId id="495" r:id="rId51"/>
    <p:sldId id="493" r:id="rId52"/>
    <p:sldId id="543" r:id="rId53"/>
    <p:sldId id="502" r:id="rId54"/>
    <p:sldId id="497" r:id="rId55"/>
    <p:sldId id="494" r:id="rId56"/>
    <p:sldId id="484" r:id="rId57"/>
    <p:sldId id="486" r:id="rId58"/>
    <p:sldId id="488" r:id="rId59"/>
    <p:sldId id="529" r:id="rId60"/>
    <p:sldId id="510" r:id="rId61"/>
    <p:sldId id="511" r:id="rId62"/>
    <p:sldId id="531" r:id="rId63"/>
    <p:sldId id="519" r:id="rId64"/>
    <p:sldId id="512" r:id="rId65"/>
    <p:sldId id="565" r:id="rId66"/>
    <p:sldId id="506" r:id="rId67"/>
    <p:sldId id="566" r:id="rId68"/>
  </p:sldIdLst>
  <p:sldSz cx="9144000" cy="6858000" type="screen4x3"/>
  <p:notesSz cx="9144000" cy="6858000"/>
  <p:defaultTextStyle>
    <a:defPPr>
      <a:defRPr lang="pt-BR"/>
    </a:defPPr>
    <a:lvl1pPr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FF9900"/>
    <a:srgbClr val="66FF33"/>
    <a:srgbClr val="FF9999"/>
    <a:srgbClr val="FAC058"/>
    <a:srgbClr val="0080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67" autoAdjust="0"/>
  </p:normalViewPr>
  <p:slideViewPr>
    <p:cSldViewPr snapToObjects="1">
      <p:cViewPr varScale="1">
        <p:scale>
          <a:sx n="33" d="100"/>
          <a:sy n="33" d="100"/>
        </p:scale>
        <p:origin x="1392" y="44"/>
      </p:cViewPr>
      <p:guideLst>
        <p:guide orient="horz" pos="2160"/>
        <p:guide pos="2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F47D3FF-CF05-F140-4B9F-4B7279C338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000" b="0" i="1">
                <a:effectLst/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9B1989-518B-C984-998B-EBB95F71A1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="0" i="1">
                <a:effectLst/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C41EEE8-E3BD-C297-588D-7F2BF9D2667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863850" y="519113"/>
            <a:ext cx="3417888" cy="2562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2707FAF-CE23-044A-AF16-31641BCE8BE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872A680-FA6D-98B8-529C-682CA15F96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000" b="0" i="1">
                <a:effectLst/>
                <a:latin typeface="Times New Roman" panose="02020603050405020304" pitchFamily="18" charset="0"/>
              </a:defRPr>
            </a:lvl1pPr>
          </a:lstStyle>
          <a:p>
            <a:endParaRPr lang="pt-BR" altLang="pt-B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B74DC63-66D7-223A-790E-38EAA8442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 b="0" i="1">
                <a:effectLst/>
                <a:latin typeface="Times New Roman" panose="02020603050405020304" pitchFamily="18" charset="0"/>
              </a:defRPr>
            </a:lvl1pPr>
          </a:lstStyle>
          <a:p>
            <a:fld id="{CFE397AA-C954-4503-A771-067E963DDBC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4D5DDA-B981-6A52-077E-02AA02072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62FF90-1511-6F6B-CC24-B85FE9542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6B85AA-DE74-57B5-D25B-4B68A5E2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D0542C-74B4-22B4-3905-03E5767C5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286CB-D8AB-CFF9-0BFB-A22D35B7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A8AC9-AE3E-47F2-93BB-0482C165C5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123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7CB05-81BB-52A6-21A9-4D0866C2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F61D35-7B8C-6F03-144F-50904A490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D6A3AC-F22B-9D13-33A2-902B0E8C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F06538-2E4C-225E-21F6-545B56FD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A41AE9-14F5-B1D7-AB7D-6C8C0212B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C9CFB-7C7B-42F9-9BBE-D1BD4100561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628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F9EA9B-084F-6E8F-1C3D-98B7B99E0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79D48C-0DA9-A42B-C47D-D66970467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2D338-4E0F-BC53-654F-406A2E59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F9B992-CF45-65B5-7C52-AC1B6CE2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609091-8BA9-9B17-A069-65674D54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15271-5625-4E5C-B235-1745E8FEC5A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653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7EC51-7F2B-083C-A036-872870E46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0989A0-BD9B-5E32-A623-93324CC71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8DFB06-CBB9-A7F0-2C46-F2BD3811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D7E6DB-5521-E221-664F-1A2C3A36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560D62-5F04-8B06-1079-605683D4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C537D-DF5E-4186-B7E8-07D79D83F71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6248254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BB7CC-F7FF-000D-266B-4E3CBB3B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C4A5F8-4AB0-9A95-F710-E2652A196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316E68-4826-959C-A5AE-CE5EEB47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1556F9-B302-6239-9541-2D91BB79F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17A281-E2A5-7346-09B3-F80D9039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410E9-4D5F-4F1B-9ABF-B91A7929E3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8707567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943F1-CB1C-70B9-E0B0-3B5FA2CC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FC4AB4-485A-A42D-65E1-4F0AE0646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93E077-00DD-7600-0B61-41745B58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3ED7EB-14F7-4B3D-B56C-486C88A3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0B8918-4D51-F65E-A992-6FF4C58E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1B48F-98CE-46A0-911E-07244C6E6A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3963378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799C6-11C7-6125-4A79-C4EEB01B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7BB7AA-D182-54DC-5799-FE64B8A9D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701A00-E749-E954-EC16-5E656043E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F7C2C6-03D9-E3FA-8C3C-4D726A11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86D7A1-069A-6FC7-9428-AE37562F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3B7559-9F72-76A9-686F-8C1BDDC0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A6EE7-6E98-4D18-A979-09A75E191A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8781996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871B3-A8EB-ED4A-E731-076A98FA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923DCF-BE70-F0AC-ED49-01523A8A0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18D00E-A0EA-D4CB-7706-C5E628A63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09E00E3-5827-FF7F-75A3-DA345E72D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8D9F5D3-2EB3-F97B-ED2E-1E3CD2CAB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B55499C-3D3B-D645-55D7-3833B7E6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EEF643-91EC-1DDA-2924-29FAC090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5574864-B761-9226-C67A-4DEB8621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30B4B-3467-414B-896E-15F5593ECE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8010239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458E4-F55C-C9FE-18A2-4C3E0911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9BD594-F58E-72B6-ABD5-6C685C87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998209F-6655-8931-FD29-FA0C552B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F3BDF4-91D0-AE4C-FE7B-8A92F00E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8D76-0FCC-44A2-98F8-CDDE63F495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6432600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BC00D03-0E03-0808-CD9F-7DBC56D9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FBEE7A-188E-60A3-6CA8-ED37FFBDD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7F572D-3063-E170-D965-28C7F192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E1BD1-45BB-4CA2-B970-13CF982BBD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131337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8AC59-AB46-EEE7-2A25-0A9444BF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B5EBB3-5D0E-5B18-56A6-76D3EB96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549E08-621A-306A-BA9D-D6DBB14AF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F48358-6140-9996-53FA-3B8D956E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92FA5D8-87C6-AE73-CB1A-90FABD7C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976387-4309-0857-7DC1-79C361DE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AFEB9-E4F2-43C8-A216-E785B3FDE3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869943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F0E64-40F7-79F2-FDE5-3DA79DCE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084C97-24CA-5668-A520-CEDA4C64C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702A56-E23A-016E-D2B9-C8C16C0C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0EE61C-E15B-3611-CDEB-36698480B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F81005-77F7-A7E7-5492-16175F90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E291F-C4D5-48B5-9C7B-7D3AFF5881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2495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FAD9D-72AB-2EDB-7092-1302DB7E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7BF879-245B-BCBA-D0DE-9CC14565C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2848DB-0319-BA64-8A49-AC27FBC29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FE585C-BD32-C19F-7399-151C17E0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F7EFF45-5D21-8477-BFDA-1DC2AE47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576354-0D3A-E0C0-6240-8CD9018E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FB57E-2135-4B5A-9D71-3872076148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7023275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8133E-A7E9-E692-EB59-C5ED9E29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EF1EB7-D1AC-8D2D-D3BE-4C481B655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C9C11B-DEB0-C9A9-EA8E-73B88507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0166BE-4D36-722B-AFBE-A5A2E63C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F1951B-B259-54D3-BD01-4EC28DB1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0EF619-8E72-4C03-8FBC-A37A324A418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7914652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C547CB-9501-B3A4-A575-9F24777D8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B8D8DF0-7CC1-BC56-A318-7F73FBB59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8C7769-D735-9E37-90E4-0E0D920E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2EF3F0-C7E9-DD68-38B9-7291EC7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5683DE-E062-D411-57F2-1E2C3489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EDC5C-7AFB-4EB1-A409-58BF5F640A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3588566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51A4-E4B3-93CD-07BE-DB0BD6E38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8690CF-DA1D-AC08-7EAD-34A11D117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4CBCF0-13E2-5010-7F38-2B0175CD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8BFF35-63A1-4340-52CE-96A7801B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9A00CB-DD87-766B-8520-464D4F8C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2B915-2566-43D5-9153-615DA056BB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383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34C12-B728-9433-8DA0-2C977219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45DBDA-9627-042A-5FB7-514EBE3D9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039F35-8114-092B-7D75-B1FECD8E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397BF8-01A8-922D-F6F6-A1D6E678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D54106-0352-AE6D-5070-5FB510B1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4B35F-EC3D-4412-9219-633622410A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17631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48899-1F06-0900-F85A-070A509B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A5B287-59EC-92EA-FC69-1B8010342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775A6F-0251-61CD-0492-681615DB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A1305C-435F-627A-E62A-E37E5A5E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6C9B51-AEF5-162F-2D87-007D2F80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6321-C032-48D8-B9B8-A4D29875FA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6228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057F7-14F2-116E-0750-6ED11A13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6630F8-2467-C82E-6BFB-3E8F50B69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CC4A91-14B5-5F28-85F6-EF62FCEF4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2A2057-B7EA-4563-BE75-7774CED4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297F32-C16E-4365-21D7-6B4526C8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12A20F-AF6C-1D88-D715-9D2C6ABC2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2BD97-2FD8-408A-B878-D14A091BBC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037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C5CAC-D613-3FBF-D71C-1EA23FAD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3EC22E-82BC-591B-226C-671FE5CC1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7CEE2E-F56B-9D49-B25A-CE727D994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49D3590-B328-9AD4-4487-7C355B055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8C9DADD-E5E2-AF42-DC18-4F960DAFA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8879285-4AD7-C358-20BF-684861547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2B28C3B-EB26-7069-A7F4-7C392005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B2AA5F8-50B2-E817-FB56-3B6BC482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AE01F-5B20-4EB4-A8AE-C8A0D9F31A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8675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2C55B-8CA6-B919-86C7-AB30D7CC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7B6977D-F3E2-DD6E-A132-2FC5CB7AC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60553A-92F9-DFC7-98E7-7C53862A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4CCB2A-1542-F55B-683B-6B223B4D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ADD8B-24EA-4D68-B921-F2CA665A7F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0004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E82E91-6C03-690F-2E9B-E7E68789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E2AACD-D503-6A3D-F9DA-DDACFE74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23062A-7084-48EF-5A15-63C3D54D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2EB1-6C37-4E74-A08C-45E89597D3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547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7118E-3C84-91B1-ADF4-935B9EF9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72379E-C0B0-F560-04A6-27A58AF8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E88E08-4164-BC95-B4B8-5FD45459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F0D5C3-A5C4-EBC8-749F-6C276F73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A2B0F8-EC2E-C561-71EA-9FFEF8A4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35731-42E7-4F9C-847C-ECBB91C3C02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7624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8D718-1F1F-B22F-DCE4-9063EA1A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84E8EA-3382-5B66-E737-1E762465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3C57F5E-1691-855B-4DE1-882A86848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1ACD6B-14D4-7816-7E00-E96E6C09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82365C-5D36-2B7C-9CA1-5EFDE712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06E393-5883-BAAB-227B-0356C98D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54CD9-DC5A-45BD-AD9F-D3726EE6A6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3988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C380-83D0-87EE-2968-E9EEE1295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0EFF2A5-D1B7-EBB1-1730-0E573DCDB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A36B12-D924-A347-D48F-C885A458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9002D9-9B12-E4D8-D796-5EA705FB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91F127-4618-1D7B-7CAB-9988FCC4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F0079D-A27B-FA64-E750-A1DE28A9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07649-52E5-4376-9A49-16BEA73548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7622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A518A-1012-E187-6617-700A522A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E6D347-3519-39E7-715E-0A9FFF843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24B10-1B95-E8E8-DEFF-12BFFD07A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FD1A9E-A6AB-4351-63B1-CEA70582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1FF295-9E53-D10F-5075-8A4C2095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0E330-A81B-4A03-9106-5E973253A3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7339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F2D85AB-E293-3571-27BD-A9D6F21DD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E2C476-B481-47DA-BEF7-10913735E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DBAE32-4CD7-8741-8D97-6F311782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8404D0-5229-4FF3-8DA6-F79AAACD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CEBD47-62BE-FDF9-8E7F-9BC3965C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55A21-5583-4D50-9EB2-72C9BCB663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346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E6D11-2968-DC4B-81BA-B1CA27101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618CEA-2F08-5F88-6A76-C876D57F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922445E-8E11-6708-7BE5-24173395A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E38E51-38FD-BA6F-D2B9-17D9D430E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DE2C24-5B06-AC63-7DD7-2C6F900F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17E202-A1B9-1994-3BED-70FEFC2A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83479-F716-4C80-B112-A7F5610F87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295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7E233-3ADE-1D25-8DD8-EBDD2104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0E8681-7721-DD8C-F261-80D89EA71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AD4254-7D12-EA74-5CD4-2E9A881D2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3B922E-75FB-E1E0-AE06-AD07ADE1B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70D97D-4179-6EA2-78B6-866948432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BF1320-DD7E-9E56-2529-37D46E6F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216AFD2-16F0-CF4D-C96A-483382C8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A8A7365-0C3E-6C0C-16C5-9790CFFE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27BE3-99D3-41F0-B602-E5BC9C7826F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9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DCD20-2DFD-BCA0-7DB3-64DB0086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B935A2-701B-8EE6-C9E6-A59071E2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0C49FB-422C-7FF6-4700-2218E0E7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1E88E0C-CA6A-CF3D-59B9-870798AA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562-AECF-428A-8D24-FBFC1794EE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52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09A6B89-42BE-DDB4-2ECF-2C8444384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A8EB7F0-4D32-A6F5-F87B-FE15E349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E9FBB5-E8A8-4829-1DCE-B6B42FAA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420C4-15CA-4C38-BA86-04846BD3B2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077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CD31F-7C32-34E1-FF5D-F5F859E3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600D11-74B2-F1D2-723F-EEE11C7D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CB1173-B293-94CC-7C2F-B03514D8A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D61C8C-592E-810B-87EA-7F4295F3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232A72-FF2B-328A-B1B8-A7A6E3399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AEDCB3-1B8F-2F14-95A7-B008FBBF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3E808-E627-4D0A-9891-EE60306A81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11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5B29C-C5D9-C0E7-FF4D-902D33F5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9DFC61-44DA-C60B-994F-DBF255A2B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7E79E9-9B27-48C1-82B5-E92242A12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05B1CA-110B-705A-C085-545C18BA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0E6F9B-EA32-17AC-775A-E7CE0B8F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C6652CB-5549-5477-64E4-B8AF851C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78428-58D8-42B7-91EB-2DD52AC156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707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0F5CAA-C147-21DB-1F28-A33EF7280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31B710D-31FE-E515-546C-75CA92DDB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FD519C-AF03-3B81-D2DD-DED59F6F13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B140EE7-DAC0-942F-267F-03BF0E1873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494CE75-00BC-E928-5236-6E7819F712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fld id="{7EC04AD2-CB46-49E2-BD37-0172649F376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0709176F-2881-F43D-8EB6-FFF825DA0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A16DC018-A312-86B4-54F8-E121486D8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00036" name="Rectangle 4">
            <a:extLst>
              <a:ext uri="{FF2B5EF4-FFF2-40B4-BE49-F238E27FC236}">
                <a16:creationId xmlns:a16="http://schemas.microsoft.com/office/drawing/2014/main" id="{4C33FEA2-B9D0-AACD-D520-51F5E11BCB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00037" name="Rectangle 5">
            <a:extLst>
              <a:ext uri="{FF2B5EF4-FFF2-40B4-BE49-F238E27FC236}">
                <a16:creationId xmlns:a16="http://schemas.microsoft.com/office/drawing/2014/main" id="{ADC7469D-EF2F-F711-3615-6F69DCB12E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00038" name="Rectangle 6">
            <a:extLst>
              <a:ext uri="{FF2B5EF4-FFF2-40B4-BE49-F238E27FC236}">
                <a16:creationId xmlns:a16="http://schemas.microsoft.com/office/drawing/2014/main" id="{3C400714-A758-D3A5-3350-097285B2B4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fld id="{DC3494B4-285D-410C-B0AE-08F3C39C725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2BDF7AE7-78D6-174A-8193-A0829EA2E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B7160092-DF58-7508-D3EA-8C2A5855C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09252" name="Rectangle 4">
            <a:extLst>
              <a:ext uri="{FF2B5EF4-FFF2-40B4-BE49-F238E27FC236}">
                <a16:creationId xmlns:a16="http://schemas.microsoft.com/office/drawing/2014/main" id="{9C13EB3C-7E5A-8F0D-5B3A-EC1A497DFD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09253" name="Rectangle 5">
            <a:extLst>
              <a:ext uri="{FF2B5EF4-FFF2-40B4-BE49-F238E27FC236}">
                <a16:creationId xmlns:a16="http://schemas.microsoft.com/office/drawing/2014/main" id="{EED8A85D-624C-AB31-F598-CB2D138FA4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09254" name="Rectangle 6">
            <a:extLst>
              <a:ext uri="{FF2B5EF4-FFF2-40B4-BE49-F238E27FC236}">
                <a16:creationId xmlns:a16="http://schemas.microsoft.com/office/drawing/2014/main" id="{CE627269-CCDC-F031-6792-629D1C0E66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effectLst/>
                <a:latin typeface="+mn-lt"/>
              </a:defRPr>
            </a:lvl1pPr>
          </a:lstStyle>
          <a:p>
            <a:fld id="{CB04C0FD-003B-40EB-8348-1392131DC6D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>
            <a:extLst>
              <a:ext uri="{FF2B5EF4-FFF2-40B4-BE49-F238E27FC236}">
                <a16:creationId xmlns:a16="http://schemas.microsoft.com/office/drawing/2014/main" id="{D7B47543-3089-A706-2BAC-78A675E3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9" name="Picture 3">
            <a:extLst>
              <a:ext uri="{FF2B5EF4-FFF2-40B4-BE49-F238E27FC236}">
                <a16:creationId xmlns:a16="http://schemas.microsoft.com/office/drawing/2014/main" id="{B5CD1433-D6BF-DEE9-1AE2-77BBD66F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78" name="Text Box 2">
            <a:extLst>
              <a:ext uri="{FF2B5EF4-FFF2-40B4-BE49-F238E27FC236}">
                <a16:creationId xmlns:a16="http://schemas.microsoft.com/office/drawing/2014/main" id="{F15D29F1-6EA3-EFED-89C8-355860A8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775"/>
            <a:ext cx="91440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4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“... A TERRA ERA SEM FORMA E VAZIA...”</a:t>
            </a: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>
            <a:extLst>
              <a:ext uri="{FF2B5EF4-FFF2-40B4-BE49-F238E27FC236}">
                <a16:creationId xmlns:a16="http://schemas.microsoft.com/office/drawing/2014/main" id="{E4093443-CBC8-08BE-9C87-22C6F3BA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7" name="Picture 13">
            <a:extLst>
              <a:ext uri="{FF2B5EF4-FFF2-40B4-BE49-F238E27FC236}">
                <a16:creationId xmlns:a16="http://schemas.microsoft.com/office/drawing/2014/main" id="{CC8B8E8D-CAED-8AED-308F-A91BEDC4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3">
            <a:extLst>
              <a:ext uri="{FF2B5EF4-FFF2-40B4-BE49-F238E27FC236}">
                <a16:creationId xmlns:a16="http://schemas.microsoft.com/office/drawing/2014/main" id="{D2876A64-EC84-C8F3-0CC2-1C393327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>
            <a:extLst>
              <a:ext uri="{FF2B5EF4-FFF2-40B4-BE49-F238E27FC236}">
                <a16:creationId xmlns:a16="http://schemas.microsoft.com/office/drawing/2014/main" id="{5EE8881D-A047-7777-7D00-7487D183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C2889466-12B4-1A9E-2A15-02129D00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>
            <a:extLst>
              <a:ext uri="{FF2B5EF4-FFF2-40B4-BE49-F238E27FC236}">
                <a16:creationId xmlns:a16="http://schemas.microsoft.com/office/drawing/2014/main" id="{6978801B-7865-1665-A6C3-220AF1CB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>
            <a:extLst>
              <a:ext uri="{FF2B5EF4-FFF2-40B4-BE49-F238E27FC236}">
                <a16:creationId xmlns:a16="http://schemas.microsoft.com/office/drawing/2014/main" id="{C403A57B-1A09-2883-8104-0C3F81D1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-36513" y="0"/>
            <a:ext cx="9144001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1026">
            <a:extLst>
              <a:ext uri="{FF2B5EF4-FFF2-40B4-BE49-F238E27FC236}">
                <a16:creationId xmlns:a16="http://schemas.microsoft.com/office/drawing/2014/main" id="{CEC6D882-704C-CB43-E85A-B0172DF8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7" b="24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9" dur="2000" fill="hold"/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3" name="Picture 3">
            <a:extLst>
              <a:ext uri="{FF2B5EF4-FFF2-40B4-BE49-F238E27FC236}">
                <a16:creationId xmlns:a16="http://schemas.microsoft.com/office/drawing/2014/main" id="{34D89218-C203-04FC-6CD8-B76BFE5F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>
            <a:extLst>
              <a:ext uri="{FF2B5EF4-FFF2-40B4-BE49-F238E27FC236}">
                <a16:creationId xmlns:a16="http://schemas.microsoft.com/office/drawing/2014/main" id="{EF41EFEA-8C4C-EE59-5121-3254B669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>
            <a:extLst>
              <a:ext uri="{FF2B5EF4-FFF2-40B4-BE49-F238E27FC236}">
                <a16:creationId xmlns:a16="http://schemas.microsoft.com/office/drawing/2014/main" id="{26A080BC-E591-F475-6D9E-7F0D4EF8F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361950"/>
            <a:ext cx="4618037" cy="59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O CORDEIRO DE DEUS, QUE FOI MORTO DESDE A FUNDAÇÃO DO MUNDO...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>
            <a:extLst>
              <a:ext uri="{FF2B5EF4-FFF2-40B4-BE49-F238E27FC236}">
                <a16:creationId xmlns:a16="http://schemas.microsoft.com/office/drawing/2014/main" id="{588E47EC-6204-9F4E-56F8-F04880D1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4" name="Text Box 2">
            <a:extLst>
              <a:ext uri="{FF2B5EF4-FFF2-40B4-BE49-F238E27FC236}">
                <a16:creationId xmlns:a16="http://schemas.microsoft.com/office/drawing/2014/main" id="{428E420B-03FC-660A-EE53-C02D749A6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238" y="492125"/>
            <a:ext cx="92567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88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DEUS É AMOR!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>
            <a:extLst>
              <a:ext uri="{FF2B5EF4-FFF2-40B4-BE49-F238E27FC236}">
                <a16:creationId xmlns:a16="http://schemas.microsoft.com/office/drawing/2014/main" id="{DB0123CB-6A25-D159-1288-38AA761A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>
            <a:extLst>
              <a:ext uri="{FF2B5EF4-FFF2-40B4-BE49-F238E27FC236}">
                <a16:creationId xmlns:a16="http://schemas.microsoft.com/office/drawing/2014/main" id="{A10C604F-A00D-3709-54DD-D2EB69D3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38" name="Rectangle 2">
            <a:extLst>
              <a:ext uri="{FF2B5EF4-FFF2-40B4-BE49-F238E27FC236}">
                <a16:creationId xmlns:a16="http://schemas.microsoft.com/office/drawing/2014/main" id="{3670A927-7353-04C6-F637-CBABA25D2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663" y="4797425"/>
            <a:ext cx="8475662" cy="1403350"/>
          </a:xfrm>
          <a:noFill/>
          <a:ln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60001"/>
                      </a:scheme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r>
              <a:rPr lang="pt-BR" altLang="pt-BR" sz="4800" b="1">
                <a:solidFill>
                  <a:srgbClr val="FFFFFF"/>
                </a:solidFill>
                <a:latin typeface="Arial Black" panose="020B0A04020102020204" pitchFamily="34" charset="0"/>
              </a:rPr>
              <a:t>A BÍBLIA REVELA JESUS E SUA VONTADE</a:t>
            </a: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9" name="Picture 3">
            <a:extLst>
              <a:ext uri="{FF2B5EF4-FFF2-40B4-BE49-F238E27FC236}">
                <a16:creationId xmlns:a16="http://schemas.microsoft.com/office/drawing/2014/main" id="{AA45FC29-974C-9553-D6B9-05FDD883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98" name="Text Box 2">
            <a:extLst>
              <a:ext uri="{FF2B5EF4-FFF2-40B4-BE49-F238E27FC236}">
                <a16:creationId xmlns:a16="http://schemas.microsoft.com/office/drawing/2014/main" id="{0B2AFFA1-1363-4262-FA2D-8730F06AB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908050"/>
            <a:ext cx="3586162" cy="3990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4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“Este te ferirá a cabeça, mas tu lhe ferirás o calcanhar” </a:t>
            </a:r>
            <a:r>
              <a:rPr lang="pt-BR" altLang="pt-BR" sz="36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Gênesis 3:15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2F1E4ED3-3FE4-4122-41F1-6A488084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8" name="Picture 4">
            <a:extLst>
              <a:ext uri="{FF2B5EF4-FFF2-40B4-BE49-F238E27FC236}">
                <a16:creationId xmlns:a16="http://schemas.microsoft.com/office/drawing/2014/main" id="{97A218B3-7CDC-28EB-3704-EF6E85871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2">
            <a:extLst>
              <a:ext uri="{FF2B5EF4-FFF2-40B4-BE49-F238E27FC236}">
                <a16:creationId xmlns:a16="http://schemas.microsoft.com/office/drawing/2014/main" id="{8BEB356E-0099-0B82-D572-7423910A8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941888"/>
            <a:ext cx="8064500" cy="1831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56078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360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FICAI AQUI ENQUANTO EU VOU ALI ORAR! </a:t>
            </a:r>
          </a:p>
          <a:p>
            <a:pPr algn="r"/>
            <a:r>
              <a:rPr lang="pt-BR" altLang="pt-BR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MATEUS 26:36.</a:t>
            </a:r>
          </a:p>
        </p:txBody>
      </p:sp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9" name="Text Box 9">
            <a:extLst>
              <a:ext uri="{FF2B5EF4-FFF2-40B4-BE49-F238E27FC236}">
                <a16:creationId xmlns:a16="http://schemas.microsoft.com/office/drawing/2014/main" id="{0712F0C2-1802-6EB7-82CB-B71498888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5084763"/>
            <a:ext cx="7618413" cy="1190625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shade val="86275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JESUS FOI TRAÍDO POR UM DE SEUS DISSÍPULOS.</a:t>
            </a:r>
          </a:p>
        </p:txBody>
      </p:sp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>
            <a:extLst>
              <a:ext uri="{FF2B5EF4-FFF2-40B4-BE49-F238E27FC236}">
                <a16:creationId xmlns:a16="http://schemas.microsoft.com/office/drawing/2014/main" id="{275C7A2E-7BCD-C239-7915-B3315531E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2295525"/>
            <a:ext cx="5503862" cy="701675"/>
          </a:xfrm>
          <a:prstGeom prst="rect">
            <a:avLst/>
          </a:prstGeom>
          <a:gradFill rotWithShape="1">
            <a:gsLst>
              <a:gs pos="0">
                <a:schemeClr val="folHlink">
                  <a:alpha val="35001"/>
                </a:schemeClr>
              </a:gs>
              <a:gs pos="100000">
                <a:schemeClr val="folHlink">
                  <a:gamma/>
                  <a:shade val="86275"/>
                  <a:invGamma/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MT Black" pitchFamily="34" charset="0"/>
              </a:rPr>
              <a:t>FOI PRESO!!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>
            <a:extLst>
              <a:ext uri="{FF2B5EF4-FFF2-40B4-BE49-F238E27FC236}">
                <a16:creationId xmlns:a16="http://schemas.microsoft.com/office/drawing/2014/main" id="{ED9FF995-AB61-67EC-7E56-810806DC4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5013325"/>
            <a:ext cx="6143625" cy="1431925"/>
          </a:xfrm>
          <a:prstGeom prst="rect">
            <a:avLst/>
          </a:prstGeom>
          <a:solidFill>
            <a:schemeClr val="folHlink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44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JESUS FOI JULGADO!</a:t>
            </a: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>
            <a:extLst>
              <a:ext uri="{FF2B5EF4-FFF2-40B4-BE49-F238E27FC236}">
                <a16:creationId xmlns:a16="http://schemas.microsoft.com/office/drawing/2014/main" id="{FEB524EE-0242-26D9-750E-A0823F3CB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3250"/>
            <a:ext cx="7156450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Por que sofremos?</a:t>
            </a:r>
          </a:p>
        </p:txBody>
      </p:sp>
      <p:sp>
        <p:nvSpPr>
          <p:cNvPr id="184323" name="Text Box 3">
            <a:extLst>
              <a:ext uri="{FF2B5EF4-FFF2-40B4-BE49-F238E27FC236}">
                <a16:creationId xmlns:a16="http://schemas.microsoft.com/office/drawing/2014/main" id="{6A9B44EC-2D0F-B866-D9B8-29E801ED3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238" y="3357563"/>
            <a:ext cx="5084762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4800">
                <a:solidFill>
                  <a:srgbClr val="FAC05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Por que nossa vida se enche de sombras?</a:t>
            </a: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>
            <a:extLst>
              <a:ext uri="{FF2B5EF4-FFF2-40B4-BE49-F238E27FC236}">
                <a16:creationId xmlns:a16="http://schemas.microsoft.com/office/drawing/2014/main" id="{D49FE759-2988-0793-F209-415DEBA0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99050"/>
            <a:ext cx="9144000" cy="1431925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shade val="86275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44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FOI AÇOITADO BRUTALMENTE!</a:t>
            </a: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>
            <a:extLst>
              <a:ext uri="{FF2B5EF4-FFF2-40B4-BE49-F238E27FC236}">
                <a16:creationId xmlns:a16="http://schemas.microsoft.com/office/drawing/2014/main" id="{EF0867AC-A39F-99D3-8AD6-99A59279F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419100"/>
            <a:ext cx="5056188" cy="2289175"/>
          </a:xfrm>
          <a:prstGeom prst="rect">
            <a:avLst/>
          </a:prstGeom>
          <a:gradFill rotWithShape="1">
            <a:gsLst>
              <a:gs pos="0">
                <a:schemeClr val="folHlink">
                  <a:alpha val="17999"/>
                </a:schemeClr>
              </a:gs>
              <a:gs pos="100000">
                <a:schemeClr val="folHlink">
                  <a:gamma/>
                  <a:tint val="57647"/>
                  <a:invGamma/>
                  <a:alpha val="3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UMA COROA DE ESPINHOS FOI COLOCADA EM SUA CABEÇA!</a:t>
            </a: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ext Box 2">
            <a:extLst>
              <a:ext uri="{FF2B5EF4-FFF2-40B4-BE49-F238E27FC236}">
                <a16:creationId xmlns:a16="http://schemas.microsoft.com/office/drawing/2014/main" id="{7209F1FA-644E-C945-459E-29B9004C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692150"/>
            <a:ext cx="7297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ZOMBARAM DE SUA FACE!</a:t>
            </a: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>
            <a:extLst>
              <a:ext uri="{FF2B5EF4-FFF2-40B4-BE49-F238E27FC236}">
                <a16:creationId xmlns:a16="http://schemas.microsoft.com/office/drawing/2014/main" id="{B6EE9BE3-9F81-203E-149D-C36B7424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388" y="2636838"/>
            <a:ext cx="7361238" cy="2289175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shade val="86275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TODO SOFRIMENTO NA FACE DA TERRA NÃO SE COMPARA AO SOFRIMENTO DO SENHOR JESUS CRISTO</a:t>
            </a: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>
            <a:extLst>
              <a:ext uri="{FF2B5EF4-FFF2-40B4-BE49-F238E27FC236}">
                <a16:creationId xmlns:a16="http://schemas.microsoft.com/office/drawing/2014/main" id="{C12C82D7-F8CB-D076-78B2-3269CCDC7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405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FOI POR SUA E MINHA CULPA!</a:t>
            </a:r>
          </a:p>
        </p:txBody>
      </p:sp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>
            <a:extLst>
              <a:ext uri="{FF2B5EF4-FFF2-40B4-BE49-F238E27FC236}">
                <a16:creationId xmlns:a16="http://schemas.microsoft.com/office/drawing/2014/main" id="{16A1D3A3-DE34-F3E2-ABF8-A7BD3E4C0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5229225"/>
            <a:ext cx="7681912" cy="1311275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tint val="73725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JULGADO INJUSTAMENTE!</a:t>
            </a:r>
          </a:p>
        </p:txBody>
      </p:sp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>
            <a:extLst>
              <a:ext uri="{FF2B5EF4-FFF2-40B4-BE49-F238E27FC236}">
                <a16:creationId xmlns:a16="http://schemas.microsoft.com/office/drawing/2014/main" id="{637FF8CD-F64B-FEA8-FEAF-DD1526CB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49275"/>
            <a:ext cx="7200900" cy="22875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4800" b="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CONDENADO A MORTE EM NOSSO LUGAR!</a:t>
            </a:r>
          </a:p>
        </p:txBody>
      </p:sp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>
            <a:extLst>
              <a:ext uri="{FF2B5EF4-FFF2-40B4-BE49-F238E27FC236}">
                <a16:creationId xmlns:a16="http://schemas.microsoft.com/office/drawing/2014/main" id="{F15917B9-A66B-622E-2567-2B690BB82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4013200"/>
            <a:ext cx="8412162" cy="1739900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shade val="86275"/>
                  <a:invGamma/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O CASTIGO QUE ERA PARA CAIR SOBRE NÓS CAIU SOBRE ELE! ISAIAS 53:5</a:t>
            </a:r>
          </a:p>
        </p:txBody>
      </p:sp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3" name="Picture 3">
            <a:extLst>
              <a:ext uri="{FF2B5EF4-FFF2-40B4-BE49-F238E27FC236}">
                <a16:creationId xmlns:a16="http://schemas.microsoft.com/office/drawing/2014/main" id="{EF7351AF-85DA-600D-C530-CD854C92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2" name="Text Box 2">
            <a:extLst>
              <a:ext uri="{FF2B5EF4-FFF2-40B4-BE49-F238E27FC236}">
                <a16:creationId xmlns:a16="http://schemas.microsoft.com/office/drawing/2014/main" id="{2BFFC755-B0A0-088D-2C0A-09852E271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4321175" cy="3354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60001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SOBRE SUAS PISADURAS FOMOS SARADOS! </a:t>
            </a:r>
          </a:p>
          <a:p>
            <a:pPr algn="l"/>
            <a:r>
              <a:rPr lang="pt-BR" altLang="pt-BR" sz="360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ISAIAS 53:5</a:t>
            </a:r>
          </a:p>
        </p:txBody>
      </p:sp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3">
            <a:extLst>
              <a:ext uri="{FF2B5EF4-FFF2-40B4-BE49-F238E27FC236}">
                <a16:creationId xmlns:a16="http://schemas.microsoft.com/office/drawing/2014/main" id="{F938B2FE-73FF-C192-4EC1-05E0CC525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588"/>
            <a:ext cx="9107487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4" name="Text Box 2">
            <a:extLst>
              <a:ext uri="{FF2B5EF4-FFF2-40B4-BE49-F238E27FC236}">
                <a16:creationId xmlns:a16="http://schemas.microsoft.com/office/drawing/2014/main" id="{B95D2633-3864-B79B-8C31-B01530C92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009650"/>
            <a:ext cx="4360862" cy="3140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TODO SEU SOFRIMENTO FOI POR AMOR E PARA SALVAR A HUMANIDADE!</a:t>
            </a: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8" name="Picture 4">
            <a:extLst>
              <a:ext uri="{FF2B5EF4-FFF2-40B4-BE49-F238E27FC236}">
                <a16:creationId xmlns:a16="http://schemas.microsoft.com/office/drawing/2014/main" id="{B5199FB0-D01F-EA47-ADA3-3BC68C8D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9" name="Text Box 5">
            <a:extLst>
              <a:ext uri="{FF2B5EF4-FFF2-40B4-BE49-F238E27FC236}">
                <a16:creationId xmlns:a16="http://schemas.microsoft.com/office/drawing/2014/main" id="{6563DBF8-0831-98F1-B067-78C5A7DD8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3429000"/>
            <a:ext cx="8731250" cy="3321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pt-BR" altLang="pt-BR" sz="440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“INCLINEI O MEU CORAÇÃO PARA GUARDAR OS TEUS ESTATUTOS, PARA SEMPRE, ATÉ O FIM” </a:t>
            </a:r>
            <a:r>
              <a:rPr lang="pt-BR" altLang="pt-B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SALMO 119:112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9" name="Picture 3">
            <a:extLst>
              <a:ext uri="{FF2B5EF4-FFF2-40B4-BE49-F238E27FC236}">
                <a16:creationId xmlns:a16="http://schemas.microsoft.com/office/drawing/2014/main" id="{DABBB66D-18B9-C307-EF36-0FBD620D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5458" name="Text Box 2">
            <a:extLst>
              <a:ext uri="{FF2B5EF4-FFF2-40B4-BE49-F238E27FC236}">
                <a16:creationId xmlns:a16="http://schemas.microsoft.com/office/drawing/2014/main" id="{F9F8346B-0F6D-C102-1B7C-C47193D16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33375"/>
            <a:ext cx="4930775" cy="283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tint val="73725"/>
                        <a:invGamma/>
                        <a:alpha val="60001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36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ATÉ NA HORA DE SUA MORTE DEU ESPERANÇA DE VIDA ETERNA AO LADRÂO NA CRUZ!</a:t>
            </a:r>
          </a:p>
        </p:txBody>
      </p:sp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>
            <a:extLst>
              <a:ext uri="{FF2B5EF4-FFF2-40B4-BE49-F238E27FC236}">
                <a16:creationId xmlns:a16="http://schemas.microsoft.com/office/drawing/2014/main" id="{E3711410-DD0D-9977-C9CD-C5CBF852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0" name="Text Box 2">
            <a:extLst>
              <a:ext uri="{FF2B5EF4-FFF2-40B4-BE49-F238E27FC236}">
                <a16:creationId xmlns:a16="http://schemas.microsoft.com/office/drawing/2014/main" id="{ACCD17F7-F26B-A542-F599-3E08F8E7C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91440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É O CONVITE DE JESUS AINDA </a:t>
            </a:r>
            <a:r>
              <a:rPr lang="pt-BR" altLang="pt-BR" sz="360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HOJE</a:t>
            </a:r>
            <a:r>
              <a:rPr lang="pt-BR" altLang="pt-BR" sz="36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PARA  A SALVAÇÃO.</a:t>
            </a:r>
          </a:p>
        </p:txBody>
      </p:sp>
      <p:sp>
        <p:nvSpPr>
          <p:cNvPr id="232451" name="Text Box 3">
            <a:extLst>
              <a:ext uri="{FF2B5EF4-FFF2-40B4-BE49-F238E27FC236}">
                <a16:creationId xmlns:a16="http://schemas.microsoft.com/office/drawing/2014/main" id="{02E7A0C1-AFB7-040D-1F91-B1E6EF27C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266700"/>
            <a:ext cx="3200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VINDE...</a:t>
            </a:r>
          </a:p>
        </p:txBody>
      </p:sp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1" name="Picture 3">
            <a:extLst>
              <a:ext uri="{FF2B5EF4-FFF2-40B4-BE49-F238E27FC236}">
                <a16:creationId xmlns:a16="http://schemas.microsoft.com/office/drawing/2014/main" id="{93BA5304-830D-403E-8EDC-221E431A7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0" name="Text Box 2">
            <a:extLst>
              <a:ext uri="{FF2B5EF4-FFF2-40B4-BE49-F238E27FC236}">
                <a16:creationId xmlns:a16="http://schemas.microsoft.com/office/drawing/2014/main" id="{B1C8FCE0-065B-CDF1-F884-FEE4A39C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8913"/>
            <a:ext cx="4175125" cy="4391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PORQUE DEUS AMOU O MUNDO DE TAL MANEIRA QUE DEU SEU FILHO UNIGÊNITO...” </a:t>
            </a:r>
          </a:p>
          <a:p>
            <a:pPr algn="r"/>
            <a:r>
              <a:rPr lang="pt-BR" altLang="pt-BR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JOÃO 3:16</a:t>
            </a:r>
          </a:p>
        </p:txBody>
      </p:sp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9" name="Picture 3">
            <a:extLst>
              <a:ext uri="{FF2B5EF4-FFF2-40B4-BE49-F238E27FC236}">
                <a16:creationId xmlns:a16="http://schemas.microsoft.com/office/drawing/2014/main" id="{EBCAA1B4-FA48-A89C-89A2-8A30E89C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58" name="Text Box 2">
            <a:extLst>
              <a:ext uri="{FF2B5EF4-FFF2-40B4-BE49-F238E27FC236}">
                <a16:creationId xmlns:a16="http://schemas.microsoft.com/office/drawing/2014/main" id="{CD2B5A77-2378-B92D-83F2-DF53F864B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60350"/>
            <a:ext cx="3740150" cy="3140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JESUS MORREU NA CRUZ DO CALVÁRIO POR VOCÊ!</a:t>
            </a:r>
          </a:p>
        </p:txBody>
      </p:sp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9" name="Picture 3">
            <a:extLst>
              <a:ext uri="{FF2B5EF4-FFF2-40B4-BE49-F238E27FC236}">
                <a16:creationId xmlns:a16="http://schemas.microsoft.com/office/drawing/2014/main" id="{2393138D-F614-B00B-EA60-4338978E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18" name="Text Box 2">
            <a:extLst>
              <a:ext uri="{FF2B5EF4-FFF2-40B4-BE49-F238E27FC236}">
                <a16:creationId xmlns:a16="http://schemas.microsoft.com/office/drawing/2014/main" id="{44B487D9-F65E-DF1D-5CBA-2730EFC6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47788"/>
            <a:ext cx="4392613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PORQUE TUDO ISSO ACONTECEU?</a:t>
            </a:r>
          </a:p>
        </p:txBody>
      </p:sp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>
            <a:extLst>
              <a:ext uri="{FF2B5EF4-FFF2-40B4-BE49-F238E27FC236}">
                <a16:creationId xmlns:a16="http://schemas.microsoft.com/office/drawing/2014/main" id="{0BAC684C-6D5E-0623-E2DE-924336FE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6" name="Text Box 2">
            <a:extLst>
              <a:ext uri="{FF2B5EF4-FFF2-40B4-BE49-F238E27FC236}">
                <a16:creationId xmlns:a16="http://schemas.microsoft.com/office/drawing/2014/main" id="{AACCADB8-2B54-73CA-86FE-0B0A9CDF0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28625"/>
            <a:ext cx="6048375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tint val="54510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0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 SALÁRIO DO PECADO É A MORTE... </a:t>
            </a:r>
          </a:p>
        </p:txBody>
      </p:sp>
      <p:sp>
        <p:nvSpPr>
          <p:cNvPr id="216067" name="Text Box 3">
            <a:extLst>
              <a:ext uri="{FF2B5EF4-FFF2-40B4-BE49-F238E27FC236}">
                <a16:creationId xmlns:a16="http://schemas.microsoft.com/office/drawing/2014/main" id="{CBEB56CC-CF72-5FB9-B0DC-CC5766B23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557463"/>
            <a:ext cx="4392613" cy="2317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32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“MAS O DOM GRATUITO DE DEUS É A VIDA ETERNA”</a:t>
            </a:r>
            <a:r>
              <a:rPr lang="pt-BR" altLang="pt-BR" sz="40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r"/>
            <a:r>
              <a:rPr lang="pt-BR" altLang="pt-BR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ROMANOS  6:23</a:t>
            </a:r>
            <a:endParaRPr lang="pt-BR" altLang="pt-BR" sz="180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>
              <a:ext uri="{FF2B5EF4-FFF2-40B4-BE49-F238E27FC236}">
                <a16:creationId xmlns:a16="http://schemas.microsoft.com/office/drawing/2014/main" id="{59CFCFE2-9122-0530-0A8D-A71DD5A2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4450"/>
            <a:ext cx="4105275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60001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36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JESUS FOI SEPULTADO !</a:t>
            </a:r>
          </a:p>
        </p:txBody>
      </p:sp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>
            <a:extLst>
              <a:ext uri="{FF2B5EF4-FFF2-40B4-BE49-F238E27FC236}">
                <a16:creationId xmlns:a16="http://schemas.microsoft.com/office/drawing/2014/main" id="{CAC7035A-575F-BB75-8AC8-8D87B807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715963"/>
            <a:ext cx="4351337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...MAS PELO SEU PODER RESSUCITOU!</a:t>
            </a:r>
          </a:p>
        </p:txBody>
      </p:sp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2">
            <a:extLst>
              <a:ext uri="{FF2B5EF4-FFF2-40B4-BE49-F238E27FC236}">
                <a16:creationId xmlns:a16="http://schemas.microsoft.com/office/drawing/2014/main" id="{1E37178A-17CA-2B4A-6F50-DB3423B3E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2413"/>
            <a:ext cx="4775200" cy="1952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tint val="7372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SEU TÚMULO ESTÁ VAZIO!</a:t>
            </a:r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pt-BR" altLang="pt-BR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S. MATEUS 28:6</a:t>
            </a:r>
            <a:r>
              <a:rPr lang="pt-BR" altLang="pt-BR">
                <a:solidFill>
                  <a:srgbClr val="FFFFFF"/>
                </a:solidFill>
                <a:effectLst/>
              </a:rPr>
              <a:t>.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5" name="Picture 5">
            <a:extLst>
              <a:ext uri="{FF2B5EF4-FFF2-40B4-BE49-F238E27FC236}">
                <a16:creationId xmlns:a16="http://schemas.microsoft.com/office/drawing/2014/main" id="{CF27BD30-FBE1-1688-11B2-D4748533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4" name="Text Box 4">
            <a:extLst>
              <a:ext uri="{FF2B5EF4-FFF2-40B4-BE49-F238E27FC236}">
                <a16:creationId xmlns:a16="http://schemas.microsoft.com/office/drawing/2014/main" id="{81F38496-0688-6E4F-A3EA-57BE9BEFE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981075"/>
            <a:ext cx="7297738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80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Deus é amor!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>
            <a:extLst>
              <a:ext uri="{FF2B5EF4-FFF2-40B4-BE49-F238E27FC236}">
                <a16:creationId xmlns:a16="http://schemas.microsoft.com/office/drawing/2014/main" id="{BF5B8CAA-37A1-8628-D4DC-50CB8E8D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47" name="Text Box 3">
            <a:extLst>
              <a:ext uri="{FF2B5EF4-FFF2-40B4-BE49-F238E27FC236}">
                <a16:creationId xmlns:a16="http://schemas.microsoft.com/office/drawing/2014/main" id="{4C0BC315-9795-45CE-3CBE-325A0412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3" y="692150"/>
            <a:ext cx="6359525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FOI POR VOCÊ TAMBÉM!</a:t>
            </a:r>
          </a:p>
        </p:txBody>
      </p:sp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>
            <a:extLst>
              <a:ext uri="{FF2B5EF4-FFF2-40B4-BE49-F238E27FC236}">
                <a16:creationId xmlns:a16="http://schemas.microsoft.com/office/drawing/2014/main" id="{8FFF6E5C-86B2-A878-BF2D-508744B1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58" name="Text Box 2">
            <a:extLst>
              <a:ext uri="{FF2B5EF4-FFF2-40B4-BE49-F238E27FC236}">
                <a16:creationId xmlns:a16="http://schemas.microsoft.com/office/drawing/2014/main" id="{E60AFF7C-EE01-C69C-F292-4A3C76171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688975"/>
            <a:ext cx="5380038" cy="2163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shade val="8627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44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“EIS QUE ESTOU À PORTA E BATO...” </a:t>
            </a:r>
          </a:p>
          <a:p>
            <a:pPr algn="r"/>
            <a:r>
              <a:rPr lang="pt-BR" altLang="pt-BR" sz="32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Apocalpse 3:20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1" name="Picture 3">
            <a:extLst>
              <a:ext uri="{FF2B5EF4-FFF2-40B4-BE49-F238E27FC236}">
                <a16:creationId xmlns:a16="http://schemas.microsoft.com/office/drawing/2014/main" id="{ABE0A4F9-44DE-2FBC-EE1C-D9BDB447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0" name="Text Box 2">
            <a:extLst>
              <a:ext uri="{FF2B5EF4-FFF2-40B4-BE49-F238E27FC236}">
                <a16:creationId xmlns:a16="http://schemas.microsoft.com/office/drawing/2014/main" id="{CC74FB7C-1B7C-1FAC-EDB4-17D6B8CB1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333375"/>
            <a:ext cx="7324725" cy="2930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tint val="54510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360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VINDE A MIM TODOS OS QUE ESTÃO CANSADOS E OPRIMIDOS E EU VOS ALIVIAREI. </a:t>
            </a:r>
          </a:p>
          <a:p>
            <a:pPr algn="r"/>
            <a:r>
              <a:rPr lang="pt-BR" altLang="pt-BR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S. MATEUS 11: 28.</a:t>
            </a:r>
          </a:p>
        </p:txBody>
      </p:sp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6" name="Picture 6">
            <a:extLst>
              <a:ext uri="{FF2B5EF4-FFF2-40B4-BE49-F238E27FC236}">
                <a16:creationId xmlns:a16="http://schemas.microsoft.com/office/drawing/2014/main" id="{A617290A-C42C-2BAC-9063-99B2403E7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5" name="Text Box 5">
            <a:extLst>
              <a:ext uri="{FF2B5EF4-FFF2-40B4-BE49-F238E27FC236}">
                <a16:creationId xmlns:a16="http://schemas.microsoft.com/office/drawing/2014/main" id="{868AE1F1-4CF9-9BED-8C4A-53D3A101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1052513"/>
            <a:ext cx="4441825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tint val="7372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36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ELE QUER QUE VOCE ACEITE ESTE PLANO DE SALVAÇÃO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>
            <a:extLst>
              <a:ext uri="{FF2B5EF4-FFF2-40B4-BE49-F238E27FC236}">
                <a16:creationId xmlns:a16="http://schemas.microsoft.com/office/drawing/2014/main" id="{BB467FBC-8468-3CF2-DE96-D0FE9549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6" name="Text Box 2">
            <a:extLst>
              <a:ext uri="{FF2B5EF4-FFF2-40B4-BE49-F238E27FC236}">
                <a16:creationId xmlns:a16="http://schemas.microsoft.com/office/drawing/2014/main" id="{9C8D68C1-1CDA-4B5E-C3D3-75A89C307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4937125"/>
            <a:ext cx="6905625" cy="192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VALEU A PENA JESUS TER MORRIDO POR VOCÊ?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71D99443-86BF-E60D-9E35-6C6AAA42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>
            <a:extLst>
              <a:ext uri="{FF2B5EF4-FFF2-40B4-BE49-F238E27FC236}">
                <a16:creationId xmlns:a16="http://schemas.microsoft.com/office/drawing/2014/main" id="{D1928408-872C-4838-1A0A-B0479A408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981075"/>
            <a:ext cx="52482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54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NASCEMOS...</a:t>
            </a: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>
            <a:extLst>
              <a:ext uri="{FF2B5EF4-FFF2-40B4-BE49-F238E27FC236}">
                <a16:creationId xmlns:a16="http://schemas.microsoft.com/office/drawing/2014/main" id="{322D35F7-31A0-2799-C7EB-9C3F43DD9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5610225"/>
            <a:ext cx="5815012" cy="91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54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...MORREMOS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2" name="Picture 6">
            <a:extLst>
              <a:ext uri="{FF2B5EF4-FFF2-40B4-BE49-F238E27FC236}">
                <a16:creationId xmlns:a16="http://schemas.microsoft.com/office/drawing/2014/main" id="{09E97792-3413-A501-E182-C0D14982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8" name="Text Box 2">
            <a:extLst>
              <a:ext uri="{FF2B5EF4-FFF2-40B4-BE49-F238E27FC236}">
                <a16:creationId xmlns:a16="http://schemas.microsoft.com/office/drawing/2014/main" id="{3953435C-7537-F9DA-AD7E-B2121A813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655638"/>
            <a:ext cx="4591050" cy="3171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folHlink">
                        <a:alpha val="39999"/>
                      </a:schemeClr>
                    </a:gs>
                    <a:gs pos="100000">
                      <a:schemeClr val="folHlink">
                        <a:gamma/>
                        <a:tint val="73725"/>
                        <a:invGamma/>
                        <a:alpha val="39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pt-BR" altLang="pt-BR" sz="4000"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“NO PRINCÍPIO CRIOU DEUS OS CÉUS E A TERRA...” </a:t>
            </a:r>
          </a:p>
          <a:p>
            <a:r>
              <a:rPr lang="pt-BR" altLang="pt-BR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GÊN. 1:1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8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8" grpId="0"/>
    </p:bldLst>
  </p:timing>
</p:sld>
</file>

<file path=ppt/theme/theme1.xml><?xml version="1.0" encoding="utf-8"?>
<a:theme xmlns:a="http://schemas.openxmlformats.org/drawingml/2006/main" name="Apresentação em Branco.pot">
  <a:themeElements>
    <a:clrScheme name="Apresentação em Branco.pot 1">
      <a:dk1>
        <a:srgbClr val="000000"/>
      </a:dk1>
      <a:lt1>
        <a:srgbClr val="FFFF00"/>
      </a:lt1>
      <a:dk2>
        <a:srgbClr val="000000"/>
      </a:dk2>
      <a:lt2>
        <a:srgbClr val="EAEAEA"/>
      </a:lt2>
      <a:accent1>
        <a:srgbClr val="868686"/>
      </a:accent1>
      <a:accent2>
        <a:srgbClr val="00FFFF"/>
      </a:accent2>
      <a:accent3>
        <a:srgbClr val="FFFFAA"/>
      </a:accent3>
      <a:accent4>
        <a:srgbClr val="000000"/>
      </a:accent4>
      <a:accent5>
        <a:srgbClr val="C3C3C3"/>
      </a:accent5>
      <a:accent6>
        <a:srgbClr val="00E7E7"/>
      </a:accent6>
      <a:hlink>
        <a:srgbClr val="FF0033"/>
      </a:hlink>
      <a:folHlink>
        <a:srgbClr val="0000FF"/>
      </a:folHlink>
    </a:clrScheme>
    <a:fontScheme name="Apresentação em Branco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Apresentação em Branco.pot 1">
        <a:dk1>
          <a:srgbClr val="000000"/>
        </a:dk1>
        <a:lt1>
          <a:srgbClr val="FFFF00"/>
        </a:lt1>
        <a:dk2>
          <a:srgbClr val="000000"/>
        </a:dk2>
        <a:lt2>
          <a:srgbClr val="EAEAEA"/>
        </a:lt2>
        <a:accent1>
          <a:srgbClr val="868686"/>
        </a:accent1>
        <a:accent2>
          <a:srgbClr val="00FFFF"/>
        </a:accent2>
        <a:accent3>
          <a:srgbClr val="FFFFAA"/>
        </a:accent3>
        <a:accent4>
          <a:srgbClr val="000000"/>
        </a:accent4>
        <a:accent5>
          <a:srgbClr val="C3C3C3"/>
        </a:accent5>
        <a:accent6>
          <a:srgbClr val="00E7E7"/>
        </a:accent6>
        <a:hlink>
          <a:srgbClr val="FF0033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2">
        <a:dk1>
          <a:srgbClr val="000000"/>
        </a:dk1>
        <a:lt1>
          <a:srgbClr val="FFFF00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00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.pot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4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resentação em Branco.pot 5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6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7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8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resentação em Branco.pot 9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C:\MSOffice\Modelos\Apresentação em Branco.pot</Template>
  <TotalTime>4650</TotalTime>
  <Words>377</Words>
  <Application>Microsoft Office PowerPoint</Application>
  <PresentationFormat>Apresentação na tela (4:3)</PresentationFormat>
  <Paragraphs>50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65</vt:i4>
      </vt:variant>
    </vt:vector>
  </HeadingPairs>
  <TitlesOfParts>
    <vt:vector size="73" baseType="lpstr">
      <vt:lpstr>Times New Roman</vt:lpstr>
      <vt:lpstr>Arial</vt:lpstr>
      <vt:lpstr>Arial Black</vt:lpstr>
      <vt:lpstr>Arial MT Black</vt:lpstr>
      <vt:lpstr>Comic Sans MS</vt:lpstr>
      <vt:lpstr>Apresentação em Branco.pot</vt:lpstr>
      <vt:lpstr>Estrutura padrão</vt:lpstr>
      <vt:lpstr>Design padrão</vt:lpstr>
      <vt:lpstr>Apresentação do PowerPoint</vt:lpstr>
      <vt:lpstr>Apresentação do PowerPoint</vt:lpstr>
      <vt:lpstr>A BÍBLIA REVELA JESUS E SUA VONTADE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 a Importância da Bíblia? </dc:title>
  <dc:creator>Elcio Magalhaes</dc:creator>
  <cp:lastModifiedBy>Pr. Marcelo Carvalho</cp:lastModifiedBy>
  <cp:revision>56</cp:revision>
  <dcterms:created xsi:type="dcterms:W3CDTF">1980-01-06T15:22:00Z</dcterms:created>
  <dcterms:modified xsi:type="dcterms:W3CDTF">2022-05-19T08:55:42Z</dcterms:modified>
</cp:coreProperties>
</file>