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8" r:id="rId1"/>
  </p:sldMasterIdLst>
  <p:notesMasterIdLst>
    <p:notesMasterId r:id="rId69"/>
  </p:notesMasterIdLst>
  <p:sldIdLst>
    <p:sldId id="341" r:id="rId2"/>
    <p:sldId id="342" r:id="rId3"/>
    <p:sldId id="366" r:id="rId4"/>
    <p:sldId id="256" r:id="rId5"/>
    <p:sldId id="257" r:id="rId6"/>
    <p:sldId id="351" r:id="rId7"/>
    <p:sldId id="345" r:id="rId8"/>
    <p:sldId id="346" r:id="rId9"/>
    <p:sldId id="347" r:id="rId10"/>
    <p:sldId id="348" r:id="rId11"/>
    <p:sldId id="349" r:id="rId12"/>
    <p:sldId id="352" r:id="rId13"/>
    <p:sldId id="350" r:id="rId14"/>
    <p:sldId id="353" r:id="rId15"/>
    <p:sldId id="260" r:id="rId16"/>
    <p:sldId id="258" r:id="rId17"/>
    <p:sldId id="302" r:id="rId18"/>
    <p:sldId id="270" r:id="rId19"/>
    <p:sldId id="303" r:id="rId20"/>
    <p:sldId id="293" r:id="rId21"/>
    <p:sldId id="294" r:id="rId22"/>
    <p:sldId id="274" r:id="rId23"/>
    <p:sldId id="314" r:id="rId24"/>
    <p:sldId id="276" r:id="rId25"/>
    <p:sldId id="277" r:id="rId26"/>
    <p:sldId id="340" r:id="rId27"/>
    <p:sldId id="279" r:id="rId28"/>
    <p:sldId id="296" r:id="rId29"/>
    <p:sldId id="306" r:id="rId30"/>
    <p:sldId id="307" r:id="rId31"/>
    <p:sldId id="280" r:id="rId32"/>
    <p:sldId id="267" r:id="rId33"/>
    <p:sldId id="297" r:id="rId34"/>
    <p:sldId id="282" r:id="rId35"/>
    <p:sldId id="317" r:id="rId36"/>
    <p:sldId id="299" r:id="rId37"/>
    <p:sldId id="284" r:id="rId38"/>
    <p:sldId id="300" r:id="rId39"/>
    <p:sldId id="285" r:id="rId40"/>
    <p:sldId id="301" r:id="rId41"/>
    <p:sldId id="286" r:id="rId42"/>
    <p:sldId id="287" r:id="rId43"/>
    <p:sldId id="308" r:id="rId44"/>
    <p:sldId id="309" r:id="rId45"/>
    <p:sldId id="310" r:id="rId46"/>
    <p:sldId id="311" r:id="rId47"/>
    <p:sldId id="316" r:id="rId48"/>
    <p:sldId id="313" r:id="rId49"/>
    <p:sldId id="312" r:id="rId50"/>
    <p:sldId id="304" r:id="rId51"/>
    <p:sldId id="305" r:id="rId52"/>
    <p:sldId id="315" r:id="rId53"/>
    <p:sldId id="318" r:id="rId54"/>
    <p:sldId id="355" r:id="rId55"/>
    <p:sldId id="356" r:id="rId56"/>
    <p:sldId id="357" r:id="rId57"/>
    <p:sldId id="358" r:id="rId58"/>
    <p:sldId id="359" r:id="rId59"/>
    <p:sldId id="360" r:id="rId60"/>
    <p:sldId id="361" r:id="rId61"/>
    <p:sldId id="362" r:id="rId62"/>
    <p:sldId id="363" r:id="rId63"/>
    <p:sldId id="364" r:id="rId64"/>
    <p:sldId id="319" r:id="rId65"/>
    <p:sldId id="337" r:id="rId66"/>
    <p:sldId id="354" r:id="rId67"/>
    <p:sldId id="344" r:id="rId68"/>
  </p:sldIdLst>
  <p:sldSz cx="9144000" cy="6858000" type="screen4x3"/>
  <p:notesSz cx="6858000" cy="9144000"/>
  <p:embeddedFontLst>
    <p:embeddedFont>
      <p:font typeface="Arial Black" panose="020B0A04020102020204" pitchFamily="34" charset="0"/>
      <p:regular r:id="rId70"/>
      <p:bold r:id="rId71"/>
      <p:italic r:id="rId72"/>
    </p:embeddedFont>
    <p:embeddedFont>
      <p:font typeface="Rockwell" panose="02060603020205020403" pitchFamily="18" charset="0"/>
      <p:regular r:id="rId73"/>
      <p:bold r:id="rId74"/>
      <p:italic r:id="rId75"/>
      <p:boldItalic r:id="rId7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Rockwell" panose="020606030202050204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Rockwell" panose="020606030202050204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Rockwell" panose="020606030202050204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Rockwell" panose="020606030202050204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Rockwell" panose="02060603020205020403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Rockwell" panose="02060603020205020403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Rockwell" panose="02060603020205020403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Rockwell" panose="02060603020205020403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Rockwell" panose="020606030202050204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66FFFF"/>
    <a:srgbClr val="CC0000"/>
    <a:srgbClr val="FFFF00"/>
    <a:srgbClr val="FF0066"/>
    <a:srgbClr val="FF3300"/>
    <a:srgbClr val="00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 autoAdjust="0"/>
    <p:restoredTop sz="94575" autoAdjust="0"/>
  </p:normalViewPr>
  <p:slideViewPr>
    <p:cSldViewPr>
      <p:cViewPr varScale="1">
        <p:scale>
          <a:sx n="33" d="100"/>
          <a:sy n="33" d="100"/>
        </p:scale>
        <p:origin x="1392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5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3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4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7.fntdata"/><Relationship Id="rId7" Type="http://schemas.openxmlformats.org/officeDocument/2006/relationships/slide" Target="slides/slide6.xml"/><Relationship Id="rId71" Type="http://schemas.openxmlformats.org/officeDocument/2006/relationships/font" Target="fonts/font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515BB13-5852-2633-0B6B-487F8AD1DC5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Times New Roman" panose="02020603050405020304" pitchFamily="18" charset="0"/>
              </a:defRPr>
            </a:lvl1pPr>
          </a:lstStyle>
          <a:p>
            <a:endParaRPr lang="en-US" altLang="pt-BR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52E9AC9-FFC3-7EC5-32A8-692CD6E2D84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Times New Roman" panose="02020603050405020304" pitchFamily="18" charset="0"/>
              </a:defRPr>
            </a:lvl1pPr>
          </a:lstStyle>
          <a:p>
            <a:endParaRPr lang="en-US" altLang="pt-BR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77B8108-7944-0EA2-C318-DA9BAA9F9B8D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DF295FE4-A6F6-6F45-34E9-DF606EA4B7C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5A6B00AB-ED96-0595-E66C-FF8D0F42833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Times New Roman" panose="02020603050405020304" pitchFamily="18" charset="0"/>
              </a:defRPr>
            </a:lvl1pPr>
          </a:lstStyle>
          <a:p>
            <a:endParaRPr lang="en-US" altLang="pt-BR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5A928BCA-6182-4578-8289-00261C2F3E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Times New Roman" panose="02020603050405020304" pitchFamily="18" charset="0"/>
              </a:defRPr>
            </a:lvl1pPr>
          </a:lstStyle>
          <a:p>
            <a:fld id="{6E51B05F-319E-46F4-BF3F-6E4C49980D96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AF5DB3-2C50-AAD0-3BF8-262C82B6B1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9852B7-1675-281C-4F7E-0441012346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B5C836-CC29-8225-F93D-7F8F709DA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B03347-8513-BEFB-95F2-E31D552F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FA5C3F7-2E60-F116-31A5-475256675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787BC-2B86-4553-9445-F71B22F9E6F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066848391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A89B87-A11E-02B1-C0AA-1D12D4310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97C1672-82AB-D86F-C6B1-26E244FE7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BCA9B8B-36C3-6AD3-E039-B012FB0B6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A5B38B-D4F8-D15C-C403-25CCD83B3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2BB1D0-D2BB-F0BA-27D7-3E8926BC5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230E43-CA39-4336-861E-00EC3C53154A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162696602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F826192-D85F-D946-718C-37339CF306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CCB2963-1283-E55A-2190-680218006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9C0C3DA-A673-3753-3C20-1587BAF1C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B496FD-DBD4-6372-A89D-D0458F1B7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793ED2A-A0C9-1C48-39B9-13ABE9F9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7ADF13-0629-4B5A-A490-6048D0AEDBD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35975352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1FA2AB-ECBD-3822-451A-512781C95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5BDAEC-200B-AE7C-3027-6A729FC1D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CFCDD6-1261-3E59-C541-1398BEB92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8A5783-46A3-B7A9-5B63-7F67360A9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09F9CDB-9A89-0EC6-E937-FEDA8160B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7AE69B-DD00-4EC9-97BF-6BF6B88FB69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72805761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9DC477-BE8B-7E17-9821-00A4515AA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1DC7025-95AE-9471-0993-D2BC1DDC6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15FB906-1B5A-DD83-1E0A-71A5C0D6F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4B3B87E-B09A-BF18-D7A4-DD371A6B6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6F52D32-2F7E-E741-DE4C-5D3D45D33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9427F8-7AB1-4ABF-98E7-D40F789C905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833097857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E295B-06C7-5887-7B73-849B4592D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5514D0-93FE-4705-F950-DCB47B3A65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3077918-4120-D848-DAF5-306F63CCE7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AB6F31D-05CF-578B-18C5-3604AFF58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73FCE29-8341-964A-5955-8F211A7B0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5BD7EC2-55A5-E975-293D-4A7367DCF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D0CB9F-E429-42A8-81B3-9B5DFB2051A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574610242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FED306-32BF-D572-4F04-410F32B1F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3301A72-90A6-449D-17BD-8339700E2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EA126CC-4DA3-B6D8-7051-F6DC65C50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2347EE0-73D3-DC12-FE2B-8FE961068B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F3A5FD0-CE99-4D49-34AC-797CB3E795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63F55FE-7008-3E2A-D564-2CC794301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AE6AE66-D35E-9496-F5DE-11B4C0F47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AC0A147-6182-5141-51C8-597781AC5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8068DB-CFB9-408E-97C0-604D2CE3B0F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17587974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450D15-79BE-A3D1-FE13-2F56EDEA3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8F722B5-AF30-9F4A-6D4F-A88F5CC6B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4FF8AEC-692B-DE38-8BC4-25E8751F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48659CF-2F26-257C-C097-7CEE6CF7D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45CD1D-515B-43BA-962A-88B52440D22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023249675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5BF9842-B830-8613-B52B-20937D540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3FC13C3-BC19-8E48-81BB-55B8C499D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CDB81CA-5BBF-9021-3934-C0F5C3CCE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617465-C07E-4889-911E-3EF7D3F92B1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640945111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B8D314-12E2-F22A-D4A5-B7C6045ED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44121C-E1B9-2811-4625-8F89FA2B6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9FE3ECF-0146-32EC-6C4B-174C1D363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1CCD271-D1D5-E611-1FC5-7D1CF0BD0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D77517F-30C9-F373-C20A-9DDCB40F4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40A39A2-E2EB-F22A-D9EA-E2BF206B6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DB14D7-978F-478D-848B-DC26F2A1A0E3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1029234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070CF4-63ED-70E6-A181-C1F42607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C599FC-EF32-80F8-D732-D4B53E839C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F3BA04A-EF18-3F3D-0AE0-3237E5C7A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0647F2A-00CA-57B0-A777-D696D2842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8352C35-DF5B-9FBB-2001-93F5D52BE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5AE93B-2161-D3AD-2963-8FF68A1F4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5579E6-9B0C-48A9-813D-116113B58E7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530907827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60C6954-F233-B3A6-2467-37A4B0D8F6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CEFB256-B831-E0C2-948F-E17E923F63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DE80178-CAD9-2B52-BD65-F4B268C82CC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ffectLst/>
                <a:latin typeface="+mn-lt"/>
              </a:defRPr>
            </a:lvl1pPr>
          </a:lstStyle>
          <a:p>
            <a:endParaRPr lang="en-US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6C82A24-81BA-C947-5E1F-33B5BBEAFF3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/>
                <a:latin typeface="+mn-lt"/>
              </a:defRPr>
            </a:lvl1pPr>
          </a:lstStyle>
          <a:p>
            <a:endParaRPr lang="en-US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1F9A81B-60C7-8718-4C87-8A0723D7836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effectLst/>
                <a:latin typeface="+mn-lt"/>
              </a:defRPr>
            </a:lvl1pPr>
          </a:lstStyle>
          <a:p>
            <a:fld id="{59E28D9C-4C90-471B-AE09-DB95AC93BBB2}" type="slidenum">
              <a:rPr lang="en-US" altLang="pt-BR"/>
              <a:pPr/>
              <a:t>‹nº›</a:t>
            </a:fld>
            <a:endParaRPr lang="en-US" altLang="pt-BR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98C553CE-77B5-3D3F-EFB1-02FF9B4B97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>
            <a:extLst>
              <a:ext uri="{FF2B5EF4-FFF2-40B4-BE49-F238E27FC236}">
                <a16:creationId xmlns:a16="http://schemas.microsoft.com/office/drawing/2014/main" id="{A3935389-FD8E-ADB4-A431-883608D16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>
            <a:extLst>
              <a:ext uri="{FF2B5EF4-FFF2-40B4-BE49-F238E27FC236}">
                <a16:creationId xmlns:a16="http://schemas.microsoft.com/office/drawing/2014/main" id="{8280E62D-7D11-9D65-3119-0590A7602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4167" b="222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7" name="Text Box 3">
            <a:extLst>
              <a:ext uri="{FF2B5EF4-FFF2-40B4-BE49-F238E27FC236}">
                <a16:creationId xmlns:a16="http://schemas.microsoft.com/office/drawing/2014/main" id="{7D0466C4-55B9-E843-48C8-5E036F580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6788" y="5738813"/>
            <a:ext cx="5307012" cy="10064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6000" b="0">
                <a:solidFill>
                  <a:srgbClr val="FF3300"/>
                </a:solidFill>
                <a:effectLst/>
                <a:latin typeface="Arial Black" panose="020B0A04020102020204" pitchFamily="34" charset="0"/>
              </a:rPr>
              <a:t>OPRESSÃO?</a:t>
            </a:r>
          </a:p>
        </p:txBody>
      </p:sp>
    </p:spTree>
  </p:cSld>
  <p:clrMapOvr>
    <a:masterClrMapping/>
  </p:clrMapOvr>
  <p:transition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>
            <a:extLst>
              <a:ext uri="{FF2B5EF4-FFF2-40B4-BE49-F238E27FC236}">
                <a16:creationId xmlns:a16="http://schemas.microsoft.com/office/drawing/2014/main" id="{62A327DE-9B52-1524-BDD9-FC7477D37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" b="28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1" name="Text Box 3">
            <a:extLst>
              <a:ext uri="{FF2B5EF4-FFF2-40B4-BE49-F238E27FC236}">
                <a16:creationId xmlns:a16="http://schemas.microsoft.com/office/drawing/2014/main" id="{18C839C1-757B-5D88-8F2C-9926AD53B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614988"/>
            <a:ext cx="6283325" cy="21050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6600" b="0">
                <a:solidFill>
                  <a:srgbClr val="FF3300"/>
                </a:solidFill>
                <a:effectLst/>
                <a:latin typeface="Arial Black" panose="020B0A04020102020204" pitchFamily="34" charset="0"/>
              </a:rPr>
              <a:t>DESASTRES?</a:t>
            </a:r>
          </a:p>
          <a:p>
            <a:endParaRPr lang="pt-BR" altLang="pt-BR" sz="6600" b="0">
              <a:solidFill>
                <a:srgbClr val="FF33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>
            <a:extLst>
              <a:ext uri="{FF2B5EF4-FFF2-40B4-BE49-F238E27FC236}">
                <a16:creationId xmlns:a16="http://schemas.microsoft.com/office/drawing/2014/main" id="{A5D5C2BD-62BA-037D-EF94-0E12E5BFF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" b="2879"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3" name="Text Box 3">
            <a:extLst>
              <a:ext uri="{FF2B5EF4-FFF2-40B4-BE49-F238E27FC236}">
                <a16:creationId xmlns:a16="http://schemas.microsoft.com/office/drawing/2014/main" id="{021E110D-4857-D2F0-100A-7C928E0F0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494338"/>
            <a:ext cx="5602288" cy="19208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6000" b="0">
                <a:solidFill>
                  <a:srgbClr val="FF3300"/>
                </a:solidFill>
                <a:effectLst/>
                <a:latin typeface="Arial Black" panose="020B0A04020102020204" pitchFamily="34" charset="0"/>
              </a:rPr>
              <a:t>TRAGÉDIAS?</a:t>
            </a:r>
          </a:p>
          <a:p>
            <a:endParaRPr lang="pt-BR" altLang="pt-BR" sz="6000" b="0">
              <a:solidFill>
                <a:srgbClr val="FF33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>
            <a:extLst>
              <a:ext uri="{FF2B5EF4-FFF2-40B4-BE49-F238E27FC236}">
                <a16:creationId xmlns:a16="http://schemas.microsoft.com/office/drawing/2014/main" id="{8E5E1E76-3117-1534-2D86-728B958DD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5" name="Text Box 3">
            <a:extLst>
              <a:ext uri="{FF2B5EF4-FFF2-40B4-BE49-F238E27FC236}">
                <a16:creationId xmlns:a16="http://schemas.microsoft.com/office/drawing/2014/main" id="{06B1094D-67F6-5CB6-83F8-F502DBDCF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01600"/>
            <a:ext cx="4959350" cy="22860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7200" b="0">
                <a:solidFill>
                  <a:srgbClr val="FF3300"/>
                </a:solidFill>
                <a:effectLst/>
                <a:latin typeface="Arial Black" panose="020B0A04020102020204" pitchFamily="34" charset="0"/>
              </a:rPr>
              <a:t>TERROR?</a:t>
            </a:r>
          </a:p>
          <a:p>
            <a:endParaRPr lang="pt-BR" altLang="pt-BR" sz="7200" b="0">
              <a:solidFill>
                <a:srgbClr val="FF33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C61AE788-9373-FA21-1DF4-FE8CC3645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FFFFCC"/>
            </a:outerShdw>
          </a:effectLst>
        </p:spPr>
        <p:txBody>
          <a:bodyPr wrap="none" anchor="ctr"/>
          <a:lstStyle/>
          <a:p>
            <a:pPr algn="ctr"/>
            <a:r>
              <a:rPr lang="pt-BR" altLang="pt-BR" sz="4000" b="0">
                <a:solidFill>
                  <a:srgbClr val="CC0000"/>
                </a:solidFill>
                <a:effectLst/>
                <a:latin typeface="Arial Black" panose="020B0A04020102020204" pitchFamily="34" charset="0"/>
              </a:rPr>
              <a:t>COMO SERÁ O FIM DE TUDO?</a:t>
            </a:r>
          </a:p>
        </p:txBody>
      </p:sp>
    </p:spTree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A676BA31-E26D-C278-6497-A358FD01D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4">
            <a:extLst>
              <a:ext uri="{FF2B5EF4-FFF2-40B4-BE49-F238E27FC236}">
                <a16:creationId xmlns:a16="http://schemas.microsoft.com/office/drawing/2014/main" id="{48CF646D-58C9-7352-C67F-7AB7366A2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114800"/>
            <a:ext cx="8458200" cy="2530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000" b="0">
                <a:solidFill>
                  <a:srgbClr val="00FFFF"/>
                </a:solidFill>
                <a:effectLst/>
                <a:latin typeface="Arial Black" panose="020B0A04020102020204" pitchFamily="34" charset="0"/>
              </a:rPr>
              <a:t>INDEPENDENCE DAY:</a:t>
            </a:r>
            <a:r>
              <a:rPr lang="pt-BR" altLang="pt-BR" sz="4000" b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 Só nas quatro primeiras semanas de exibição, arrecadou 210 milhões de dólares.</a:t>
            </a:r>
            <a:endParaRPr lang="pt-BR" altLang="pt-BR" sz="4000" b="0"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C62E0D1-950F-3B3F-C32C-86E45D886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Text Box 3">
            <a:extLst>
              <a:ext uri="{FF2B5EF4-FFF2-40B4-BE49-F238E27FC236}">
                <a16:creationId xmlns:a16="http://schemas.microsoft.com/office/drawing/2014/main" id="{2FF46487-2271-F6CF-EAAE-AF2A23869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032125"/>
            <a:ext cx="8229600" cy="3749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4000" b="0">
                <a:solidFill>
                  <a:srgbClr val="00FF00"/>
                </a:solidFill>
                <a:effectLst/>
                <a:latin typeface="Arial Black" panose="020B0A04020102020204" pitchFamily="34" charset="0"/>
              </a:rPr>
              <a:t>* O filme não tem base científica, sua finalidade é apenas causar medo no espectador, quanto a uma possível destruição da terra, por seres de outros mundos.</a:t>
            </a:r>
            <a:endParaRPr lang="pt-BR" altLang="pt-BR" sz="2800" b="0">
              <a:solidFill>
                <a:srgbClr val="00FF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2A1C64CE-31AC-5A00-87A7-AC92E0F65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4" name="Text Box 4">
            <a:extLst>
              <a:ext uri="{FF2B5EF4-FFF2-40B4-BE49-F238E27FC236}">
                <a16:creationId xmlns:a16="http://schemas.microsoft.com/office/drawing/2014/main" id="{FD3B6BFE-C263-358A-B5A1-B4581FE74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973263"/>
            <a:ext cx="5680075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6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E A BÍBLIA?</a:t>
            </a:r>
          </a:p>
        </p:txBody>
      </p:sp>
    </p:spTree>
  </p:cSld>
  <p:clrMapOvr>
    <a:masterClrMapping/>
  </p:clrMapOvr>
  <p:transition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Picture 7">
            <a:extLst>
              <a:ext uri="{FF2B5EF4-FFF2-40B4-BE49-F238E27FC236}">
                <a16:creationId xmlns:a16="http://schemas.microsoft.com/office/drawing/2014/main" id="{AFF1A2EE-1035-5053-F8E3-4E50D6AB5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Text Box 5">
            <a:extLst>
              <a:ext uri="{FF2B5EF4-FFF2-40B4-BE49-F238E27FC236}">
                <a16:creationId xmlns:a16="http://schemas.microsoft.com/office/drawing/2014/main" id="{B84E844A-27A1-875D-8545-0AC538808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447800"/>
            <a:ext cx="8077200" cy="540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b="0">
                <a:effectLst/>
                <a:latin typeface="Arial Black" panose="020B0A04020102020204" pitchFamily="34" charset="0"/>
              </a:rPr>
              <a:t>“ Não se turbe o vosso coração; credes em Deus, crede também em mim. Na casa de meu Pai há muitas moradas. Se assim não fora, eu vo-lo teria dito. Pois vou preparar-vos lugar. E, quando eu for e vos preparar lugar, </a:t>
            </a:r>
            <a:r>
              <a:rPr lang="pt-BR" altLang="pt-BR" b="0">
                <a:solidFill>
                  <a:srgbClr val="CC0000"/>
                </a:solidFill>
                <a:effectLst/>
                <a:latin typeface="Arial Black" panose="020B0A04020102020204" pitchFamily="34" charset="0"/>
              </a:rPr>
              <a:t>voltarei</a:t>
            </a:r>
            <a:r>
              <a:rPr lang="pt-BR" altLang="pt-BR" b="0">
                <a:effectLst/>
                <a:latin typeface="Arial Black" panose="020B0A04020102020204" pitchFamily="34" charset="0"/>
              </a:rPr>
              <a:t> e vos receberei para mim mesmo, </a:t>
            </a:r>
            <a:r>
              <a:rPr lang="pt-BR" altLang="pt-BR" b="0">
                <a:solidFill>
                  <a:srgbClr val="CC0000"/>
                </a:solidFill>
                <a:effectLst/>
                <a:latin typeface="Arial Black" panose="020B0A04020102020204" pitchFamily="34" charset="0"/>
              </a:rPr>
              <a:t>para que,</a:t>
            </a:r>
            <a:r>
              <a:rPr lang="pt-BR" altLang="pt-BR" b="0">
                <a:effectLst/>
                <a:latin typeface="Arial Black" panose="020B0A04020102020204" pitchFamily="34" charset="0"/>
              </a:rPr>
              <a:t> </a:t>
            </a:r>
            <a:r>
              <a:rPr lang="pt-BR" altLang="pt-BR" b="0">
                <a:solidFill>
                  <a:srgbClr val="CC0000"/>
                </a:solidFill>
                <a:effectLst/>
                <a:latin typeface="Arial Black" panose="020B0A04020102020204" pitchFamily="34" charset="0"/>
              </a:rPr>
              <a:t>onde eu estou, estejais vós também.”</a:t>
            </a:r>
            <a:r>
              <a:rPr lang="pt-BR" altLang="pt-BR" b="0">
                <a:effectLst/>
                <a:latin typeface="Arial Black" panose="020B0A04020102020204" pitchFamily="34" charset="0"/>
              </a:rPr>
              <a:t>  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pt-BR" altLang="pt-BR" b="0">
                <a:effectLst/>
                <a:latin typeface="Arial Black" panose="020B0A04020102020204" pitchFamily="34" charset="0"/>
              </a:rPr>
              <a:t>                                          </a:t>
            </a:r>
            <a:r>
              <a:rPr lang="pt-BR" altLang="pt-BR" sz="2000" b="0">
                <a:effectLst/>
                <a:latin typeface="Arial Black" panose="020B0A04020102020204" pitchFamily="34" charset="0"/>
              </a:rPr>
              <a:t>João 14: 1-3</a:t>
            </a:r>
            <a:endParaRPr lang="pt-BR" altLang="pt-BR" b="0">
              <a:effectLst/>
              <a:latin typeface="Arial Black" panose="020B0A04020102020204" pitchFamily="34" charset="0"/>
            </a:endParaRPr>
          </a:p>
        </p:txBody>
      </p:sp>
      <p:sp>
        <p:nvSpPr>
          <p:cNvPr id="17414" name="Text Box 6">
            <a:extLst>
              <a:ext uri="{FF2B5EF4-FFF2-40B4-BE49-F238E27FC236}">
                <a16:creationId xmlns:a16="http://schemas.microsoft.com/office/drawing/2014/main" id="{F2CBD2D9-E206-98BE-90BB-0C7DFEB7D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93700"/>
            <a:ext cx="7727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600" b="0">
                <a:effectLst/>
                <a:latin typeface="Arial Black" panose="020B0A04020102020204" pitchFamily="34" charset="0"/>
              </a:rPr>
              <a:t>QUAL É A MAIOR PROMESSA?</a:t>
            </a:r>
          </a:p>
        </p:txBody>
      </p:sp>
    </p:spTree>
  </p:cSld>
  <p:clrMapOvr>
    <a:masterClrMapping/>
  </p:clrMapOvr>
  <p:transition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B62018E2-32C9-6F1E-D604-91EAE94D3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026">
            <a:extLst>
              <a:ext uri="{FF2B5EF4-FFF2-40B4-BE49-F238E27FC236}">
                <a16:creationId xmlns:a16="http://schemas.microsoft.com/office/drawing/2014/main" id="{88DBCEE1-248B-3BD2-5E8F-E8682679C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 t="1312" r="900" b="1459"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>
            <a:extLst>
              <a:ext uri="{FF2B5EF4-FFF2-40B4-BE49-F238E27FC236}">
                <a16:creationId xmlns:a16="http://schemas.microsoft.com/office/drawing/2014/main" id="{7E7B21FB-145C-6CA3-9147-01A9CA5DC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4" name="Text Box 4">
            <a:extLst>
              <a:ext uri="{FF2B5EF4-FFF2-40B4-BE49-F238E27FC236}">
                <a16:creationId xmlns:a16="http://schemas.microsoft.com/office/drawing/2014/main" id="{E645A31D-7DB3-FCF1-8481-2C72B9D8A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50" y="1233488"/>
            <a:ext cx="7804150" cy="13112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8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2500 TEXTOS</a:t>
            </a:r>
          </a:p>
        </p:txBody>
      </p:sp>
    </p:spTree>
  </p:cSld>
  <p:clrMapOvr>
    <a:masterClrMapping/>
  </p:clrMapOvr>
  <p:transition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0" name="Picture 6">
            <a:extLst>
              <a:ext uri="{FF2B5EF4-FFF2-40B4-BE49-F238E27FC236}">
                <a16:creationId xmlns:a16="http://schemas.microsoft.com/office/drawing/2014/main" id="{396E5E96-7A08-D80E-CE9D-5F3C4A4A3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Text Box 3">
            <a:extLst>
              <a:ext uri="{FF2B5EF4-FFF2-40B4-BE49-F238E27FC236}">
                <a16:creationId xmlns:a16="http://schemas.microsoft.com/office/drawing/2014/main" id="{FBA86985-036B-E8B6-BBD7-780120EDB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47800"/>
            <a:ext cx="8382000" cy="4760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3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* PARA QUÊ?</a:t>
            </a:r>
          </a:p>
          <a:p>
            <a:pPr>
              <a:spcBef>
                <a:spcPct val="50000"/>
              </a:spcBef>
            </a:pPr>
            <a:r>
              <a:rPr lang="en-US" altLang="pt-BR" sz="3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* DE QUE FORMA?</a:t>
            </a:r>
          </a:p>
          <a:p>
            <a:pPr>
              <a:spcBef>
                <a:spcPct val="50000"/>
              </a:spcBef>
            </a:pPr>
            <a:r>
              <a:rPr lang="en-US" altLang="pt-BR" sz="3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* PARA QUEM?</a:t>
            </a:r>
          </a:p>
          <a:p>
            <a:pPr>
              <a:spcBef>
                <a:spcPct val="50000"/>
              </a:spcBef>
            </a:pPr>
            <a:r>
              <a:rPr lang="en-US" altLang="pt-BR" sz="3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* QUANDO?</a:t>
            </a:r>
          </a:p>
          <a:p>
            <a:pPr>
              <a:spcBef>
                <a:spcPct val="50000"/>
              </a:spcBef>
            </a:pPr>
            <a:r>
              <a:rPr lang="en-US" altLang="pt-BR" sz="3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* E A TERRA?</a:t>
            </a:r>
          </a:p>
          <a:p>
            <a:pPr>
              <a:spcBef>
                <a:spcPct val="50000"/>
              </a:spcBef>
            </a:pPr>
            <a:r>
              <a:rPr lang="en-US" altLang="pt-BR" sz="3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* ONDE ESTÁ ISTO NA BÍBLIA?</a:t>
            </a:r>
          </a:p>
        </p:txBody>
      </p:sp>
      <p:sp>
        <p:nvSpPr>
          <p:cNvPr id="41989" name="Text Box 5">
            <a:extLst>
              <a:ext uri="{FF2B5EF4-FFF2-40B4-BE49-F238E27FC236}">
                <a16:creationId xmlns:a16="http://schemas.microsoft.com/office/drawing/2014/main" id="{47289B55-3CD2-2444-C5E3-50B1E1E19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84150"/>
            <a:ext cx="6042025" cy="823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8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VOLTA DE JESUS</a:t>
            </a:r>
          </a:p>
        </p:txBody>
      </p:sp>
    </p:spTree>
  </p:cSld>
  <p:clrMapOvr>
    <a:masterClrMapping/>
  </p:clrMapOvr>
  <p:transition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>
            <a:extLst>
              <a:ext uri="{FF2B5EF4-FFF2-40B4-BE49-F238E27FC236}">
                <a16:creationId xmlns:a16="http://schemas.microsoft.com/office/drawing/2014/main" id="{E6E40995-005B-ACB5-4F0F-B73AAE86A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ext Box 4">
            <a:extLst>
              <a:ext uri="{FF2B5EF4-FFF2-40B4-BE49-F238E27FC236}">
                <a16:creationId xmlns:a16="http://schemas.microsoft.com/office/drawing/2014/main" id="{DFCB6D0C-EA50-0C1C-CF8D-F8B4AB329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057400"/>
            <a:ext cx="6781800" cy="44815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pt-BR" sz="4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* INVISÍVEL?</a:t>
            </a:r>
          </a:p>
          <a:p>
            <a:pPr>
              <a:spcBef>
                <a:spcPct val="50000"/>
              </a:spcBef>
            </a:pPr>
            <a:r>
              <a:rPr lang="en-US" altLang="pt-BR" sz="4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* ESPIRITUAL?</a:t>
            </a:r>
          </a:p>
          <a:p>
            <a:pPr>
              <a:spcBef>
                <a:spcPct val="50000"/>
              </a:spcBef>
            </a:pPr>
            <a:r>
              <a:rPr lang="en-US" altLang="pt-BR" sz="4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* JÁ VEIO?</a:t>
            </a:r>
          </a:p>
          <a:p>
            <a:pPr>
              <a:spcBef>
                <a:spcPct val="50000"/>
              </a:spcBef>
            </a:pPr>
            <a:r>
              <a:rPr lang="en-US" altLang="pt-BR" sz="4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* NÃO VIRÁ?</a:t>
            </a:r>
          </a:p>
          <a:p>
            <a:pPr>
              <a:spcBef>
                <a:spcPct val="50000"/>
              </a:spcBef>
            </a:pPr>
            <a:endParaRPr lang="en-US" altLang="pt-BR" sz="40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21509" name="Text Box 5">
            <a:extLst>
              <a:ext uri="{FF2B5EF4-FFF2-40B4-BE49-F238E27FC236}">
                <a16:creationId xmlns:a16="http://schemas.microsoft.com/office/drawing/2014/main" id="{5BDB9A38-03CB-8537-C118-CB55F2074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238125"/>
            <a:ext cx="6923087" cy="82391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8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COMO JESUS VIRÁ?</a:t>
            </a:r>
          </a:p>
        </p:txBody>
      </p:sp>
    </p:spTree>
  </p:cSld>
  <p:clrMapOvr>
    <a:masterClrMapping/>
  </p:clrMapOvr>
  <p:transition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9A19588E-8C92-4A89-61B3-EFDAEF3B6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1" name="Text Box 3">
            <a:extLst>
              <a:ext uri="{FF2B5EF4-FFF2-40B4-BE49-F238E27FC236}">
                <a16:creationId xmlns:a16="http://schemas.microsoft.com/office/drawing/2014/main" id="{5C69D699-6754-4EC0-A1A7-3034F644D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04800"/>
            <a:ext cx="7924800" cy="37528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3600" b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“Assim também Cristo, tendo-se oferecido uma vez para sempre para tirar os pecados de muitos, </a:t>
            </a:r>
            <a:r>
              <a:rPr lang="pt-BR" altLang="pt-BR" sz="3600" b="0">
                <a:solidFill>
                  <a:srgbClr val="00FF00"/>
                </a:solidFill>
                <a:effectLst/>
                <a:latin typeface="Arial Black" panose="020B0A04020102020204" pitchFamily="34" charset="0"/>
              </a:rPr>
              <a:t>aparecerá segunda vez,</a:t>
            </a:r>
            <a:r>
              <a:rPr lang="pt-BR" altLang="pt-BR" sz="3600" b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 sem pecado, aos que o aguardam para   a salvação.”  </a:t>
            </a:r>
            <a:r>
              <a:rPr lang="pt-BR" altLang="pt-BR" sz="2400" b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Hebreus 9:28</a:t>
            </a:r>
            <a:endParaRPr lang="pt-BR" altLang="pt-BR" sz="3600" b="0"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>
            <a:extLst>
              <a:ext uri="{FF2B5EF4-FFF2-40B4-BE49-F238E27FC236}">
                <a16:creationId xmlns:a16="http://schemas.microsoft.com/office/drawing/2014/main" id="{FFE10031-FA31-C797-4C96-F1A643EC8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Text Box 4">
            <a:extLst>
              <a:ext uri="{FF2B5EF4-FFF2-40B4-BE49-F238E27FC236}">
                <a16:creationId xmlns:a16="http://schemas.microsoft.com/office/drawing/2014/main" id="{A263E3FB-9E60-20A8-FFE1-068286F7C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5888038"/>
            <a:ext cx="8108950" cy="9144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54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QUANTOS O VERÃO?</a:t>
            </a:r>
          </a:p>
        </p:txBody>
      </p:sp>
    </p:spTree>
  </p:cSld>
  <p:clrMapOvr>
    <a:masterClrMapping/>
  </p:clrMapOvr>
  <p:transition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E355A682-0674-6BFB-1D8B-72BD9F700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1DC7B35D-8C1E-AB13-A314-0B3D0FDDC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962400"/>
            <a:ext cx="8534400" cy="2833688"/>
          </a:xfrm>
          <a:prstGeom prst="rect">
            <a:avLst/>
          </a:prstGeom>
          <a:noFill/>
          <a:ln>
            <a:noFill/>
          </a:ln>
          <a:effectLst>
            <a:outerShdw dist="56796" dir="3806097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4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“EIS QUE VEM COM AS NUVENS E TODO OLHO O VERÁ...” </a:t>
            </a:r>
          </a:p>
          <a:p>
            <a:pPr algn="ctr">
              <a:spcBef>
                <a:spcPct val="50000"/>
              </a:spcBef>
            </a:pPr>
            <a:r>
              <a:rPr lang="en-US" altLang="pt-BR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Apocalipse 1:7</a:t>
            </a:r>
            <a:endParaRPr lang="en-US" altLang="pt-BR" sz="44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>
            <a:extLst>
              <a:ext uri="{FF2B5EF4-FFF2-40B4-BE49-F238E27FC236}">
                <a16:creationId xmlns:a16="http://schemas.microsoft.com/office/drawing/2014/main" id="{ABAFE4D3-9B37-8EC0-70E2-3099046F4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>
            <a:extLst>
              <a:ext uri="{FF2B5EF4-FFF2-40B4-BE49-F238E27FC236}">
                <a16:creationId xmlns:a16="http://schemas.microsoft.com/office/drawing/2014/main" id="{D3D81E1E-0582-EA25-33DB-0FFF0627F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Text Box 4">
            <a:extLst>
              <a:ext uri="{FF2B5EF4-FFF2-40B4-BE49-F238E27FC236}">
                <a16:creationId xmlns:a16="http://schemas.microsoft.com/office/drawing/2014/main" id="{3E911929-9DD9-775E-3F1E-3C3DC02EC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2989263"/>
            <a:ext cx="8718550" cy="76200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4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PRA QUE VOLTARÁ JESUS?</a:t>
            </a:r>
          </a:p>
        </p:txBody>
      </p:sp>
    </p:spTree>
  </p:cSld>
  <p:clrMapOvr>
    <a:masterClrMapping/>
  </p:clrMapOvr>
  <p:transition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FF37F79B-8D07-723E-294D-BE4CB684D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7791" r="7791" b="14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9" name="Text Box 3">
            <a:extLst>
              <a:ext uri="{FF2B5EF4-FFF2-40B4-BE49-F238E27FC236}">
                <a16:creationId xmlns:a16="http://schemas.microsoft.com/office/drawing/2014/main" id="{E4C9D94B-F212-F0A7-E773-833387C77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52400"/>
            <a:ext cx="4724400" cy="3595688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400" b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“... Retribuirá  a cada um conforme as suas obras.”</a:t>
            </a:r>
            <a:endParaRPr lang="en-US" altLang="pt-BR" sz="4000" b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pt-BR" sz="3600" b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    </a:t>
            </a:r>
            <a:r>
              <a:rPr lang="en-US" altLang="pt-BR" sz="3600" b="0">
                <a:solidFill>
                  <a:schemeClr val="accent2"/>
                </a:solidFill>
                <a:effectLst/>
                <a:latin typeface="Arial Black" panose="020B0A04020102020204" pitchFamily="34" charset="0"/>
              </a:rPr>
              <a:t>Mateus 16:27</a:t>
            </a:r>
            <a:endParaRPr lang="en-US" altLang="pt-BR" sz="4000" b="0"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5">
            <a:extLst>
              <a:ext uri="{FF2B5EF4-FFF2-40B4-BE49-F238E27FC236}">
                <a16:creationId xmlns:a16="http://schemas.microsoft.com/office/drawing/2014/main" id="{7AEC3B4B-9DCE-147D-EF53-98F31DFA5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0" name="Text Box 4">
            <a:extLst>
              <a:ext uri="{FF2B5EF4-FFF2-40B4-BE49-F238E27FC236}">
                <a16:creationId xmlns:a16="http://schemas.microsoft.com/office/drawing/2014/main" id="{02F7BBA5-769D-A3EB-97A9-62D7AD8DD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8" y="5561013"/>
            <a:ext cx="8569325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4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QUEM ACOMPANHARÁ JESUS</a:t>
            </a:r>
          </a:p>
          <a:p>
            <a:pPr algn="ctr"/>
            <a:r>
              <a:rPr lang="pt-BR" altLang="pt-BR" sz="4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QUANDO ELE VOLTAR?</a:t>
            </a:r>
          </a:p>
        </p:txBody>
      </p:sp>
    </p:spTree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>
            <a:extLst>
              <a:ext uri="{FF2B5EF4-FFF2-40B4-BE49-F238E27FC236}">
                <a16:creationId xmlns:a16="http://schemas.microsoft.com/office/drawing/2014/main" id="{6B0CB228-37D5-84BD-22DD-5B48D1F14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39" name="Text Box 3">
            <a:extLst>
              <a:ext uri="{FF2B5EF4-FFF2-40B4-BE49-F238E27FC236}">
                <a16:creationId xmlns:a16="http://schemas.microsoft.com/office/drawing/2014/main" id="{FFD84BCF-8E1D-5B89-B702-001C8420E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209800"/>
            <a:ext cx="6424613" cy="1098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6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VOLTA           </a:t>
            </a:r>
          </a:p>
        </p:txBody>
      </p:sp>
      <p:sp>
        <p:nvSpPr>
          <p:cNvPr id="116740" name="Text Box 4">
            <a:extLst>
              <a:ext uri="{FF2B5EF4-FFF2-40B4-BE49-F238E27FC236}">
                <a16:creationId xmlns:a16="http://schemas.microsoft.com/office/drawing/2014/main" id="{DC2293AC-B128-6D7B-BBB1-4782AD0AB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388" y="730250"/>
            <a:ext cx="1116012" cy="1098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6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A </a:t>
            </a:r>
          </a:p>
        </p:txBody>
      </p:sp>
      <p:sp>
        <p:nvSpPr>
          <p:cNvPr id="116741" name="Text Box 5">
            <a:extLst>
              <a:ext uri="{FF2B5EF4-FFF2-40B4-BE49-F238E27FC236}">
                <a16:creationId xmlns:a16="http://schemas.microsoft.com/office/drawing/2014/main" id="{05CA8F88-3051-4A81-67B0-85EC72F99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098925"/>
            <a:ext cx="2343150" cy="10064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6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  DE </a:t>
            </a:r>
          </a:p>
        </p:txBody>
      </p:sp>
      <p:sp>
        <p:nvSpPr>
          <p:cNvPr id="116742" name="Text Box 6">
            <a:extLst>
              <a:ext uri="{FF2B5EF4-FFF2-40B4-BE49-F238E27FC236}">
                <a16:creationId xmlns:a16="http://schemas.microsoft.com/office/drawing/2014/main" id="{0CB8856B-98E9-2801-E242-1AE3C88E0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440363"/>
            <a:ext cx="3841750" cy="11890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7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JESUS </a:t>
            </a:r>
          </a:p>
        </p:txBody>
      </p:sp>
    </p:spTree>
  </p:cSld>
  <p:clrMapOvr>
    <a:masterClrMapping/>
  </p:clrMapOvr>
  <p:transition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3">
            <a:extLst>
              <a:ext uri="{FF2B5EF4-FFF2-40B4-BE49-F238E27FC236}">
                <a16:creationId xmlns:a16="http://schemas.microsoft.com/office/drawing/2014/main" id="{9BDC3324-A7E6-F5FA-01FB-E6448718C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3195638"/>
            <a:ext cx="7924800" cy="36623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“Quando vier o Filho do homem na sua majestade e todos os anjos com Ele, então, se assentará no trono da sua glória.” </a:t>
            </a:r>
          </a:p>
          <a:p>
            <a:pPr algn="ctr">
              <a:spcBef>
                <a:spcPct val="50000"/>
              </a:spcBef>
            </a:pPr>
            <a:r>
              <a:rPr lang="pt-BR" altLang="pt-BR" sz="3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pt-BR" altLang="pt-BR" sz="24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Mateus 25:31</a:t>
            </a:r>
            <a:endParaRPr lang="pt-BR" altLang="pt-BR" sz="36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>
            <a:extLst>
              <a:ext uri="{FF2B5EF4-FFF2-40B4-BE49-F238E27FC236}">
                <a16:creationId xmlns:a16="http://schemas.microsoft.com/office/drawing/2014/main" id="{78F6F47E-6E82-814F-D2AF-F903E1C89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Text Box 4">
            <a:extLst>
              <a:ext uri="{FF2B5EF4-FFF2-40B4-BE49-F238E27FC236}">
                <a16:creationId xmlns:a16="http://schemas.microsoft.com/office/drawing/2014/main" id="{8B099AF4-8CC7-BA26-AB18-EF0B3055D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5561013"/>
            <a:ext cx="9245600" cy="131127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4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COMO DEVEMOS </a:t>
            </a:r>
          </a:p>
          <a:p>
            <a:pPr algn="ctr"/>
            <a:r>
              <a:rPr lang="pt-BR" altLang="pt-BR" sz="4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CONSIDERAR ESTA PROMESSA?</a:t>
            </a:r>
          </a:p>
        </p:txBody>
      </p:sp>
    </p:spTree>
  </p:cSld>
  <p:clrMapOvr>
    <a:masterClrMapping/>
  </p:clrMapOvr>
  <p:transition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>
            <a:extLst>
              <a:ext uri="{FF2B5EF4-FFF2-40B4-BE49-F238E27FC236}">
                <a16:creationId xmlns:a16="http://schemas.microsoft.com/office/drawing/2014/main" id="{5912C083-08E9-2496-957C-EB4CE837F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Text Box 4">
            <a:extLst>
              <a:ext uri="{FF2B5EF4-FFF2-40B4-BE49-F238E27FC236}">
                <a16:creationId xmlns:a16="http://schemas.microsoft.com/office/drawing/2014/main" id="{2E79638A-D3AC-7010-1B5E-D9591181D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048000"/>
            <a:ext cx="7239000" cy="37814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4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“Aguardando a bendita esperança e a manisfestação da glória do nosso grande Deus e Salvador Cristo Jesus.”</a:t>
            </a:r>
            <a:r>
              <a:rPr lang="pt-BR" altLang="pt-BR" sz="4000" b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 </a:t>
            </a:r>
          </a:p>
          <a:p>
            <a:pPr algn="r">
              <a:spcBef>
                <a:spcPct val="50000"/>
              </a:spcBef>
            </a:pPr>
            <a:r>
              <a:rPr lang="pt-BR" altLang="pt-BR" sz="2800" b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Tito 2:13</a:t>
            </a:r>
            <a:endParaRPr lang="pt-BR" altLang="pt-BR" sz="4000" b="0">
              <a:effectLst/>
              <a:latin typeface="Arial Black" panose="020B0A04020102020204" pitchFamily="34" charset="0"/>
            </a:endParaRPr>
          </a:p>
        </p:txBody>
      </p:sp>
      <p:sp>
        <p:nvSpPr>
          <p:cNvPr id="14341" name="Text Box 5">
            <a:extLst>
              <a:ext uri="{FF2B5EF4-FFF2-40B4-BE49-F238E27FC236}">
                <a16:creationId xmlns:a16="http://schemas.microsoft.com/office/drawing/2014/main" id="{DA044A49-9CB2-7AEE-580D-AEC12B00E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98463"/>
            <a:ext cx="5027613" cy="8239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8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PREPARADOS!</a:t>
            </a:r>
          </a:p>
        </p:txBody>
      </p:sp>
    </p:spTree>
  </p:cSld>
  <p:clrMapOvr>
    <a:masterClrMapping/>
  </p:clrMapOvr>
  <p:transition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5" name="Picture 5">
            <a:extLst>
              <a:ext uri="{FF2B5EF4-FFF2-40B4-BE49-F238E27FC236}">
                <a16:creationId xmlns:a16="http://schemas.microsoft.com/office/drawing/2014/main" id="{06B08E0B-1AEE-5849-346B-D028B7A07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9" t="30000" r="40625" b="193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4" name="Text Box 4">
            <a:extLst>
              <a:ext uri="{FF2B5EF4-FFF2-40B4-BE49-F238E27FC236}">
                <a16:creationId xmlns:a16="http://schemas.microsoft.com/office/drawing/2014/main" id="{1C2735CD-EC57-4552-1510-BBCE80FB5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272088"/>
            <a:ext cx="8204200" cy="1311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4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O QUE DISSERAM OS ANJOS</a:t>
            </a:r>
          </a:p>
          <a:p>
            <a:pPr algn="ctr"/>
            <a:r>
              <a:rPr lang="pt-BR" altLang="pt-BR" sz="4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AOS DISCÍPULOS?</a:t>
            </a:r>
          </a:p>
        </p:txBody>
      </p:sp>
    </p:spTree>
  </p:cSld>
  <p:clrMapOvr>
    <a:masterClrMapping/>
  </p:clrMapOvr>
  <p:transition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>
            <a:extLst>
              <a:ext uri="{FF2B5EF4-FFF2-40B4-BE49-F238E27FC236}">
                <a16:creationId xmlns:a16="http://schemas.microsoft.com/office/drawing/2014/main" id="{4490AB53-819C-B330-D839-119CCA457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4" t="10001" b="134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Text Box 3">
            <a:extLst>
              <a:ext uri="{FF2B5EF4-FFF2-40B4-BE49-F238E27FC236}">
                <a16:creationId xmlns:a16="http://schemas.microsoft.com/office/drawing/2014/main" id="{517669E5-7E03-C0BF-2BF9-3597413D5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4905375"/>
            <a:ext cx="6553200" cy="1952625"/>
          </a:xfrm>
          <a:prstGeom prst="rect">
            <a:avLst/>
          </a:prstGeom>
          <a:noFill/>
          <a:ln>
            <a:noFill/>
          </a:ln>
          <a:effectLst>
            <a:outerShdw dist="56796" dir="3806097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“DA MESMA MANEIRA COMO FOI VOLTARÁ”    </a:t>
            </a:r>
            <a:r>
              <a:rPr lang="en-US" altLang="pt-BR" sz="3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altLang="pt-BR" sz="28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Atos 1:10,11</a:t>
            </a:r>
            <a:endParaRPr lang="en-US" altLang="pt-BR" sz="36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>
            <a:extLst>
              <a:ext uri="{FF2B5EF4-FFF2-40B4-BE49-F238E27FC236}">
                <a16:creationId xmlns:a16="http://schemas.microsoft.com/office/drawing/2014/main" id="{6275AD50-1175-38A2-1B4D-0C356457A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2" t="10001" r="9642" b="4606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3" name="Text Box 3">
            <a:extLst>
              <a:ext uri="{FF2B5EF4-FFF2-40B4-BE49-F238E27FC236}">
                <a16:creationId xmlns:a16="http://schemas.microsoft.com/office/drawing/2014/main" id="{F15BB454-930A-D451-93F0-787F8C498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13100"/>
            <a:ext cx="9144000" cy="34798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“Então, aparecerá no céu o sinal do Filho do Homem; todos os povos da terra se lamentarão e verão o Filho do Homem vindo sobre as nuvens do céu, com poder e muita glória.”  </a:t>
            </a:r>
          </a:p>
          <a:p>
            <a:pPr algn="ctr">
              <a:spcBef>
                <a:spcPct val="50000"/>
              </a:spcBef>
            </a:pPr>
            <a:r>
              <a:rPr lang="pt-BR" altLang="pt-BR" sz="28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Mateus 24:30</a:t>
            </a:r>
            <a:endParaRPr lang="pt-BR" altLang="pt-BR" sz="40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5" name="Rectangle 7">
            <a:extLst>
              <a:ext uri="{FF2B5EF4-FFF2-40B4-BE49-F238E27FC236}">
                <a16:creationId xmlns:a16="http://schemas.microsoft.com/office/drawing/2014/main" id="{EDCD4468-6AE5-FC9E-AFFC-B1A16CB2B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0"/>
            <a:ext cx="31242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48134" name="Picture 6">
            <a:extLst>
              <a:ext uri="{FF2B5EF4-FFF2-40B4-BE49-F238E27FC236}">
                <a16:creationId xmlns:a16="http://schemas.microsoft.com/office/drawing/2014/main" id="{B6B93216-EACA-6398-5004-6B8505B2D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19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2" name="Text Box 4">
            <a:extLst>
              <a:ext uri="{FF2B5EF4-FFF2-40B4-BE49-F238E27FC236}">
                <a16:creationId xmlns:a16="http://schemas.microsoft.com/office/drawing/2014/main" id="{1B8828C2-B325-3865-61A3-8EF446C57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4087813"/>
            <a:ext cx="3629025" cy="21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pt-BR" altLang="pt-BR" sz="4400" b="0">
                <a:effectLst/>
                <a:latin typeface="Arial Black" panose="020B0A04020102020204" pitchFamily="34" charset="0"/>
              </a:rPr>
              <a:t>COMO</a:t>
            </a:r>
          </a:p>
          <a:p>
            <a:pPr algn="r"/>
            <a:r>
              <a:rPr lang="pt-BR" altLang="pt-BR" sz="4400" b="0">
                <a:effectLst/>
                <a:latin typeface="Arial Black" panose="020B0A04020102020204" pitchFamily="34" charset="0"/>
              </a:rPr>
              <a:t>NÃO SE</a:t>
            </a:r>
          </a:p>
          <a:p>
            <a:pPr algn="r"/>
            <a:r>
              <a:rPr lang="pt-BR" altLang="pt-BR" sz="4400" b="0">
                <a:effectLst/>
                <a:latin typeface="Arial Black" panose="020B0A04020102020204" pitchFamily="34" charset="0"/>
              </a:rPr>
              <a:t>ENGANAR?</a:t>
            </a:r>
          </a:p>
        </p:txBody>
      </p:sp>
    </p:spTree>
  </p:cSld>
  <p:clrMapOvr>
    <a:masterClrMapping/>
  </p:clrMapOvr>
  <p:transition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1" name="Rectangle 7">
            <a:extLst>
              <a:ext uri="{FF2B5EF4-FFF2-40B4-BE49-F238E27FC236}">
                <a16:creationId xmlns:a16="http://schemas.microsoft.com/office/drawing/2014/main" id="{6CC7BD7A-2D23-4C92-7E38-B76ECC9F5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67000"/>
            <a:ext cx="91440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749" name="Text Box 5">
            <a:extLst>
              <a:ext uri="{FF2B5EF4-FFF2-40B4-BE49-F238E27FC236}">
                <a16:creationId xmlns:a16="http://schemas.microsoft.com/office/drawing/2014/main" id="{F97003DD-2B20-5D66-AAB9-5EA2A810A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716338"/>
            <a:ext cx="8991600" cy="28368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“Porque, assim como o relâmpago sai do oriente e se mostra até no ocidente, assim há de ser a vinda do Filho do homem.”</a:t>
            </a:r>
            <a:r>
              <a:rPr lang="pt-BR" altLang="pt-BR" sz="3600" b="0">
                <a:effectLst/>
                <a:latin typeface="Arial Black" panose="020B0A04020102020204" pitchFamily="34" charset="0"/>
              </a:rPr>
              <a:t>  </a:t>
            </a:r>
          </a:p>
          <a:p>
            <a:pPr algn="ctr">
              <a:spcBef>
                <a:spcPct val="50000"/>
              </a:spcBef>
            </a:pPr>
            <a:r>
              <a:rPr lang="pt-BR" altLang="pt-BR" sz="2400" b="0">
                <a:solidFill>
                  <a:srgbClr val="00FFFF"/>
                </a:solidFill>
                <a:effectLst/>
                <a:latin typeface="Arial Black" panose="020B0A04020102020204" pitchFamily="34" charset="0"/>
              </a:rPr>
              <a:t>Mateus 24: 27</a:t>
            </a:r>
            <a:endParaRPr lang="pt-BR" altLang="pt-BR" sz="3600" b="0">
              <a:effectLst/>
              <a:latin typeface="Arial Black" panose="020B0A04020102020204" pitchFamily="34" charset="0"/>
            </a:endParaRPr>
          </a:p>
        </p:txBody>
      </p:sp>
      <p:pic>
        <p:nvPicPr>
          <p:cNvPr id="31750" name="Picture 6">
            <a:extLst>
              <a:ext uri="{FF2B5EF4-FFF2-40B4-BE49-F238E27FC236}">
                <a16:creationId xmlns:a16="http://schemas.microsoft.com/office/drawing/2014/main" id="{D29AE123-33A0-F01B-34B8-00473C468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1" b="39787"/>
          <a:stretch>
            <a:fillRect/>
          </a:stretch>
        </p:blipFill>
        <p:spPr bwMode="auto">
          <a:xfrm>
            <a:off x="0" y="0"/>
            <a:ext cx="91440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>
            <a:extLst>
              <a:ext uri="{FF2B5EF4-FFF2-40B4-BE49-F238E27FC236}">
                <a16:creationId xmlns:a16="http://schemas.microsoft.com/office/drawing/2014/main" id="{78A39BFD-B384-F04F-CD67-FA019F59E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6" name="Text Box 4">
            <a:extLst>
              <a:ext uri="{FF2B5EF4-FFF2-40B4-BE49-F238E27FC236}">
                <a16:creationId xmlns:a16="http://schemas.microsoft.com/office/drawing/2014/main" id="{4484693A-F901-11C3-9773-0EA9E1135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2263" y="227013"/>
            <a:ext cx="6256337" cy="1311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4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O QUE ACONTECERÁ </a:t>
            </a:r>
          </a:p>
          <a:p>
            <a:pPr algn="ctr"/>
            <a:r>
              <a:rPr lang="pt-BR" altLang="pt-BR" sz="4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COM OS MORTOS?</a:t>
            </a:r>
          </a:p>
        </p:txBody>
      </p:sp>
    </p:spTree>
  </p:cSld>
  <p:clrMapOvr>
    <a:masterClrMapping/>
  </p:clrMapOvr>
  <p:transition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BAE65151-EED6-F8B2-76E4-7BC50D284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Text Box 3">
            <a:extLst>
              <a:ext uri="{FF2B5EF4-FFF2-40B4-BE49-F238E27FC236}">
                <a16:creationId xmlns:a16="http://schemas.microsoft.com/office/drawing/2014/main" id="{A23839C7-E9EC-FF9D-1A13-3E3448012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65400"/>
            <a:ext cx="9144000" cy="40290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“Porquanto o Senhor mesmo, dada a sua palavra de ordem, ouvida a voz do arcanjo, e ressoada a trombeta de Deus, descerá dos céus, e os mortos em Cristo ressuscitarão primeiro.” </a:t>
            </a:r>
          </a:p>
          <a:p>
            <a:pPr algn="ctr">
              <a:spcBef>
                <a:spcPct val="50000"/>
              </a:spcBef>
            </a:pPr>
            <a:r>
              <a:rPr lang="en-US" altLang="pt-BR" sz="28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I Tessalonicenses  4:16</a:t>
            </a:r>
            <a:endParaRPr lang="en-US" altLang="pt-BR" sz="40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588A8C1-84F7-64ED-61E7-F62E98824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Text Box 6">
            <a:extLst>
              <a:ext uri="{FF2B5EF4-FFF2-40B4-BE49-F238E27FC236}">
                <a16:creationId xmlns:a16="http://schemas.microsoft.com/office/drawing/2014/main" id="{2ACD1BF3-E4B9-F4B3-A2C3-FE468B19F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8" y="5943600"/>
            <a:ext cx="911701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4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QUAL O FUTURO DO NOSSO MUNDO?</a:t>
            </a:r>
          </a:p>
        </p:txBody>
      </p:sp>
    </p:spTree>
  </p:cSld>
  <p:clrMapOvr>
    <a:masterClrMapping/>
  </p:clrMapOvr>
  <p:transition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>
            <a:extLst>
              <a:ext uri="{FF2B5EF4-FFF2-40B4-BE49-F238E27FC236}">
                <a16:creationId xmlns:a16="http://schemas.microsoft.com/office/drawing/2014/main" id="{138BD3E1-A6FC-60AF-B978-6C18A8A46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0" name="Text Box 4">
            <a:extLst>
              <a:ext uri="{FF2B5EF4-FFF2-40B4-BE49-F238E27FC236}">
                <a16:creationId xmlns:a16="http://schemas.microsoft.com/office/drawing/2014/main" id="{CCB0417E-E1B7-EA05-23AE-0B5A21416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5" y="5281613"/>
            <a:ext cx="6097588" cy="1098550"/>
          </a:xfrm>
          <a:prstGeom prst="rect">
            <a:avLst/>
          </a:prstGeom>
          <a:noFill/>
          <a:ln>
            <a:noFill/>
          </a:ln>
          <a:effectLst>
            <a:outerShdw dist="56796" dir="3806097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6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E OS VIVOS?</a:t>
            </a:r>
          </a:p>
        </p:txBody>
      </p:sp>
    </p:spTree>
  </p:cSld>
  <p:clrMapOvr>
    <a:masterClrMapping/>
  </p:clrMapOvr>
  <p:transition>
    <p:split orient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>
            <a:extLst>
              <a:ext uri="{FF2B5EF4-FFF2-40B4-BE49-F238E27FC236}">
                <a16:creationId xmlns:a16="http://schemas.microsoft.com/office/drawing/2014/main" id="{B1538D16-2D8F-1D67-4F29-6C40E1FE0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Text Box 3">
            <a:extLst>
              <a:ext uri="{FF2B5EF4-FFF2-40B4-BE49-F238E27FC236}">
                <a16:creationId xmlns:a16="http://schemas.microsoft.com/office/drawing/2014/main" id="{4C7A8E2D-6D76-7477-71A6-CF5A30EB2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276475"/>
            <a:ext cx="8458200" cy="4440238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80000"/>
              </a:lnSpc>
              <a:spcBef>
                <a:spcPct val="50000"/>
              </a:spcBef>
            </a:pPr>
            <a:r>
              <a:rPr lang="en-US" altLang="pt-BR" sz="3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“Depois, nós, os vivos, os que ficarmos, seremos arrebatados juntamente com eles, entre nuvens, para o encontro do Senhor nos ares, e assim, estaremos para sempre com o Senhor.”</a:t>
            </a:r>
          </a:p>
          <a:p>
            <a:pPr algn="r">
              <a:lnSpc>
                <a:spcPct val="80000"/>
              </a:lnSpc>
              <a:spcBef>
                <a:spcPct val="50000"/>
              </a:spcBef>
            </a:pPr>
            <a:r>
              <a:rPr lang="en-US" altLang="pt-BR" sz="3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</a:t>
            </a:r>
          </a:p>
          <a:p>
            <a:pPr algn="r">
              <a:lnSpc>
                <a:spcPct val="80000"/>
              </a:lnSpc>
              <a:spcBef>
                <a:spcPct val="50000"/>
              </a:spcBef>
            </a:pPr>
            <a:r>
              <a:rPr lang="en-US" altLang="pt-BR" sz="28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I Tessalonicenses 4: 17</a:t>
            </a:r>
            <a:endParaRPr lang="en-US" altLang="pt-BR" sz="40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>
            <a:extLst>
              <a:ext uri="{FF2B5EF4-FFF2-40B4-BE49-F238E27FC236}">
                <a16:creationId xmlns:a16="http://schemas.microsoft.com/office/drawing/2014/main" id="{7C50C701-BC97-C325-F833-C9CFC9878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>
            <a:extLst>
              <a:ext uri="{FF2B5EF4-FFF2-40B4-BE49-F238E27FC236}">
                <a16:creationId xmlns:a16="http://schemas.microsoft.com/office/drawing/2014/main" id="{A4B0292C-565A-7DDF-920B-D956BDECC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8" name="Text Box 4">
            <a:extLst>
              <a:ext uri="{FF2B5EF4-FFF2-40B4-BE49-F238E27FC236}">
                <a16:creationId xmlns:a16="http://schemas.microsoft.com/office/drawing/2014/main" id="{CF256DCA-4FAB-C079-F61B-D2758B5C2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94075"/>
            <a:ext cx="9144000" cy="3387725"/>
          </a:xfrm>
          <a:prstGeom prst="rect">
            <a:avLst/>
          </a:prstGeom>
          <a:noFill/>
          <a:ln>
            <a:noFill/>
          </a:ln>
          <a:effectLst>
            <a:outerShdw dist="56796" dir="3806097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“Num momento, num abrir e fechar de olhos, ao ressoar da última trombeta. A trombeta soará, os mortos ressuscitarão incorruptíveis, e nós seremos transformados.</a:t>
            </a:r>
            <a:endParaRPr lang="pt-BR" altLang="pt-BR" sz="3600" b="0"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DDC20FB6-501A-512E-B5E3-2E6F131D5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2" name="Text Box 4">
            <a:extLst>
              <a:ext uri="{FF2B5EF4-FFF2-40B4-BE49-F238E27FC236}">
                <a16:creationId xmlns:a16="http://schemas.microsoft.com/office/drawing/2014/main" id="{6942AB65-45E3-FCD7-6303-9766AE029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29000"/>
            <a:ext cx="9144000" cy="31400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Porque é necessário que este corpo corruptível se revista da incorruptibilidade, e que o corpo mortal se revista da imortalidade.</a:t>
            </a:r>
            <a:endParaRPr lang="pt-BR" altLang="pt-BR" sz="4000" b="0"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057FAD3C-E38C-9E27-93DE-A3DA84844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5" name="Text Box 3">
            <a:extLst>
              <a:ext uri="{FF2B5EF4-FFF2-40B4-BE49-F238E27FC236}">
                <a16:creationId xmlns:a16="http://schemas.microsoft.com/office/drawing/2014/main" id="{C3A85995-20EF-2931-AEA4-428E80992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92375"/>
            <a:ext cx="9144000" cy="40290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E, quando este corpo corruptível se revestir de incorruptibilidade, e o que é mortal se revestir de imortalidade, então, se cumprirá a palavra que está escrita: Tragada foi a morte pela vitória.” </a:t>
            </a:r>
          </a:p>
          <a:p>
            <a:pPr algn="ctr">
              <a:spcBef>
                <a:spcPct val="50000"/>
              </a:spcBef>
            </a:pPr>
            <a:r>
              <a:rPr lang="pt-BR" altLang="pt-BR" sz="28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I Coríntios 15: 52-55</a:t>
            </a:r>
            <a:endParaRPr lang="pt-BR" altLang="pt-BR" sz="40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D82075EF-A132-DFE8-B9CE-C1AAB6AA5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19" name="Text Box 3">
            <a:extLst>
              <a:ext uri="{FF2B5EF4-FFF2-40B4-BE49-F238E27FC236}">
                <a16:creationId xmlns:a16="http://schemas.microsoft.com/office/drawing/2014/main" id="{BE4AEE5F-066C-82D4-62F0-112DC124B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19463"/>
            <a:ext cx="9144000" cy="33861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“E Ele enviará os seus anjos, com grande clangor de trombeta, os quais reunirão os seus escolhidos, dos quatro ventos, de uma a outra extremidade dos céus.”           </a:t>
            </a:r>
          </a:p>
          <a:p>
            <a:pPr algn="ctr">
              <a:spcBef>
                <a:spcPct val="50000"/>
              </a:spcBef>
            </a:pPr>
            <a:r>
              <a:rPr lang="pt-BR" altLang="pt-BR" sz="24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Mateus 24:31</a:t>
            </a:r>
            <a:endParaRPr lang="pt-BR" altLang="pt-BR" sz="36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>
            <a:extLst>
              <a:ext uri="{FF2B5EF4-FFF2-40B4-BE49-F238E27FC236}">
                <a16:creationId xmlns:a16="http://schemas.microsoft.com/office/drawing/2014/main" id="{F680B4B8-4255-CA6E-6B02-97B2B7392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9" name="Text Box 3">
            <a:extLst>
              <a:ext uri="{FF2B5EF4-FFF2-40B4-BE49-F238E27FC236}">
                <a16:creationId xmlns:a16="http://schemas.microsoft.com/office/drawing/2014/main" id="{67349214-7101-DD4F-FD24-28E5F5750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8305800" cy="436086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en-US" altLang="pt-BR" sz="4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“NO CÉU”                                          “ SOBRE AS NUVENS”</a:t>
            </a:r>
          </a:p>
          <a:p>
            <a:pPr>
              <a:spcBef>
                <a:spcPct val="50000"/>
              </a:spcBef>
            </a:pPr>
            <a:r>
              <a:rPr lang="en-US" altLang="pt-BR" sz="4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“COM PODER E MUITA  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pt-BR" sz="4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 GLÓRIA”    </a:t>
            </a:r>
            <a:r>
              <a:rPr lang="en-US" altLang="pt-BR" sz="28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Mateus 24:30</a:t>
            </a:r>
            <a:r>
              <a:rPr lang="en-US" altLang="pt-BR" sz="4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pt-BR" sz="4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“COM OS ANJOS” </a:t>
            </a:r>
            <a:r>
              <a:rPr lang="en-US" altLang="pt-BR" sz="28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Mateus 16:27</a:t>
            </a:r>
            <a:endParaRPr lang="en-US" altLang="pt-BR" sz="40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9" name="Picture 5">
            <a:extLst>
              <a:ext uri="{FF2B5EF4-FFF2-40B4-BE49-F238E27FC236}">
                <a16:creationId xmlns:a16="http://schemas.microsoft.com/office/drawing/2014/main" id="{384D3C33-6304-2810-2FC3-164E89C98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8" name="Text Box 4">
            <a:extLst>
              <a:ext uri="{FF2B5EF4-FFF2-40B4-BE49-F238E27FC236}">
                <a16:creationId xmlns:a16="http://schemas.microsoft.com/office/drawing/2014/main" id="{833F151A-4520-D0C6-76DD-2A1052E68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73688"/>
            <a:ext cx="9169400" cy="11588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35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QUE FARÃO OS ÍMPIOS</a:t>
            </a:r>
          </a:p>
          <a:p>
            <a:pPr algn="ctr"/>
            <a:r>
              <a:rPr lang="pt-BR" altLang="pt-BR" sz="35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POR OCASIÃO DA VOLTA DE JESUS?</a:t>
            </a:r>
          </a:p>
        </p:txBody>
      </p:sp>
    </p:spTree>
  </p:cSld>
  <p:clrMapOvr>
    <a:masterClrMapping/>
  </p:clrMapOvr>
  <p:transition>
    <p:split orient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>
            <a:extLst>
              <a:ext uri="{FF2B5EF4-FFF2-40B4-BE49-F238E27FC236}">
                <a16:creationId xmlns:a16="http://schemas.microsoft.com/office/drawing/2014/main" id="{16F10A0D-1FD5-8AE1-5895-DAD6C9640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6667" b="148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3" name="Text Box 3">
            <a:extLst>
              <a:ext uri="{FF2B5EF4-FFF2-40B4-BE49-F238E27FC236}">
                <a16:creationId xmlns:a16="http://schemas.microsoft.com/office/drawing/2014/main" id="{C7BAF46D-2114-D25E-7352-D9CD7BF11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1438"/>
            <a:ext cx="9144000" cy="36623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“E disseram aos montes e aos rochedos: Caí sobre nós e escondei-nos da face daquele que se assenta no trono e da ira do Cordeiro.”        </a:t>
            </a:r>
          </a:p>
          <a:p>
            <a:pPr algn="ctr">
              <a:spcBef>
                <a:spcPct val="50000"/>
              </a:spcBef>
            </a:pPr>
            <a:r>
              <a:rPr lang="pt-BR" altLang="pt-BR" sz="24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Apocalipse</a:t>
            </a:r>
            <a:r>
              <a:rPr lang="pt-BR" altLang="pt-BR" sz="3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pt-BR" altLang="pt-BR" sz="24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6:16</a:t>
            </a:r>
            <a:endParaRPr lang="pt-BR" altLang="pt-BR" sz="36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>
            <a:extLst>
              <a:ext uri="{FF2B5EF4-FFF2-40B4-BE49-F238E27FC236}">
                <a16:creationId xmlns:a16="http://schemas.microsoft.com/office/drawing/2014/main" id="{1827F779-AD75-6FE7-781D-61A97AB17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0" b="3023"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Text Box 4">
            <a:extLst>
              <a:ext uri="{FF2B5EF4-FFF2-40B4-BE49-F238E27FC236}">
                <a16:creationId xmlns:a16="http://schemas.microsoft.com/office/drawing/2014/main" id="{30FDE310-D806-C5D8-8417-3374E01DF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280988"/>
            <a:ext cx="7766050" cy="255905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5400" b="0">
                <a:solidFill>
                  <a:srgbClr val="FF3300"/>
                </a:solidFill>
                <a:effectLst/>
                <a:latin typeface="Arial Black" panose="020B0A04020102020204" pitchFamily="34" charset="0"/>
              </a:rPr>
              <a:t>GUERRA NUCLEAR?</a:t>
            </a:r>
          </a:p>
          <a:p>
            <a:endParaRPr lang="pt-BR" altLang="pt-BR" sz="5400" b="0">
              <a:solidFill>
                <a:srgbClr val="FF3300"/>
              </a:solidFill>
              <a:effectLst/>
              <a:latin typeface="Arial Black" panose="020B0A04020102020204" pitchFamily="34" charset="0"/>
            </a:endParaRPr>
          </a:p>
          <a:p>
            <a:endParaRPr lang="pt-BR" altLang="pt-BR" sz="5400" b="0">
              <a:solidFill>
                <a:srgbClr val="FF33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4" name="Rectangle 6">
            <a:extLst>
              <a:ext uri="{FF2B5EF4-FFF2-40B4-BE49-F238E27FC236}">
                <a16:creationId xmlns:a16="http://schemas.microsoft.com/office/drawing/2014/main" id="{767582A4-08F3-CA3F-6EC7-FC1300AFF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53253" name="Picture 5">
            <a:extLst>
              <a:ext uri="{FF2B5EF4-FFF2-40B4-BE49-F238E27FC236}">
                <a16:creationId xmlns:a16="http://schemas.microsoft.com/office/drawing/2014/main" id="{C81BC34E-3CF7-64B0-BE11-95D4F615E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0"/>
          <a:stretch>
            <a:fillRect/>
          </a:stretch>
        </p:blipFill>
        <p:spPr bwMode="auto">
          <a:xfrm>
            <a:off x="0" y="0"/>
            <a:ext cx="5251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2" name="Text Box 4">
            <a:extLst>
              <a:ext uri="{FF2B5EF4-FFF2-40B4-BE49-F238E27FC236}">
                <a16:creationId xmlns:a16="http://schemas.microsoft.com/office/drawing/2014/main" id="{B759158D-B4B4-1840-E943-7AC8D7BBE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785813"/>
            <a:ext cx="4373563" cy="1006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60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QUANDO?</a:t>
            </a:r>
          </a:p>
        </p:txBody>
      </p:sp>
    </p:spTree>
  </p:cSld>
  <p:clrMapOvr>
    <a:masterClrMapping/>
  </p:clrMapOvr>
  <p:transition>
    <p:split orient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>
            <a:extLst>
              <a:ext uri="{FF2B5EF4-FFF2-40B4-BE49-F238E27FC236}">
                <a16:creationId xmlns:a16="http://schemas.microsoft.com/office/drawing/2014/main" id="{EADD67E5-649C-017C-ADAB-4127743C6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18126" b="159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Text Box 3">
            <a:extLst>
              <a:ext uri="{FF2B5EF4-FFF2-40B4-BE49-F238E27FC236}">
                <a16:creationId xmlns:a16="http://schemas.microsoft.com/office/drawing/2014/main" id="{BABE44E2-F394-FE8E-511B-967CDFEC3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"/>
            <a:ext cx="8610600" cy="29305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 DAQUELE DIA E HORA, PORÉM NINGUÉM SABE, NEM OS ANJOS DO CÉU, NEM O FILHO, SENÃO O PAI.”  </a:t>
            </a:r>
          </a:p>
          <a:p>
            <a:pPr algn="ctr">
              <a:spcBef>
                <a:spcPct val="50000"/>
              </a:spcBef>
            </a:pPr>
            <a:r>
              <a:rPr lang="en-US" altLang="pt-BR" sz="28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Mateus 24:36</a:t>
            </a:r>
            <a:endParaRPr lang="en-US" altLang="pt-BR" sz="48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>
            <a:extLst>
              <a:ext uri="{FF2B5EF4-FFF2-40B4-BE49-F238E27FC236}">
                <a16:creationId xmlns:a16="http://schemas.microsoft.com/office/drawing/2014/main" id="{6240EFEB-7A8F-3DE9-2B7B-CD3D71895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5" name="Text Box 3">
            <a:extLst>
              <a:ext uri="{FF2B5EF4-FFF2-40B4-BE49-F238E27FC236}">
                <a16:creationId xmlns:a16="http://schemas.microsoft.com/office/drawing/2014/main" id="{F761548D-0674-DC11-3206-BE70C01FD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13100"/>
            <a:ext cx="9144000" cy="32861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pt-BR" altLang="pt-BR" sz="3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“E naquele dia se dirá; Eis que este é o nosso Deus, a quem aguardávamos, e Ele nos salvará: Este é o Senhor, a quem aguardávamos: na Sua salvação exultaremos e nos alegraremos.”       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Isaías 25:9</a:t>
            </a:r>
            <a:endParaRPr lang="pt-BR" altLang="pt-BR" sz="40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extLst>
              <a:ext uri="{FF2B5EF4-FFF2-40B4-BE49-F238E27FC236}">
                <a16:creationId xmlns:a16="http://schemas.microsoft.com/office/drawing/2014/main" id="{BC1A249D-93A8-4AD6-B934-3C9260455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7" name="Text Box 3">
            <a:extLst>
              <a:ext uri="{FF2B5EF4-FFF2-40B4-BE49-F238E27FC236}">
                <a16:creationId xmlns:a16="http://schemas.microsoft.com/office/drawing/2014/main" id="{410F9B49-ACDB-91D0-C52D-C02E26D66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92600"/>
            <a:ext cx="8991600" cy="219551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“Por isso, ficai também vós apercebidos; porque, à hora em que não cuidais, o Filho do homem virá” </a:t>
            </a:r>
          </a:p>
          <a:p>
            <a:pPr algn="ctr">
              <a:spcBef>
                <a:spcPct val="50000"/>
              </a:spcBef>
            </a:pPr>
            <a:r>
              <a:rPr lang="pt-BR" altLang="pt-BR" sz="28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Mateus 24:44</a:t>
            </a:r>
            <a:endParaRPr lang="pt-BR" altLang="pt-BR" sz="40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5" name="Picture 3">
            <a:extLst>
              <a:ext uri="{FF2B5EF4-FFF2-40B4-BE49-F238E27FC236}">
                <a16:creationId xmlns:a16="http://schemas.microsoft.com/office/drawing/2014/main" id="{0EF972BB-53FD-3559-CAC8-8EB8BC374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8763"/>
            <a:ext cx="9144000" cy="411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8" name="Text Box 6">
            <a:extLst>
              <a:ext uri="{FF2B5EF4-FFF2-40B4-BE49-F238E27FC236}">
                <a16:creationId xmlns:a16="http://schemas.microsoft.com/office/drawing/2014/main" id="{889E5630-8C9C-47F0-98AA-C95448480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84150"/>
            <a:ext cx="5365750" cy="667385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7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JESUS</a:t>
            </a: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r>
              <a:rPr lang="pt-BR" altLang="pt-BR" sz="7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VOLTARÁ!</a:t>
            </a:r>
          </a:p>
        </p:txBody>
      </p:sp>
    </p:spTree>
  </p:cSld>
  <p:clrMapOvr>
    <a:masterClrMapping/>
  </p:clrMapOvr>
  <p:transition>
    <p:split orient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>
              <a:ext uri="{FF2B5EF4-FFF2-40B4-BE49-F238E27FC236}">
                <a16:creationId xmlns:a16="http://schemas.microsoft.com/office/drawing/2014/main" id="{5CBDD116-FCEF-513A-9E41-DC5574445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8763"/>
            <a:ext cx="9144000" cy="411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0" name="Text Box 4">
            <a:extLst>
              <a:ext uri="{FF2B5EF4-FFF2-40B4-BE49-F238E27FC236}">
                <a16:creationId xmlns:a16="http://schemas.microsoft.com/office/drawing/2014/main" id="{5D40814E-07B1-A3E1-DED0-7D0339B08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84150"/>
            <a:ext cx="5365750" cy="667385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7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JESUS</a:t>
            </a: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r>
              <a:rPr lang="pt-BR" altLang="pt-BR" sz="7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VOLTARÁ!</a:t>
            </a:r>
          </a:p>
        </p:txBody>
      </p:sp>
    </p:spTree>
  </p:cSld>
  <p:clrMapOvr>
    <a:masterClrMapping/>
  </p:clrMapOvr>
  <p:transition>
    <p:split orient="vert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>
            <a:extLst>
              <a:ext uri="{FF2B5EF4-FFF2-40B4-BE49-F238E27FC236}">
                <a16:creationId xmlns:a16="http://schemas.microsoft.com/office/drawing/2014/main" id="{3F7E3C71-1182-0631-0CCD-41BFDDD30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8763"/>
            <a:ext cx="9144000" cy="411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4" name="Text Box 4">
            <a:extLst>
              <a:ext uri="{FF2B5EF4-FFF2-40B4-BE49-F238E27FC236}">
                <a16:creationId xmlns:a16="http://schemas.microsoft.com/office/drawing/2014/main" id="{A1999D3F-4B7C-82BB-63B4-B5BD60A9B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84150"/>
            <a:ext cx="5365750" cy="667385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7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JESUS</a:t>
            </a: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r>
              <a:rPr lang="pt-BR" altLang="pt-BR" sz="7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VOLTARÁ!</a:t>
            </a:r>
          </a:p>
        </p:txBody>
      </p:sp>
    </p:spTree>
  </p:cSld>
  <p:clrMapOvr>
    <a:masterClrMapping/>
  </p:clrMapOvr>
  <p:transition>
    <p:split orient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>
            <a:extLst>
              <a:ext uri="{FF2B5EF4-FFF2-40B4-BE49-F238E27FC236}">
                <a16:creationId xmlns:a16="http://schemas.microsoft.com/office/drawing/2014/main" id="{B4D56712-107F-4F08-5FB5-9D9B26F99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8763"/>
            <a:ext cx="9144000" cy="411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48" name="Text Box 4">
            <a:extLst>
              <a:ext uri="{FF2B5EF4-FFF2-40B4-BE49-F238E27FC236}">
                <a16:creationId xmlns:a16="http://schemas.microsoft.com/office/drawing/2014/main" id="{DBFE2CC5-F04F-E904-D7C8-376F1ED63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84150"/>
            <a:ext cx="5365750" cy="667385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7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JESUS</a:t>
            </a: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r>
              <a:rPr lang="pt-BR" altLang="pt-BR" sz="7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VOLTARÁ!</a:t>
            </a:r>
          </a:p>
        </p:txBody>
      </p:sp>
    </p:spTree>
  </p:cSld>
  <p:clrMapOvr>
    <a:masterClrMapping/>
  </p:clrMapOvr>
  <p:transition>
    <p:split orient="vert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>
            <a:extLst>
              <a:ext uri="{FF2B5EF4-FFF2-40B4-BE49-F238E27FC236}">
                <a16:creationId xmlns:a16="http://schemas.microsoft.com/office/drawing/2014/main" id="{9A5C0491-5544-3CF6-2832-367A48D0C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8763"/>
            <a:ext cx="9144000" cy="411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2" name="Text Box 4">
            <a:extLst>
              <a:ext uri="{FF2B5EF4-FFF2-40B4-BE49-F238E27FC236}">
                <a16:creationId xmlns:a16="http://schemas.microsoft.com/office/drawing/2014/main" id="{7E427A66-44F1-5209-6D72-DBF7FA319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84150"/>
            <a:ext cx="5365750" cy="667385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7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JESUS</a:t>
            </a: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r>
              <a:rPr lang="pt-BR" altLang="pt-BR" sz="7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VOLTARÁ!</a:t>
            </a:r>
          </a:p>
        </p:txBody>
      </p:sp>
    </p:spTree>
  </p:cSld>
  <p:clrMapOvr>
    <a:masterClrMapping/>
  </p:clrMapOvr>
  <p:transition>
    <p:split orient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>
            <a:extLst>
              <a:ext uri="{FF2B5EF4-FFF2-40B4-BE49-F238E27FC236}">
                <a16:creationId xmlns:a16="http://schemas.microsoft.com/office/drawing/2014/main" id="{F45EE0BD-9044-F160-6B4E-AA8A2CD78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8763"/>
            <a:ext cx="9144000" cy="411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6" name="Text Box 4">
            <a:extLst>
              <a:ext uri="{FF2B5EF4-FFF2-40B4-BE49-F238E27FC236}">
                <a16:creationId xmlns:a16="http://schemas.microsoft.com/office/drawing/2014/main" id="{A389B607-175A-02AA-ACDB-FEA49755F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84150"/>
            <a:ext cx="5365750" cy="667385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7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JESUS</a:t>
            </a: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r>
              <a:rPr lang="pt-BR" altLang="pt-BR" sz="7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VOLTARÁ!</a:t>
            </a:r>
          </a:p>
        </p:txBody>
      </p:sp>
    </p:spTree>
  </p:cSld>
  <p:clrMapOvr>
    <a:masterClrMapping/>
  </p:clrMapOvr>
  <p:transition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>
            <a:extLst>
              <a:ext uri="{FF2B5EF4-FFF2-40B4-BE49-F238E27FC236}">
                <a16:creationId xmlns:a16="http://schemas.microsoft.com/office/drawing/2014/main" id="{FC92BF4C-FEE4-A633-B03B-2998CD376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79" name="Text Box 3">
            <a:extLst>
              <a:ext uri="{FF2B5EF4-FFF2-40B4-BE49-F238E27FC236}">
                <a16:creationId xmlns:a16="http://schemas.microsoft.com/office/drawing/2014/main" id="{26C1E291-A386-3331-4255-F93955BBA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93738"/>
            <a:ext cx="5348288" cy="19208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6000" b="0">
                <a:solidFill>
                  <a:srgbClr val="FF3300"/>
                </a:solidFill>
                <a:effectLst/>
                <a:latin typeface="Arial Black" panose="020B0A04020102020204" pitchFamily="34" charset="0"/>
              </a:rPr>
              <a:t>VIOLÊNCIA?</a:t>
            </a:r>
          </a:p>
          <a:p>
            <a:endParaRPr lang="pt-BR" altLang="pt-BR" sz="6000" b="0">
              <a:solidFill>
                <a:srgbClr val="FF33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>
            <a:extLst>
              <a:ext uri="{FF2B5EF4-FFF2-40B4-BE49-F238E27FC236}">
                <a16:creationId xmlns:a16="http://schemas.microsoft.com/office/drawing/2014/main" id="{230C5210-735D-0F49-2A38-DAC12581C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0" name="Text Box 4">
            <a:extLst>
              <a:ext uri="{FF2B5EF4-FFF2-40B4-BE49-F238E27FC236}">
                <a16:creationId xmlns:a16="http://schemas.microsoft.com/office/drawing/2014/main" id="{E1F587E7-814B-6907-E147-9BF9D72AC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84150"/>
            <a:ext cx="5365750" cy="667385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7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JESUS</a:t>
            </a: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r>
              <a:rPr lang="pt-BR" altLang="pt-BR" sz="7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VOLTARÁ!</a:t>
            </a:r>
          </a:p>
        </p:txBody>
      </p:sp>
    </p:spTree>
  </p:cSld>
  <p:clrMapOvr>
    <a:masterClrMapping/>
  </p:clrMapOvr>
  <p:transition>
    <p:split orient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>
            <a:extLst>
              <a:ext uri="{FF2B5EF4-FFF2-40B4-BE49-F238E27FC236}">
                <a16:creationId xmlns:a16="http://schemas.microsoft.com/office/drawing/2014/main" id="{939FBA9B-4EC7-214F-94F5-6EC561396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7500" b="226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4" name="Text Box 4">
            <a:extLst>
              <a:ext uri="{FF2B5EF4-FFF2-40B4-BE49-F238E27FC236}">
                <a16:creationId xmlns:a16="http://schemas.microsoft.com/office/drawing/2014/main" id="{2F8517BC-F9FB-1386-26B2-23936A0D6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84150"/>
            <a:ext cx="5365750" cy="667385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7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JESUS</a:t>
            </a: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r>
              <a:rPr lang="pt-BR" altLang="pt-BR" sz="7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VOLTARÁ!</a:t>
            </a:r>
          </a:p>
        </p:txBody>
      </p:sp>
    </p:spTree>
  </p:cSld>
  <p:clrMapOvr>
    <a:masterClrMapping/>
  </p:clrMapOvr>
  <p:transition>
    <p:split orient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>
            <a:extLst>
              <a:ext uri="{FF2B5EF4-FFF2-40B4-BE49-F238E27FC236}">
                <a16:creationId xmlns:a16="http://schemas.microsoft.com/office/drawing/2014/main" id="{FCCB1590-7DA6-F1FA-E110-B4E096A0B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" t="5302" r="5310" b="8961"/>
          <a:stretch>
            <a:fillRect/>
          </a:stretch>
        </p:blipFill>
        <p:spPr bwMode="auto">
          <a:xfrm>
            <a:off x="0" y="6350"/>
            <a:ext cx="9144000" cy="683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8" name="Text Box 4">
            <a:extLst>
              <a:ext uri="{FF2B5EF4-FFF2-40B4-BE49-F238E27FC236}">
                <a16:creationId xmlns:a16="http://schemas.microsoft.com/office/drawing/2014/main" id="{DE38AD75-989D-8D91-7117-28B20EDA0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84150"/>
            <a:ext cx="5365750" cy="667385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7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JESUS</a:t>
            </a: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r>
              <a:rPr lang="pt-BR" altLang="pt-BR" sz="7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VOLTARÁ!</a:t>
            </a:r>
          </a:p>
        </p:txBody>
      </p:sp>
    </p:spTree>
  </p:cSld>
  <p:clrMapOvr>
    <a:masterClrMapping/>
  </p:clrMapOvr>
  <p:transition>
    <p:split orient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>
            <a:extLst>
              <a:ext uri="{FF2B5EF4-FFF2-40B4-BE49-F238E27FC236}">
                <a16:creationId xmlns:a16="http://schemas.microsoft.com/office/drawing/2014/main" id="{035D66A6-97BA-8193-6B80-C0FFB5269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2" name="Text Box 4">
            <a:extLst>
              <a:ext uri="{FF2B5EF4-FFF2-40B4-BE49-F238E27FC236}">
                <a16:creationId xmlns:a16="http://schemas.microsoft.com/office/drawing/2014/main" id="{B5A52111-BC6E-ECED-28DA-97998186B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84150"/>
            <a:ext cx="5365750" cy="667385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7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JESUS</a:t>
            </a: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endParaRPr lang="pt-BR" altLang="pt-BR" sz="7200" b="0"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algn="ctr"/>
            <a:r>
              <a:rPr lang="pt-BR" altLang="pt-BR" sz="72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VOLTARÁ!</a:t>
            </a:r>
          </a:p>
        </p:txBody>
      </p:sp>
    </p:spTree>
  </p:cSld>
  <p:clrMapOvr>
    <a:masterClrMapping/>
  </p:clrMapOvr>
  <p:transition>
    <p:split orient="vert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309358F9-99A9-FE45-19FC-D1BA7A769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"/>
            <a:ext cx="6705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1" name="Text Box 3">
            <a:extLst>
              <a:ext uri="{FF2B5EF4-FFF2-40B4-BE49-F238E27FC236}">
                <a16:creationId xmlns:a16="http://schemas.microsoft.com/office/drawing/2014/main" id="{4652A4C7-00A2-317E-56A3-4FE17A34C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267200"/>
            <a:ext cx="78486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“Passará o céu e a terra, porém as minhas palavras não passarão.”</a:t>
            </a:r>
            <a:r>
              <a:rPr lang="pt-BR" altLang="pt-BR" sz="3600" b="0">
                <a:effectLst/>
                <a:latin typeface="Arial Black" panose="020B0A04020102020204" pitchFamily="34" charset="0"/>
              </a:rPr>
              <a:t>               </a:t>
            </a:r>
          </a:p>
          <a:p>
            <a:pPr algn="ctr">
              <a:spcBef>
                <a:spcPct val="50000"/>
              </a:spcBef>
            </a:pPr>
            <a:r>
              <a:rPr lang="pt-BR" altLang="pt-BR" sz="2800" b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Mateus</a:t>
            </a:r>
            <a:r>
              <a:rPr lang="pt-BR" altLang="pt-BR" sz="4000" b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pt-BR" altLang="pt-BR" sz="2800" b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24:35</a:t>
            </a:r>
            <a:endParaRPr lang="pt-BR" altLang="pt-BR" sz="4000" b="0"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>
            <a:extLst>
              <a:ext uri="{FF2B5EF4-FFF2-40B4-BE49-F238E27FC236}">
                <a16:creationId xmlns:a16="http://schemas.microsoft.com/office/drawing/2014/main" id="{5D3E7A6B-8C36-E704-8130-027F7DD84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3" name="Text Box 3">
            <a:extLst>
              <a:ext uri="{FF2B5EF4-FFF2-40B4-BE49-F238E27FC236}">
                <a16:creationId xmlns:a16="http://schemas.microsoft.com/office/drawing/2014/main" id="{BB357961-C26B-5517-893D-5C0A9BC7B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13" y="6037263"/>
            <a:ext cx="8624887" cy="7620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4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HOJE É O DIA DA DECISÃO!</a:t>
            </a:r>
          </a:p>
        </p:txBody>
      </p:sp>
    </p:spTree>
  </p:cSld>
  <p:clrMapOvr>
    <a:masterClrMapping/>
  </p:clrMapOvr>
  <p:transition>
    <p:split orient="vert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>
            <a:extLst>
              <a:ext uri="{FF2B5EF4-FFF2-40B4-BE49-F238E27FC236}">
                <a16:creationId xmlns:a16="http://schemas.microsoft.com/office/drawing/2014/main" id="{B8810701-27F5-BA88-C8AB-C9BC93531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1" name="Text Box 3">
            <a:extLst>
              <a:ext uri="{FF2B5EF4-FFF2-40B4-BE49-F238E27FC236}">
                <a16:creationId xmlns:a16="http://schemas.microsoft.com/office/drawing/2014/main" id="{3C022E59-258B-AF6E-20FA-4A037C2B7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613" y="5738813"/>
            <a:ext cx="6732587" cy="109855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4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DA  </a:t>
            </a:r>
            <a:r>
              <a:rPr lang="pt-BR" altLang="pt-BR" sz="66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SUA</a:t>
            </a:r>
            <a:r>
              <a:rPr lang="pt-BR" altLang="pt-BR" sz="4400" b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 DECISÃO!</a:t>
            </a:r>
          </a:p>
        </p:txBody>
      </p:sp>
    </p:spTree>
  </p:cSld>
  <p:clrMapOvr>
    <a:masterClrMapping/>
  </p:clrMapOvr>
  <p:transition>
    <p:split orient="vert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>
            <a:extLst>
              <a:ext uri="{FF2B5EF4-FFF2-40B4-BE49-F238E27FC236}">
                <a16:creationId xmlns:a16="http://schemas.microsoft.com/office/drawing/2014/main" id="{7DE2A26E-CFE4-5D36-8152-0843A46A7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 t="1312" r="900" b="1459"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Picture 3">
            <a:extLst>
              <a:ext uri="{FF2B5EF4-FFF2-40B4-BE49-F238E27FC236}">
                <a16:creationId xmlns:a16="http://schemas.microsoft.com/office/drawing/2014/main" id="{8DC91F37-B615-4947-5B32-30210AE1F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18"/>
          <a:stretch>
            <a:fillRect/>
          </a:stretch>
        </p:blipFill>
        <p:spPr bwMode="auto">
          <a:xfrm>
            <a:off x="2590800" y="0"/>
            <a:ext cx="6553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4" name="Picture 2">
            <a:extLst>
              <a:ext uri="{FF2B5EF4-FFF2-40B4-BE49-F238E27FC236}">
                <a16:creationId xmlns:a16="http://schemas.microsoft.com/office/drawing/2014/main" id="{1BC9BE83-F300-1317-0CC9-F14DF5A53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57725" cy="6858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6" name="Text Box 4">
            <a:extLst>
              <a:ext uri="{FF2B5EF4-FFF2-40B4-BE49-F238E27FC236}">
                <a16:creationId xmlns:a16="http://schemas.microsoft.com/office/drawing/2014/main" id="{6FB175CD-4DB2-DF95-F938-3E98D465C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76213"/>
            <a:ext cx="5561013" cy="19208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6000" b="0">
                <a:solidFill>
                  <a:srgbClr val="FF3300"/>
                </a:solidFill>
                <a:effectLst/>
                <a:latin typeface="Arial Black" panose="020B0A04020102020204" pitchFamily="34" charset="0"/>
              </a:rPr>
              <a:t>ACIDENTES?</a:t>
            </a:r>
          </a:p>
          <a:p>
            <a:endParaRPr lang="pt-BR" altLang="pt-BR" sz="6000" b="0">
              <a:solidFill>
                <a:srgbClr val="FF33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>
            <a:extLst>
              <a:ext uri="{FF2B5EF4-FFF2-40B4-BE49-F238E27FC236}">
                <a16:creationId xmlns:a16="http://schemas.microsoft.com/office/drawing/2014/main" id="{DED94C2E-E967-3C2A-2372-EB6630356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9" t="2632" r="5225" b="789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Text Box 3">
            <a:extLst>
              <a:ext uri="{FF2B5EF4-FFF2-40B4-BE49-F238E27FC236}">
                <a16:creationId xmlns:a16="http://schemas.microsoft.com/office/drawing/2014/main" id="{056280C7-9BDF-E309-1E54-0814EAD4C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76213"/>
            <a:ext cx="5900738" cy="19208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6000" b="0">
                <a:solidFill>
                  <a:srgbClr val="FF3300"/>
                </a:solidFill>
                <a:effectLst/>
                <a:latin typeface="Arial Black" panose="020B0A04020102020204" pitchFamily="34" charset="0"/>
              </a:rPr>
              <a:t>ENCHENTES?</a:t>
            </a:r>
          </a:p>
          <a:p>
            <a:endParaRPr lang="pt-BR" altLang="pt-BR" sz="6000" b="0">
              <a:solidFill>
                <a:srgbClr val="FF33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>
            <a:extLst>
              <a:ext uri="{FF2B5EF4-FFF2-40B4-BE49-F238E27FC236}">
                <a16:creationId xmlns:a16="http://schemas.microsoft.com/office/drawing/2014/main" id="{2EF5EE08-FDBF-CB48-4D5C-10AAD0050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3" name="Text Box 3">
            <a:extLst>
              <a:ext uri="{FF2B5EF4-FFF2-40B4-BE49-F238E27FC236}">
                <a16:creationId xmlns:a16="http://schemas.microsoft.com/office/drawing/2014/main" id="{F0C23856-E293-585A-1902-899464B97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5988" y="5722938"/>
            <a:ext cx="5434012" cy="19208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6000" b="0">
                <a:solidFill>
                  <a:srgbClr val="FF3300"/>
                </a:solidFill>
                <a:effectLst/>
                <a:latin typeface="Arial Black" panose="020B0A04020102020204" pitchFamily="34" charset="0"/>
              </a:rPr>
              <a:t>INCÊNDIOS?</a:t>
            </a:r>
          </a:p>
          <a:p>
            <a:endParaRPr lang="pt-BR" altLang="pt-BR" sz="6000" b="0">
              <a:solidFill>
                <a:srgbClr val="FF3300"/>
              </a:solidFill>
              <a:effectLst/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theme/theme1.xml><?xml version="1.0" encoding="utf-8"?>
<a:theme xmlns:a="http://schemas.openxmlformats.org/drawingml/2006/main" name="Apresentação em branco">
  <a:themeElements>
    <a:clrScheme name="Apresentação em br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presentação em branc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ckwell" panose="02060603020205020403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ckwell" panose="02060603020205020403" pitchFamily="18" charset="0"/>
          </a:defRPr>
        </a:defPPr>
      </a:lstStyle>
    </a:lnDef>
  </a:objectDefaults>
  <a:extraClrSchemeLst>
    <a:extraClrScheme>
      <a:clrScheme name="Apresentação em br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resentação em branc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C:\Arquivos de Programas\Microsoft Office\Modelos\Apresentação em branco.pot</Template>
  <TotalTime>881</TotalTime>
  <Words>907</Words>
  <Application>Microsoft Office PowerPoint</Application>
  <PresentationFormat>Apresentação na tela (4:3)</PresentationFormat>
  <Paragraphs>154</Paragraphs>
  <Slides>67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67</vt:i4>
      </vt:variant>
    </vt:vector>
  </HeadingPairs>
  <TitlesOfParts>
    <vt:vector size="72" baseType="lpstr">
      <vt:lpstr>Rockwell</vt:lpstr>
      <vt:lpstr>Arial Black</vt:lpstr>
      <vt:lpstr>Times New Roman</vt:lpstr>
      <vt:lpstr>Arial</vt:lpstr>
      <vt:lpstr>Apresentação em branco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 </dc:title>
  <dc:creator>Ilson Arlei Geisler</dc:creator>
  <cp:lastModifiedBy>Pr. Marcelo Carvalho</cp:lastModifiedBy>
  <cp:revision>76</cp:revision>
  <dcterms:created xsi:type="dcterms:W3CDTF">1999-04-06T18:44:00Z</dcterms:created>
  <dcterms:modified xsi:type="dcterms:W3CDTF">2022-05-19T08:55:08Z</dcterms:modified>
</cp:coreProperties>
</file>