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51" r:id="rId1"/>
  </p:sldMasterIdLst>
  <p:notesMasterIdLst>
    <p:notesMasterId r:id="rId84"/>
  </p:notesMasterIdLst>
  <p:sldIdLst>
    <p:sldId id="526" r:id="rId2"/>
    <p:sldId id="527" r:id="rId3"/>
    <p:sldId id="530" r:id="rId4"/>
    <p:sldId id="443" r:id="rId5"/>
    <p:sldId id="444" r:id="rId6"/>
    <p:sldId id="445" r:id="rId7"/>
    <p:sldId id="345" r:id="rId8"/>
    <p:sldId id="446" r:id="rId9"/>
    <p:sldId id="457" r:id="rId10"/>
    <p:sldId id="458" r:id="rId11"/>
    <p:sldId id="278" r:id="rId12"/>
    <p:sldId id="447" r:id="rId13"/>
    <p:sldId id="448" r:id="rId14"/>
    <p:sldId id="449" r:id="rId15"/>
    <p:sldId id="451" r:id="rId16"/>
    <p:sldId id="450" r:id="rId17"/>
    <p:sldId id="453" r:id="rId18"/>
    <p:sldId id="452" r:id="rId19"/>
    <p:sldId id="454" r:id="rId20"/>
    <p:sldId id="455" r:id="rId21"/>
    <p:sldId id="462" r:id="rId22"/>
    <p:sldId id="461" r:id="rId23"/>
    <p:sldId id="463" r:id="rId24"/>
    <p:sldId id="464" r:id="rId25"/>
    <p:sldId id="516" r:id="rId26"/>
    <p:sldId id="517" r:id="rId27"/>
    <p:sldId id="522" r:id="rId28"/>
    <p:sldId id="518" r:id="rId29"/>
    <p:sldId id="523" r:id="rId30"/>
    <p:sldId id="519" r:id="rId31"/>
    <p:sldId id="520" r:id="rId32"/>
    <p:sldId id="429" r:id="rId33"/>
    <p:sldId id="465" r:id="rId34"/>
    <p:sldId id="262" r:id="rId35"/>
    <p:sldId id="386" r:id="rId36"/>
    <p:sldId id="385" r:id="rId37"/>
    <p:sldId id="466" r:id="rId38"/>
    <p:sldId id="468" r:id="rId39"/>
    <p:sldId id="431" r:id="rId40"/>
    <p:sldId id="467" r:id="rId41"/>
    <p:sldId id="469" r:id="rId42"/>
    <p:sldId id="470" r:id="rId43"/>
    <p:sldId id="471" r:id="rId44"/>
    <p:sldId id="473" r:id="rId45"/>
    <p:sldId id="474" r:id="rId46"/>
    <p:sldId id="475" r:id="rId47"/>
    <p:sldId id="525" r:id="rId48"/>
    <p:sldId id="477" r:id="rId49"/>
    <p:sldId id="482" r:id="rId50"/>
    <p:sldId id="478" r:id="rId51"/>
    <p:sldId id="479" r:id="rId52"/>
    <p:sldId id="502" r:id="rId53"/>
    <p:sldId id="499" r:id="rId54"/>
    <p:sldId id="524" r:id="rId55"/>
    <p:sldId id="483" r:id="rId56"/>
    <p:sldId id="300" r:id="rId57"/>
    <p:sldId id="301" r:id="rId58"/>
    <p:sldId id="484" r:id="rId59"/>
    <p:sldId id="485" r:id="rId60"/>
    <p:sldId id="486" r:id="rId61"/>
    <p:sldId id="487" r:id="rId62"/>
    <p:sldId id="277" r:id="rId63"/>
    <p:sldId id="493" r:id="rId64"/>
    <p:sldId id="495" r:id="rId65"/>
    <p:sldId id="494" r:id="rId66"/>
    <p:sldId id="496" r:id="rId67"/>
    <p:sldId id="532" r:id="rId68"/>
    <p:sldId id="498" r:id="rId69"/>
    <p:sldId id="521" r:id="rId70"/>
    <p:sldId id="489" r:id="rId71"/>
    <p:sldId id="506" r:id="rId72"/>
    <p:sldId id="507" r:id="rId73"/>
    <p:sldId id="508" r:id="rId74"/>
    <p:sldId id="510" r:id="rId75"/>
    <p:sldId id="511" r:id="rId76"/>
    <p:sldId id="514" r:id="rId77"/>
    <p:sldId id="512" r:id="rId78"/>
    <p:sldId id="492" r:id="rId79"/>
    <p:sldId id="513" r:id="rId80"/>
    <p:sldId id="491" r:id="rId81"/>
    <p:sldId id="490" r:id="rId82"/>
    <p:sldId id="529" r:id="rId83"/>
  </p:sldIdLst>
  <p:sldSz cx="9144000" cy="6858000" type="screen4x3"/>
  <p:notesSz cx="9144000" cy="6858000"/>
  <p:embeddedFontLst>
    <p:embeddedFont>
      <p:font typeface="Arial Black" panose="020B0A04020102020204" pitchFamily="34" charset="0"/>
      <p:regular r:id="rId85"/>
      <p:bold r:id="rId86"/>
      <p:italic r:id="rId87"/>
    </p:embeddedFont>
    <p:embeddedFont>
      <p:font typeface="Tahoma" panose="020B0604030504040204" pitchFamily="34" charset="0"/>
      <p:regular r:id="rId88"/>
      <p:bold r:id="rId89"/>
    </p:embeddedFont>
  </p:embeddedFontLst>
  <p:defaultTextStyle>
    <a:defPPr>
      <a:defRPr lang="en-US"/>
    </a:defPPr>
    <a:lvl1pPr algn="l" rtl="0" fontAlgn="base">
      <a:spcBef>
        <a:spcPct val="0"/>
      </a:spcBef>
      <a:spcAft>
        <a:spcPct val="0"/>
      </a:spcAft>
      <a:defRPr sz="2400" kern="1200">
        <a:solidFill>
          <a:schemeClr val="tx1"/>
        </a:solidFill>
        <a:latin typeface="Arial Black" panose="020B0A04020102020204" pitchFamily="34" charset="0"/>
        <a:ea typeface="+mn-ea"/>
        <a:cs typeface="+mn-cs"/>
      </a:defRPr>
    </a:lvl1pPr>
    <a:lvl2pPr marL="457200" algn="l" rtl="0" fontAlgn="base">
      <a:spcBef>
        <a:spcPct val="0"/>
      </a:spcBef>
      <a:spcAft>
        <a:spcPct val="0"/>
      </a:spcAft>
      <a:defRPr sz="2400" kern="1200">
        <a:solidFill>
          <a:schemeClr val="tx1"/>
        </a:solidFill>
        <a:latin typeface="Arial Black" panose="020B0A04020102020204" pitchFamily="34" charset="0"/>
        <a:ea typeface="+mn-ea"/>
        <a:cs typeface="+mn-cs"/>
      </a:defRPr>
    </a:lvl2pPr>
    <a:lvl3pPr marL="914400" algn="l" rtl="0" fontAlgn="base">
      <a:spcBef>
        <a:spcPct val="0"/>
      </a:spcBef>
      <a:spcAft>
        <a:spcPct val="0"/>
      </a:spcAft>
      <a:defRPr sz="2400" kern="1200">
        <a:solidFill>
          <a:schemeClr val="tx1"/>
        </a:solidFill>
        <a:latin typeface="Arial Black" panose="020B0A04020102020204" pitchFamily="34" charset="0"/>
        <a:ea typeface="+mn-ea"/>
        <a:cs typeface="+mn-cs"/>
      </a:defRPr>
    </a:lvl3pPr>
    <a:lvl4pPr marL="1371600" algn="l" rtl="0" fontAlgn="base">
      <a:spcBef>
        <a:spcPct val="0"/>
      </a:spcBef>
      <a:spcAft>
        <a:spcPct val="0"/>
      </a:spcAft>
      <a:defRPr sz="2400" kern="1200">
        <a:solidFill>
          <a:schemeClr val="tx1"/>
        </a:solidFill>
        <a:latin typeface="Arial Black" panose="020B0A04020102020204" pitchFamily="34" charset="0"/>
        <a:ea typeface="+mn-ea"/>
        <a:cs typeface="+mn-cs"/>
      </a:defRPr>
    </a:lvl4pPr>
    <a:lvl5pPr marL="1828800" algn="l" rtl="0" fontAlgn="base">
      <a:spcBef>
        <a:spcPct val="0"/>
      </a:spcBef>
      <a:spcAft>
        <a:spcPct val="0"/>
      </a:spcAft>
      <a:defRPr sz="2400" kern="1200">
        <a:solidFill>
          <a:schemeClr val="tx1"/>
        </a:solidFill>
        <a:latin typeface="Arial Black" panose="020B0A04020102020204" pitchFamily="34" charset="0"/>
        <a:ea typeface="+mn-ea"/>
        <a:cs typeface="+mn-cs"/>
      </a:defRPr>
    </a:lvl5pPr>
    <a:lvl6pPr marL="2286000" algn="l" defTabSz="914400" rtl="0" eaLnBrk="1" latinLnBrk="0" hangingPunct="1">
      <a:defRPr sz="2400" kern="1200">
        <a:solidFill>
          <a:schemeClr val="tx1"/>
        </a:solidFill>
        <a:latin typeface="Arial Black" panose="020B0A04020102020204" pitchFamily="34" charset="0"/>
        <a:ea typeface="+mn-ea"/>
        <a:cs typeface="+mn-cs"/>
      </a:defRPr>
    </a:lvl6pPr>
    <a:lvl7pPr marL="2743200" algn="l" defTabSz="914400" rtl="0" eaLnBrk="1" latinLnBrk="0" hangingPunct="1">
      <a:defRPr sz="2400" kern="1200">
        <a:solidFill>
          <a:schemeClr val="tx1"/>
        </a:solidFill>
        <a:latin typeface="Arial Black" panose="020B0A04020102020204" pitchFamily="34" charset="0"/>
        <a:ea typeface="+mn-ea"/>
        <a:cs typeface="+mn-cs"/>
      </a:defRPr>
    </a:lvl7pPr>
    <a:lvl8pPr marL="3200400" algn="l" defTabSz="914400" rtl="0" eaLnBrk="1" latinLnBrk="0" hangingPunct="1">
      <a:defRPr sz="2400" kern="1200">
        <a:solidFill>
          <a:schemeClr val="tx1"/>
        </a:solidFill>
        <a:latin typeface="Arial Black" panose="020B0A04020102020204" pitchFamily="34" charset="0"/>
        <a:ea typeface="+mn-ea"/>
        <a:cs typeface="+mn-cs"/>
      </a:defRPr>
    </a:lvl8pPr>
    <a:lvl9pPr marL="3657600" algn="l" defTabSz="914400" rtl="0" eaLnBrk="1" latinLnBrk="0" hangingPunct="1">
      <a:defRPr sz="2400" kern="1200">
        <a:solidFill>
          <a:schemeClr val="tx1"/>
        </a:solidFill>
        <a:latin typeface="Arial Black" panose="020B0A04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504E00"/>
    <a:srgbClr val="3D3C00"/>
    <a:srgbClr val="333333"/>
    <a:srgbClr val="FFFFCC"/>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575" autoAdjust="0"/>
  </p:normalViewPr>
  <p:slideViewPr>
    <p:cSldViewPr>
      <p:cViewPr varScale="1">
        <p:scale>
          <a:sx n="33" d="100"/>
          <a:sy n="33" d="100"/>
        </p:scale>
        <p:origin x="139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48"/>
    </p:cViewPr>
  </p:sorterViewPr>
  <p:notesViewPr>
    <p:cSldViewPr>
      <p:cViewPr>
        <p:scale>
          <a:sx n="70" d="100"/>
          <a:sy n="70" d="100"/>
        </p:scale>
        <p:origin x="-336" y="-7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63A2787-DFD9-BE7E-5301-977906DE5DBA}"/>
              </a:ext>
            </a:extLst>
          </p:cNvPr>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anose="02020603050405020304" pitchFamily="18" charset="0"/>
              </a:defRPr>
            </a:lvl1pPr>
          </a:lstStyle>
          <a:p>
            <a:endParaRPr lang="en-US" altLang="pt-BR"/>
          </a:p>
        </p:txBody>
      </p:sp>
      <p:sp>
        <p:nvSpPr>
          <p:cNvPr id="2051" name="Rectangle 3">
            <a:extLst>
              <a:ext uri="{FF2B5EF4-FFF2-40B4-BE49-F238E27FC236}">
                <a16:creationId xmlns:a16="http://schemas.microsoft.com/office/drawing/2014/main" id="{282CDA37-C8F2-6B30-9AFE-66CD148AB7F0}"/>
              </a:ext>
            </a:extLst>
          </p:cNvPr>
          <p:cNvSpPr>
            <a:spLocks noGrp="1" noChangeArrowheads="1"/>
          </p:cNvSpPr>
          <p:nvPr>
            <p:ph type="dt" idx="1"/>
          </p:nvPr>
        </p:nvSpPr>
        <p:spPr bwMode="auto">
          <a:xfrm>
            <a:off x="518160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anose="02020603050405020304" pitchFamily="18" charset="0"/>
              </a:defRPr>
            </a:lvl1pPr>
          </a:lstStyle>
          <a:p>
            <a:endParaRPr lang="en-US" altLang="pt-BR"/>
          </a:p>
        </p:txBody>
      </p:sp>
      <p:sp>
        <p:nvSpPr>
          <p:cNvPr id="2052" name="Rectangle 4">
            <a:extLst>
              <a:ext uri="{FF2B5EF4-FFF2-40B4-BE49-F238E27FC236}">
                <a16:creationId xmlns:a16="http://schemas.microsoft.com/office/drawing/2014/main" id="{0E8BD8F2-A8CC-5242-5FAC-18B8C643BA3A}"/>
              </a:ext>
            </a:extLst>
          </p:cNvPr>
          <p:cNvSpPr>
            <a:spLocks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E5CF9578-602F-312F-308E-2AF575C917D4}"/>
              </a:ext>
            </a:extLst>
          </p:cNvPr>
          <p:cNvSpPr>
            <a:spLocks noGrp="1" noChangeArrowheads="1"/>
          </p:cNvSpPr>
          <p:nvPr>
            <p:ph type="body" sz="quarter" idx="3"/>
          </p:nvPr>
        </p:nvSpPr>
        <p:spPr bwMode="auto">
          <a:xfrm>
            <a:off x="1219200" y="3257550"/>
            <a:ext cx="67056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2054" name="Rectangle 6">
            <a:extLst>
              <a:ext uri="{FF2B5EF4-FFF2-40B4-BE49-F238E27FC236}">
                <a16:creationId xmlns:a16="http://schemas.microsoft.com/office/drawing/2014/main" id="{507D17BA-4855-5B84-FAC7-4C837D9E41CB}"/>
              </a:ext>
            </a:extLst>
          </p:cNvPr>
          <p:cNvSpPr>
            <a:spLocks noGrp="1" noChangeArrowheads="1"/>
          </p:cNvSpPr>
          <p:nvPr>
            <p:ph type="ftr" sz="quarter" idx="4"/>
          </p:nvPr>
        </p:nvSpPr>
        <p:spPr bwMode="auto">
          <a:xfrm>
            <a:off x="0" y="651510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anose="02020603050405020304" pitchFamily="18" charset="0"/>
              </a:defRPr>
            </a:lvl1pPr>
          </a:lstStyle>
          <a:p>
            <a:endParaRPr lang="en-US" altLang="pt-BR"/>
          </a:p>
        </p:txBody>
      </p:sp>
      <p:sp>
        <p:nvSpPr>
          <p:cNvPr id="2055" name="Rectangle 7">
            <a:extLst>
              <a:ext uri="{FF2B5EF4-FFF2-40B4-BE49-F238E27FC236}">
                <a16:creationId xmlns:a16="http://schemas.microsoft.com/office/drawing/2014/main" id="{584323BA-18AA-82E4-EC06-99BDF378E593}"/>
              </a:ext>
            </a:extLst>
          </p:cNvPr>
          <p:cNvSpPr>
            <a:spLocks noGrp="1" noChangeArrowheads="1"/>
          </p:cNvSpPr>
          <p:nvPr>
            <p:ph type="sldNum" sz="quarter" idx="5"/>
          </p:nvPr>
        </p:nvSpPr>
        <p:spPr bwMode="auto">
          <a:xfrm>
            <a:off x="5181600" y="651510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fld id="{E0FFFFCC-4825-4C92-A2C6-D68EE87E61A5}" type="slidenum">
              <a:rPr lang="en-US" altLang="pt-BR"/>
              <a:pPr/>
              <a:t>‹nº›</a:t>
            </a:fld>
            <a:endParaRPr lang="en-US"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7DDF7C2D-B464-49A2-9390-DB79B8D088BB}"/>
              </a:ext>
            </a:extLst>
          </p:cNvPr>
          <p:cNvGrpSpPr>
            <a:grpSpLocks/>
          </p:cNvGrpSpPr>
          <p:nvPr/>
        </p:nvGrpSpPr>
        <p:grpSpPr bwMode="auto">
          <a:xfrm>
            <a:off x="0" y="-19050"/>
            <a:ext cx="9144000" cy="6877050"/>
            <a:chOff x="0" y="-12"/>
            <a:chExt cx="5760" cy="4332"/>
          </a:xfrm>
        </p:grpSpPr>
        <p:sp>
          <p:nvSpPr>
            <p:cNvPr id="212995" name="Rectangle 3">
              <a:extLst>
                <a:ext uri="{FF2B5EF4-FFF2-40B4-BE49-F238E27FC236}">
                  <a16:creationId xmlns:a16="http://schemas.microsoft.com/office/drawing/2014/main" id="{73E2E286-BF22-3295-FB99-88D3B7A1E5BA}"/>
                </a:ext>
              </a:extLst>
            </p:cNvPr>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nvGrpSpPr>
            <p:cNvPr id="212996" name="Group 4">
              <a:extLst>
                <a:ext uri="{FF2B5EF4-FFF2-40B4-BE49-F238E27FC236}">
                  <a16:creationId xmlns:a16="http://schemas.microsoft.com/office/drawing/2014/main" id="{FE9FDE34-15DB-F202-5382-CF7BF685A37D}"/>
                </a:ext>
              </a:extLst>
            </p:cNvPr>
            <p:cNvGrpSpPr>
              <a:grpSpLocks/>
            </p:cNvGrpSpPr>
            <p:nvPr userDrawn="1"/>
          </p:nvGrpSpPr>
          <p:grpSpPr bwMode="auto">
            <a:xfrm>
              <a:off x="0" y="-12"/>
              <a:ext cx="5760" cy="1045"/>
              <a:chOff x="0" y="-9"/>
              <a:chExt cx="5760" cy="1045"/>
            </a:xfrm>
          </p:grpSpPr>
          <p:sp>
            <p:nvSpPr>
              <p:cNvPr id="212997" name="Freeform 5">
                <a:extLst>
                  <a:ext uri="{FF2B5EF4-FFF2-40B4-BE49-F238E27FC236}">
                    <a16:creationId xmlns:a16="http://schemas.microsoft.com/office/drawing/2014/main" id="{12833866-225C-1FB7-6F38-941B81AB61F8}"/>
                  </a:ext>
                </a:extLst>
              </p:cNvPr>
              <p:cNvSpPr>
                <a:spLocks/>
              </p:cNvSpPr>
              <p:nvPr userDrawn="1"/>
            </p:nvSpPr>
            <p:spPr bwMode="ltGray">
              <a:xfrm>
                <a:off x="0" y="4"/>
                <a:ext cx="5760" cy="1032"/>
              </a:xfrm>
              <a:custGeom>
                <a:avLst/>
                <a:gdLst>
                  <a:gd name="T0" fmla="*/ 4848 w 4848"/>
                  <a:gd name="T1" fmla="*/ 432 h 432"/>
                  <a:gd name="T2" fmla="*/ 0 w 4848"/>
                  <a:gd name="T3" fmla="*/ 432 h 432"/>
                  <a:gd name="T4" fmla="*/ 0 w 4848"/>
                  <a:gd name="T5" fmla="*/ 0 h 432"/>
                  <a:gd name="T6" fmla="*/ 4848 w 4848"/>
                  <a:gd name="T7" fmla="*/ 0 h 432"/>
                  <a:gd name="T8" fmla="*/ 4848 w 4848"/>
                  <a:gd name="T9" fmla="*/ 432 h 432"/>
                </a:gdLst>
                <a:ahLst/>
                <a:cxnLst>
                  <a:cxn ang="0">
                    <a:pos x="T0" y="T1"/>
                  </a:cxn>
                  <a:cxn ang="0">
                    <a:pos x="T2" y="T3"/>
                  </a:cxn>
                  <a:cxn ang="0">
                    <a:pos x="T4" y="T5"/>
                  </a:cxn>
                  <a:cxn ang="0">
                    <a:pos x="T6" y="T7"/>
                  </a:cxn>
                  <a:cxn ang="0">
                    <a:pos x="T8" y="T9"/>
                  </a:cxn>
                </a:cxnLst>
                <a:rect l="0" t="0" r="r" b="b"/>
                <a:pathLst>
                  <a:path w="4848" h="432">
                    <a:moveTo>
                      <a:pt x="4848" y="432"/>
                    </a:moveTo>
                    <a:lnTo>
                      <a:pt x="0" y="432"/>
                    </a:lnTo>
                    <a:lnTo>
                      <a:pt x="0" y="0"/>
                    </a:lnTo>
                    <a:lnTo>
                      <a:pt x="4848" y="0"/>
                    </a:lnTo>
                    <a:lnTo>
                      <a:pt x="4848" y="432"/>
                    </a:lnTo>
                    <a:close/>
                  </a:path>
                </a:pathLst>
              </a:cu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nvGrpSpPr>
              <p:cNvPr id="212998" name="Group 6">
                <a:extLst>
                  <a:ext uri="{FF2B5EF4-FFF2-40B4-BE49-F238E27FC236}">
                    <a16:creationId xmlns:a16="http://schemas.microsoft.com/office/drawing/2014/main" id="{548148E8-1C25-66BB-A243-E72A2FF1A361}"/>
                  </a:ext>
                </a:extLst>
              </p:cNvPr>
              <p:cNvGrpSpPr>
                <a:grpSpLocks/>
              </p:cNvGrpSpPr>
              <p:nvPr userDrawn="1"/>
            </p:nvGrpSpPr>
            <p:grpSpPr bwMode="auto">
              <a:xfrm>
                <a:off x="333" y="-9"/>
                <a:ext cx="5176" cy="1044"/>
                <a:chOff x="333" y="-9"/>
                <a:chExt cx="5176" cy="1044"/>
              </a:xfrm>
            </p:grpSpPr>
            <p:sp>
              <p:nvSpPr>
                <p:cNvPr id="212999" name="Freeform 7">
                  <a:extLst>
                    <a:ext uri="{FF2B5EF4-FFF2-40B4-BE49-F238E27FC236}">
                      <a16:creationId xmlns:a16="http://schemas.microsoft.com/office/drawing/2014/main" id="{D9C5F1DB-5C4B-06C2-4815-477CA2E4B3EB}"/>
                    </a:ext>
                  </a:extLst>
                </p:cNvPr>
                <p:cNvSpPr>
                  <a:spLocks/>
                </p:cNvSpPr>
                <p:nvPr userDrawn="1"/>
              </p:nvSpPr>
              <p:spPr bwMode="ltGray">
                <a:xfrm>
                  <a:off x="3230" y="949"/>
                  <a:ext cx="17" cy="20"/>
                </a:xfrm>
                <a:custGeom>
                  <a:avLst/>
                  <a:gdLst>
                    <a:gd name="T0" fmla="*/ 5 w 15"/>
                    <a:gd name="T1" fmla="*/ 11 h 23"/>
                    <a:gd name="T2" fmla="*/ 15 w 15"/>
                    <a:gd name="T3" fmla="*/ 5 h 23"/>
                    <a:gd name="T4" fmla="*/ 13 w 15"/>
                    <a:gd name="T5" fmla="*/ 17 h 23"/>
                    <a:gd name="T6" fmla="*/ 5 w 15"/>
                    <a:gd name="T7" fmla="*/ 11 h 23"/>
                  </a:gdLst>
                  <a:ahLst/>
                  <a:cxnLst>
                    <a:cxn ang="0">
                      <a:pos x="T0" y="T1"/>
                    </a:cxn>
                    <a:cxn ang="0">
                      <a:pos x="T2" y="T3"/>
                    </a:cxn>
                    <a:cxn ang="0">
                      <a:pos x="T4" y="T5"/>
                    </a:cxn>
                    <a:cxn ang="0">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0" name="Freeform 8">
                  <a:extLst>
                    <a:ext uri="{FF2B5EF4-FFF2-40B4-BE49-F238E27FC236}">
                      <a16:creationId xmlns:a16="http://schemas.microsoft.com/office/drawing/2014/main" id="{5B72D3BB-1602-5227-00A0-A194F283F0E1}"/>
                    </a:ext>
                  </a:extLst>
                </p:cNvPr>
                <p:cNvSpPr>
                  <a:spLocks/>
                </p:cNvSpPr>
                <p:nvPr userDrawn="1"/>
              </p:nvSpPr>
              <p:spPr bwMode="ltGray">
                <a:xfrm>
                  <a:off x="3406" y="1015"/>
                  <a:ext cx="21" cy="20"/>
                </a:xfrm>
                <a:custGeom>
                  <a:avLst/>
                  <a:gdLst>
                    <a:gd name="T0" fmla="*/ 3 w 20"/>
                    <a:gd name="T1" fmla="*/ 13 h 23"/>
                    <a:gd name="T2" fmla="*/ 11 w 20"/>
                    <a:gd name="T3" fmla="*/ 3 h 23"/>
                    <a:gd name="T4" fmla="*/ 7 w 20"/>
                    <a:gd name="T5" fmla="*/ 19 h 23"/>
                    <a:gd name="T6" fmla="*/ 3 w 20"/>
                    <a:gd name="T7" fmla="*/ 13 h 23"/>
                  </a:gdLst>
                  <a:ahLst/>
                  <a:cxnLst>
                    <a:cxn ang="0">
                      <a:pos x="T0" y="T1"/>
                    </a:cxn>
                    <a:cxn ang="0">
                      <a:pos x="T2" y="T3"/>
                    </a:cxn>
                    <a:cxn ang="0">
                      <a:pos x="T4" y="T5"/>
                    </a:cxn>
                    <a:cxn ang="0">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1" name="Freeform 9">
                  <a:extLst>
                    <a:ext uri="{FF2B5EF4-FFF2-40B4-BE49-F238E27FC236}">
                      <a16:creationId xmlns:a16="http://schemas.microsoft.com/office/drawing/2014/main" id="{73FE37E6-E90B-41B6-18DE-A787B3BA7C47}"/>
                    </a:ext>
                  </a:extLst>
                </p:cNvPr>
                <p:cNvSpPr>
                  <a:spLocks/>
                </p:cNvSpPr>
                <p:nvPr userDrawn="1"/>
              </p:nvSpPr>
              <p:spPr bwMode="ltGray">
                <a:xfrm>
                  <a:off x="2909" y="908"/>
                  <a:ext cx="31" cy="3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2" name="Freeform 10">
                  <a:extLst>
                    <a:ext uri="{FF2B5EF4-FFF2-40B4-BE49-F238E27FC236}">
                      <a16:creationId xmlns:a16="http://schemas.microsoft.com/office/drawing/2014/main" id="{24236046-215A-45B8-A95C-4CCB20E4FB8B}"/>
                    </a:ext>
                  </a:extLst>
                </p:cNvPr>
                <p:cNvSpPr>
                  <a:spLocks/>
                </p:cNvSpPr>
                <p:nvPr userDrawn="1"/>
              </p:nvSpPr>
              <p:spPr bwMode="ltGray">
                <a:xfrm>
                  <a:off x="2551" y="940"/>
                  <a:ext cx="25" cy="12"/>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3" name="Freeform 11">
                  <a:extLst>
                    <a:ext uri="{FF2B5EF4-FFF2-40B4-BE49-F238E27FC236}">
                      <a16:creationId xmlns:a16="http://schemas.microsoft.com/office/drawing/2014/main" id="{50603DDD-393C-4CF3-C9FC-03CD4DA1CC47}"/>
                    </a:ext>
                  </a:extLst>
                </p:cNvPr>
                <p:cNvSpPr>
                  <a:spLocks/>
                </p:cNvSpPr>
                <p:nvPr userDrawn="1"/>
              </p:nvSpPr>
              <p:spPr bwMode="ltGray">
                <a:xfrm>
                  <a:off x="2443" y="954"/>
                  <a:ext cx="65" cy="39"/>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4" name="Freeform 12">
                  <a:extLst>
                    <a:ext uri="{FF2B5EF4-FFF2-40B4-BE49-F238E27FC236}">
                      <a16:creationId xmlns:a16="http://schemas.microsoft.com/office/drawing/2014/main" id="{878FF9D3-CEE4-D5AB-0C22-69727B451305}"/>
                    </a:ext>
                  </a:extLst>
                </p:cNvPr>
                <p:cNvSpPr>
                  <a:spLocks/>
                </p:cNvSpPr>
                <p:nvPr userDrawn="1"/>
              </p:nvSpPr>
              <p:spPr bwMode="ltGray">
                <a:xfrm>
                  <a:off x="2375" y="952"/>
                  <a:ext cx="68" cy="39"/>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5" name="Freeform 13">
                  <a:extLst>
                    <a:ext uri="{FF2B5EF4-FFF2-40B4-BE49-F238E27FC236}">
                      <a16:creationId xmlns:a16="http://schemas.microsoft.com/office/drawing/2014/main" id="{550983AB-140A-E02E-237B-4B8150148692}"/>
                    </a:ext>
                  </a:extLst>
                </p:cNvPr>
                <p:cNvSpPr>
                  <a:spLocks/>
                </p:cNvSpPr>
                <p:nvPr userDrawn="1"/>
              </p:nvSpPr>
              <p:spPr bwMode="ltGray">
                <a:xfrm>
                  <a:off x="2007" y="739"/>
                  <a:ext cx="354" cy="228"/>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6" name="Freeform 14">
                  <a:extLst>
                    <a:ext uri="{FF2B5EF4-FFF2-40B4-BE49-F238E27FC236}">
                      <a16:creationId xmlns:a16="http://schemas.microsoft.com/office/drawing/2014/main" id="{2C403335-68F4-C3EC-9EA7-7904DDC36FFD}"/>
                    </a:ext>
                  </a:extLst>
                </p:cNvPr>
                <p:cNvSpPr>
                  <a:spLocks/>
                </p:cNvSpPr>
                <p:nvPr userDrawn="1"/>
              </p:nvSpPr>
              <p:spPr bwMode="ltGray">
                <a:xfrm>
                  <a:off x="2222" y="724"/>
                  <a:ext cx="157" cy="167"/>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7" name="Freeform 15">
                  <a:extLst>
                    <a:ext uri="{FF2B5EF4-FFF2-40B4-BE49-F238E27FC236}">
                      <a16:creationId xmlns:a16="http://schemas.microsoft.com/office/drawing/2014/main" id="{A77715F4-5232-113C-7C81-13183C86B0CA}"/>
                    </a:ext>
                  </a:extLst>
                </p:cNvPr>
                <p:cNvSpPr>
                  <a:spLocks/>
                </p:cNvSpPr>
                <p:nvPr userDrawn="1"/>
              </p:nvSpPr>
              <p:spPr bwMode="ltGray">
                <a:xfrm>
                  <a:off x="2375" y="800"/>
                  <a:ext cx="110" cy="32"/>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8" name="Freeform 16">
                  <a:extLst>
                    <a:ext uri="{FF2B5EF4-FFF2-40B4-BE49-F238E27FC236}">
                      <a16:creationId xmlns:a16="http://schemas.microsoft.com/office/drawing/2014/main" id="{FD5FA388-0661-E31F-B845-DD442478E3D7}"/>
                    </a:ext>
                  </a:extLst>
                </p:cNvPr>
                <p:cNvSpPr>
                  <a:spLocks/>
                </p:cNvSpPr>
                <p:nvPr userDrawn="1"/>
              </p:nvSpPr>
              <p:spPr bwMode="ltGray">
                <a:xfrm>
                  <a:off x="2370" y="839"/>
                  <a:ext cx="75" cy="8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09" name="Freeform 17">
                  <a:extLst>
                    <a:ext uri="{FF2B5EF4-FFF2-40B4-BE49-F238E27FC236}">
                      <a16:creationId xmlns:a16="http://schemas.microsoft.com/office/drawing/2014/main" id="{7D2D5C2E-DE72-B960-5A76-C1EA47D7FEFF}"/>
                    </a:ext>
                  </a:extLst>
                </p:cNvPr>
                <p:cNvSpPr>
                  <a:spLocks/>
                </p:cNvSpPr>
                <p:nvPr userDrawn="1"/>
              </p:nvSpPr>
              <p:spPr bwMode="ltGray">
                <a:xfrm>
                  <a:off x="2497" y="793"/>
                  <a:ext cx="37" cy="49"/>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0" name="Freeform 18">
                  <a:extLst>
                    <a:ext uri="{FF2B5EF4-FFF2-40B4-BE49-F238E27FC236}">
                      <a16:creationId xmlns:a16="http://schemas.microsoft.com/office/drawing/2014/main" id="{28765F55-606D-6B3E-F1F7-4E1E48E54703}"/>
                    </a:ext>
                  </a:extLst>
                </p:cNvPr>
                <p:cNvSpPr>
                  <a:spLocks/>
                </p:cNvSpPr>
                <p:nvPr userDrawn="1"/>
              </p:nvSpPr>
              <p:spPr bwMode="ltGray">
                <a:xfrm>
                  <a:off x="2506" y="869"/>
                  <a:ext cx="47" cy="24"/>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1" name="Freeform 19">
                  <a:extLst>
                    <a:ext uri="{FF2B5EF4-FFF2-40B4-BE49-F238E27FC236}">
                      <a16:creationId xmlns:a16="http://schemas.microsoft.com/office/drawing/2014/main" id="{F738FC42-C842-8785-2C69-556556B4B362}"/>
                    </a:ext>
                  </a:extLst>
                </p:cNvPr>
                <p:cNvSpPr>
                  <a:spLocks/>
                </p:cNvSpPr>
                <p:nvPr userDrawn="1"/>
              </p:nvSpPr>
              <p:spPr bwMode="ltGray">
                <a:xfrm>
                  <a:off x="2555" y="832"/>
                  <a:ext cx="61" cy="42"/>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2" name="Freeform 20">
                  <a:extLst>
                    <a:ext uri="{FF2B5EF4-FFF2-40B4-BE49-F238E27FC236}">
                      <a16:creationId xmlns:a16="http://schemas.microsoft.com/office/drawing/2014/main" id="{673DEB5E-87BC-AE64-F937-E5CC893E9736}"/>
                    </a:ext>
                  </a:extLst>
                </p:cNvPr>
                <p:cNvSpPr>
                  <a:spLocks/>
                </p:cNvSpPr>
                <p:nvPr userDrawn="1"/>
              </p:nvSpPr>
              <p:spPr bwMode="ltGray">
                <a:xfrm>
                  <a:off x="2572" y="852"/>
                  <a:ext cx="286" cy="149"/>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3" name="Freeform 21">
                  <a:extLst>
                    <a:ext uri="{FF2B5EF4-FFF2-40B4-BE49-F238E27FC236}">
                      <a16:creationId xmlns:a16="http://schemas.microsoft.com/office/drawing/2014/main" id="{244C66AD-3E73-3B0B-F821-7CC88E11E307}"/>
                    </a:ext>
                  </a:extLst>
                </p:cNvPr>
                <p:cNvSpPr>
                  <a:spLocks/>
                </p:cNvSpPr>
                <p:nvPr userDrawn="1"/>
              </p:nvSpPr>
              <p:spPr bwMode="ltGray">
                <a:xfrm>
                  <a:off x="2820" y="866"/>
                  <a:ext cx="78" cy="64"/>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4" name="Freeform 22">
                  <a:extLst>
                    <a:ext uri="{FF2B5EF4-FFF2-40B4-BE49-F238E27FC236}">
                      <a16:creationId xmlns:a16="http://schemas.microsoft.com/office/drawing/2014/main" id="{C25BEBB5-FF9D-0CCC-3BDE-524731CD1DA9}"/>
                    </a:ext>
                  </a:extLst>
                </p:cNvPr>
                <p:cNvSpPr>
                  <a:spLocks/>
                </p:cNvSpPr>
                <p:nvPr userDrawn="1"/>
              </p:nvSpPr>
              <p:spPr bwMode="ltGray">
                <a:xfrm>
                  <a:off x="2984" y="732"/>
                  <a:ext cx="19" cy="14"/>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5" name="Freeform 23">
                  <a:extLst>
                    <a:ext uri="{FF2B5EF4-FFF2-40B4-BE49-F238E27FC236}">
                      <a16:creationId xmlns:a16="http://schemas.microsoft.com/office/drawing/2014/main" id="{5D4FF552-4E3F-AF53-C19E-07A3E1B391D9}"/>
                    </a:ext>
                  </a:extLst>
                </p:cNvPr>
                <p:cNvSpPr>
                  <a:spLocks/>
                </p:cNvSpPr>
                <p:nvPr userDrawn="1"/>
              </p:nvSpPr>
              <p:spPr bwMode="ltGray">
                <a:xfrm>
                  <a:off x="3083" y="830"/>
                  <a:ext cx="26" cy="19"/>
                </a:xfrm>
                <a:custGeom>
                  <a:avLst/>
                  <a:gdLst>
                    <a:gd name="T0" fmla="*/ 8 w 26"/>
                    <a:gd name="T1" fmla="*/ 14 h 22"/>
                    <a:gd name="T2" fmla="*/ 14 w 26"/>
                    <a:gd name="T3" fmla="*/ 0 h 22"/>
                    <a:gd name="T4" fmla="*/ 14 w 26"/>
                    <a:gd name="T5" fmla="*/ 22 h 22"/>
                    <a:gd name="T6" fmla="*/ 8 w 26"/>
                    <a:gd name="T7" fmla="*/ 14 h 22"/>
                  </a:gdLst>
                  <a:ahLst/>
                  <a:cxnLst>
                    <a:cxn ang="0">
                      <a:pos x="T0" y="T1"/>
                    </a:cxn>
                    <a:cxn ang="0">
                      <a:pos x="T2" y="T3"/>
                    </a:cxn>
                    <a:cxn ang="0">
                      <a:pos x="T4" y="T5"/>
                    </a:cxn>
                    <a:cxn ang="0">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6" name="Freeform 24">
                  <a:extLst>
                    <a:ext uri="{FF2B5EF4-FFF2-40B4-BE49-F238E27FC236}">
                      <a16:creationId xmlns:a16="http://schemas.microsoft.com/office/drawing/2014/main" id="{50889707-C4D2-675F-C7F4-C79C9D452FDC}"/>
                    </a:ext>
                  </a:extLst>
                </p:cNvPr>
                <p:cNvSpPr>
                  <a:spLocks/>
                </p:cNvSpPr>
                <p:nvPr userDrawn="1"/>
              </p:nvSpPr>
              <p:spPr bwMode="ltGray">
                <a:xfrm>
                  <a:off x="2766" y="610"/>
                  <a:ext cx="19" cy="12"/>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7" name="Freeform 25">
                  <a:extLst>
                    <a:ext uri="{FF2B5EF4-FFF2-40B4-BE49-F238E27FC236}">
                      <a16:creationId xmlns:a16="http://schemas.microsoft.com/office/drawing/2014/main" id="{0D260265-8973-C2A0-6873-5029FD815C52}"/>
                    </a:ext>
                  </a:extLst>
                </p:cNvPr>
                <p:cNvSpPr>
                  <a:spLocks/>
                </p:cNvSpPr>
                <p:nvPr userDrawn="1"/>
              </p:nvSpPr>
              <p:spPr bwMode="ltGray">
                <a:xfrm>
                  <a:off x="2600" y="712"/>
                  <a:ext cx="19" cy="12"/>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8" name="Freeform 26">
                  <a:extLst>
                    <a:ext uri="{FF2B5EF4-FFF2-40B4-BE49-F238E27FC236}">
                      <a16:creationId xmlns:a16="http://schemas.microsoft.com/office/drawing/2014/main" id="{A4C6F1BF-BBA0-DB66-DE4E-B6E11B1FD263}"/>
                    </a:ext>
                  </a:extLst>
                </p:cNvPr>
                <p:cNvSpPr>
                  <a:spLocks/>
                </p:cNvSpPr>
                <p:nvPr userDrawn="1"/>
              </p:nvSpPr>
              <p:spPr bwMode="ltGray">
                <a:xfrm>
                  <a:off x="2417" y="680"/>
                  <a:ext cx="80" cy="66"/>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19" name="Freeform 27">
                  <a:extLst>
                    <a:ext uri="{FF2B5EF4-FFF2-40B4-BE49-F238E27FC236}">
                      <a16:creationId xmlns:a16="http://schemas.microsoft.com/office/drawing/2014/main" id="{0BEE2FEF-61B3-B1DC-526E-0E924B5F0116}"/>
                    </a:ext>
                  </a:extLst>
                </p:cNvPr>
                <p:cNvSpPr>
                  <a:spLocks/>
                </p:cNvSpPr>
                <p:nvPr userDrawn="1"/>
              </p:nvSpPr>
              <p:spPr bwMode="ltGray">
                <a:xfrm>
                  <a:off x="2391" y="541"/>
                  <a:ext cx="94" cy="142"/>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0" name="Freeform 28">
                  <a:extLst>
                    <a:ext uri="{FF2B5EF4-FFF2-40B4-BE49-F238E27FC236}">
                      <a16:creationId xmlns:a16="http://schemas.microsoft.com/office/drawing/2014/main" id="{96D8A8FD-7B35-AB3A-B2E6-91049479B303}"/>
                    </a:ext>
                  </a:extLst>
                </p:cNvPr>
                <p:cNvSpPr>
                  <a:spLocks/>
                </p:cNvSpPr>
                <p:nvPr userDrawn="1"/>
              </p:nvSpPr>
              <p:spPr bwMode="ltGray">
                <a:xfrm>
                  <a:off x="2415" y="644"/>
                  <a:ext cx="32" cy="41"/>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1" name="Freeform 29">
                  <a:extLst>
                    <a:ext uri="{FF2B5EF4-FFF2-40B4-BE49-F238E27FC236}">
                      <a16:creationId xmlns:a16="http://schemas.microsoft.com/office/drawing/2014/main" id="{A41070A2-8B2F-38CD-C1BA-A0DC30201FCF}"/>
                    </a:ext>
                  </a:extLst>
                </p:cNvPr>
                <p:cNvSpPr>
                  <a:spLocks/>
                </p:cNvSpPr>
                <p:nvPr userDrawn="1"/>
              </p:nvSpPr>
              <p:spPr bwMode="ltGray">
                <a:xfrm>
                  <a:off x="2349" y="654"/>
                  <a:ext cx="45" cy="41"/>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2" name="Freeform 30">
                  <a:extLst>
                    <a:ext uri="{FF2B5EF4-FFF2-40B4-BE49-F238E27FC236}">
                      <a16:creationId xmlns:a16="http://schemas.microsoft.com/office/drawing/2014/main" id="{E4800B98-91AB-865D-7CD0-77BB62CA75F5}"/>
                    </a:ext>
                  </a:extLst>
                </p:cNvPr>
                <p:cNvSpPr>
                  <a:spLocks/>
                </p:cNvSpPr>
                <p:nvPr userDrawn="1"/>
              </p:nvSpPr>
              <p:spPr bwMode="ltGray">
                <a:xfrm>
                  <a:off x="4808" y="597"/>
                  <a:ext cx="701" cy="438"/>
                </a:xfrm>
                <a:custGeom>
                  <a:avLst/>
                  <a:gdLst>
                    <a:gd name="T0" fmla="*/ 21 w 471"/>
                    <a:gd name="T1" fmla="*/ 280 h 281"/>
                    <a:gd name="T2" fmla="*/ 24 w 471"/>
                    <a:gd name="T3" fmla="*/ 250 h 281"/>
                    <a:gd name="T4" fmla="*/ 22 w 471"/>
                    <a:gd name="T5" fmla="*/ 245 h 281"/>
                    <a:gd name="T6" fmla="*/ 16 w 471"/>
                    <a:gd name="T7" fmla="*/ 218 h 281"/>
                    <a:gd name="T8" fmla="*/ 4 w 471"/>
                    <a:gd name="T9" fmla="*/ 215 h 281"/>
                    <a:gd name="T10" fmla="*/ 0 w 471"/>
                    <a:gd name="T11" fmla="*/ 191 h 281"/>
                    <a:gd name="T12" fmla="*/ 12 w 471"/>
                    <a:gd name="T13" fmla="*/ 180 h 281"/>
                    <a:gd name="T14" fmla="*/ 6 w 471"/>
                    <a:gd name="T15" fmla="*/ 165 h 281"/>
                    <a:gd name="T16" fmla="*/ 2 w 471"/>
                    <a:gd name="T17" fmla="*/ 160 h 281"/>
                    <a:gd name="T18" fmla="*/ 28 w 471"/>
                    <a:gd name="T19" fmla="*/ 120 h 281"/>
                    <a:gd name="T20" fmla="*/ 44 w 471"/>
                    <a:gd name="T21" fmla="*/ 96 h 281"/>
                    <a:gd name="T22" fmla="*/ 42 w 471"/>
                    <a:gd name="T23" fmla="*/ 70 h 281"/>
                    <a:gd name="T24" fmla="*/ 24 w 471"/>
                    <a:gd name="T25" fmla="*/ 43 h 281"/>
                    <a:gd name="T26" fmla="*/ 20 w 471"/>
                    <a:gd name="T27" fmla="*/ 32 h 281"/>
                    <a:gd name="T28" fmla="*/ 26 w 471"/>
                    <a:gd name="T29" fmla="*/ 36 h 281"/>
                    <a:gd name="T30" fmla="*/ 48 w 471"/>
                    <a:gd name="T31" fmla="*/ 35 h 281"/>
                    <a:gd name="T32" fmla="*/ 64 w 471"/>
                    <a:gd name="T33" fmla="*/ 11 h 281"/>
                    <a:gd name="T34" fmla="*/ 82 w 471"/>
                    <a:gd name="T35" fmla="*/ 0 h 281"/>
                    <a:gd name="T36" fmla="*/ 88 w 471"/>
                    <a:gd name="T37" fmla="*/ 2 h 281"/>
                    <a:gd name="T38" fmla="*/ 92 w 471"/>
                    <a:gd name="T39" fmla="*/ 9 h 281"/>
                    <a:gd name="T40" fmla="*/ 98 w 471"/>
                    <a:gd name="T41" fmla="*/ 5 h 281"/>
                    <a:gd name="T42" fmla="*/ 110 w 471"/>
                    <a:gd name="T43" fmla="*/ 8 h 281"/>
                    <a:gd name="T44" fmla="*/ 116 w 471"/>
                    <a:gd name="T45" fmla="*/ 9 h 281"/>
                    <a:gd name="T46" fmla="*/ 141 w 471"/>
                    <a:gd name="T47" fmla="*/ 14 h 281"/>
                    <a:gd name="T48" fmla="*/ 155 w 471"/>
                    <a:gd name="T49" fmla="*/ 24 h 281"/>
                    <a:gd name="T50" fmla="*/ 167 w 471"/>
                    <a:gd name="T51" fmla="*/ 17 h 281"/>
                    <a:gd name="T52" fmla="*/ 173 w 471"/>
                    <a:gd name="T53" fmla="*/ 14 h 281"/>
                    <a:gd name="T54" fmla="*/ 195 w 471"/>
                    <a:gd name="T55" fmla="*/ 14 h 281"/>
                    <a:gd name="T56" fmla="*/ 211 w 471"/>
                    <a:gd name="T57" fmla="*/ 32 h 281"/>
                    <a:gd name="T58" fmla="*/ 231 w 471"/>
                    <a:gd name="T59" fmla="*/ 59 h 281"/>
                    <a:gd name="T60" fmla="*/ 245 w 471"/>
                    <a:gd name="T61" fmla="*/ 70 h 281"/>
                    <a:gd name="T62" fmla="*/ 257 w 471"/>
                    <a:gd name="T63" fmla="*/ 68 h 281"/>
                    <a:gd name="T64" fmla="*/ 270 w 471"/>
                    <a:gd name="T65" fmla="*/ 65 h 281"/>
                    <a:gd name="T66" fmla="*/ 290 w 471"/>
                    <a:gd name="T67" fmla="*/ 71 h 281"/>
                    <a:gd name="T68" fmla="*/ 300 w 471"/>
                    <a:gd name="T69" fmla="*/ 81 h 281"/>
                    <a:gd name="T70" fmla="*/ 308 w 471"/>
                    <a:gd name="T71" fmla="*/ 90 h 281"/>
                    <a:gd name="T72" fmla="*/ 318 w 471"/>
                    <a:gd name="T73" fmla="*/ 111 h 281"/>
                    <a:gd name="T74" fmla="*/ 322 w 471"/>
                    <a:gd name="T75" fmla="*/ 120 h 281"/>
                    <a:gd name="T76" fmla="*/ 324 w 471"/>
                    <a:gd name="T77" fmla="*/ 125 h 281"/>
                    <a:gd name="T78" fmla="*/ 310 w 471"/>
                    <a:gd name="T79" fmla="*/ 142 h 281"/>
                    <a:gd name="T80" fmla="*/ 322 w 471"/>
                    <a:gd name="T81" fmla="*/ 141 h 281"/>
                    <a:gd name="T82" fmla="*/ 342 w 471"/>
                    <a:gd name="T83" fmla="*/ 155 h 281"/>
                    <a:gd name="T84" fmla="*/ 364 w 471"/>
                    <a:gd name="T85" fmla="*/ 157 h 281"/>
                    <a:gd name="T86" fmla="*/ 380 w 471"/>
                    <a:gd name="T87" fmla="*/ 168 h 281"/>
                    <a:gd name="T88" fmla="*/ 382 w 471"/>
                    <a:gd name="T89" fmla="*/ 172 h 281"/>
                    <a:gd name="T90" fmla="*/ 382 w 471"/>
                    <a:gd name="T91" fmla="*/ 176 h 281"/>
                    <a:gd name="T92" fmla="*/ 394 w 471"/>
                    <a:gd name="T93" fmla="*/ 172 h 281"/>
                    <a:gd name="T94" fmla="*/ 400 w 471"/>
                    <a:gd name="T95" fmla="*/ 171 h 281"/>
                    <a:gd name="T96" fmla="*/ 439 w 471"/>
                    <a:gd name="T97" fmla="*/ 185 h 281"/>
                    <a:gd name="T98" fmla="*/ 447 w 471"/>
                    <a:gd name="T99" fmla="*/ 199 h 281"/>
                    <a:gd name="T100" fmla="*/ 465 w 471"/>
                    <a:gd name="T101" fmla="*/ 201 h 281"/>
                    <a:gd name="T102" fmla="*/ 471 w 471"/>
                    <a:gd name="T103" fmla="*/ 215 h 281"/>
                    <a:gd name="T104" fmla="*/ 451 w 471"/>
                    <a:gd name="T105" fmla="*/ 258 h 281"/>
                    <a:gd name="T106" fmla="*/ 435 w 471"/>
                    <a:gd name="T10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3" name="Freeform 31">
                  <a:extLst>
                    <a:ext uri="{FF2B5EF4-FFF2-40B4-BE49-F238E27FC236}">
                      <a16:creationId xmlns:a16="http://schemas.microsoft.com/office/drawing/2014/main" id="{5D2F6675-6FED-365F-E827-AEC21FB6D8EC}"/>
                    </a:ext>
                  </a:extLst>
                </p:cNvPr>
                <p:cNvSpPr>
                  <a:spLocks/>
                </p:cNvSpPr>
                <p:nvPr userDrawn="1"/>
              </p:nvSpPr>
              <p:spPr bwMode="ltGray">
                <a:xfrm>
                  <a:off x="3880" y="-7"/>
                  <a:ext cx="984" cy="692"/>
                </a:xfrm>
                <a:custGeom>
                  <a:avLst/>
                  <a:gdLst>
                    <a:gd name="T0" fmla="*/ 406 w 984"/>
                    <a:gd name="T1" fmla="*/ 6 h 844"/>
                    <a:gd name="T2" fmla="*/ 502 w 984"/>
                    <a:gd name="T3" fmla="*/ 34 h 844"/>
                    <a:gd name="T4" fmla="*/ 550 w 984"/>
                    <a:gd name="T5" fmla="*/ 38 h 844"/>
                    <a:gd name="T6" fmla="*/ 578 w 984"/>
                    <a:gd name="T7" fmla="*/ 130 h 844"/>
                    <a:gd name="T8" fmla="*/ 586 w 984"/>
                    <a:gd name="T9" fmla="*/ 90 h 844"/>
                    <a:gd name="T10" fmla="*/ 606 w 984"/>
                    <a:gd name="T11" fmla="*/ 70 h 844"/>
                    <a:gd name="T12" fmla="*/ 642 w 984"/>
                    <a:gd name="T13" fmla="*/ 126 h 844"/>
                    <a:gd name="T14" fmla="*/ 682 w 984"/>
                    <a:gd name="T15" fmla="*/ 98 h 844"/>
                    <a:gd name="T16" fmla="*/ 706 w 984"/>
                    <a:gd name="T17" fmla="*/ 86 h 844"/>
                    <a:gd name="T18" fmla="*/ 762 w 984"/>
                    <a:gd name="T19" fmla="*/ 2 h 844"/>
                    <a:gd name="T20" fmla="*/ 798 w 984"/>
                    <a:gd name="T21" fmla="*/ 70 h 844"/>
                    <a:gd name="T22" fmla="*/ 798 w 984"/>
                    <a:gd name="T23" fmla="*/ 130 h 844"/>
                    <a:gd name="T24" fmla="*/ 790 w 984"/>
                    <a:gd name="T25" fmla="*/ 158 h 844"/>
                    <a:gd name="T26" fmla="*/ 766 w 984"/>
                    <a:gd name="T27" fmla="*/ 162 h 844"/>
                    <a:gd name="T28" fmla="*/ 762 w 984"/>
                    <a:gd name="T29" fmla="*/ 186 h 844"/>
                    <a:gd name="T30" fmla="*/ 802 w 984"/>
                    <a:gd name="T31" fmla="*/ 226 h 844"/>
                    <a:gd name="T32" fmla="*/ 786 w 984"/>
                    <a:gd name="T33" fmla="*/ 322 h 844"/>
                    <a:gd name="T34" fmla="*/ 830 w 984"/>
                    <a:gd name="T35" fmla="*/ 414 h 844"/>
                    <a:gd name="T36" fmla="*/ 854 w 984"/>
                    <a:gd name="T37" fmla="*/ 450 h 844"/>
                    <a:gd name="T38" fmla="*/ 830 w 984"/>
                    <a:gd name="T39" fmla="*/ 450 h 844"/>
                    <a:gd name="T40" fmla="*/ 746 w 984"/>
                    <a:gd name="T41" fmla="*/ 378 h 844"/>
                    <a:gd name="T42" fmla="*/ 678 w 984"/>
                    <a:gd name="T43" fmla="*/ 402 h 844"/>
                    <a:gd name="T44" fmla="*/ 590 w 984"/>
                    <a:gd name="T45" fmla="*/ 442 h 844"/>
                    <a:gd name="T46" fmla="*/ 642 w 984"/>
                    <a:gd name="T47" fmla="*/ 578 h 844"/>
                    <a:gd name="T48" fmla="*/ 710 w 984"/>
                    <a:gd name="T49" fmla="*/ 610 h 844"/>
                    <a:gd name="T50" fmla="*/ 738 w 984"/>
                    <a:gd name="T51" fmla="*/ 550 h 844"/>
                    <a:gd name="T52" fmla="*/ 774 w 984"/>
                    <a:gd name="T53" fmla="*/ 570 h 844"/>
                    <a:gd name="T54" fmla="*/ 766 w 984"/>
                    <a:gd name="T55" fmla="*/ 630 h 844"/>
                    <a:gd name="T56" fmla="*/ 802 w 984"/>
                    <a:gd name="T57" fmla="*/ 670 h 844"/>
                    <a:gd name="T58" fmla="*/ 838 w 984"/>
                    <a:gd name="T59" fmla="*/ 658 h 844"/>
                    <a:gd name="T60" fmla="*/ 922 w 984"/>
                    <a:gd name="T61" fmla="*/ 806 h 844"/>
                    <a:gd name="T62" fmla="*/ 942 w 984"/>
                    <a:gd name="T63" fmla="*/ 826 h 844"/>
                    <a:gd name="T64" fmla="*/ 874 w 984"/>
                    <a:gd name="T65" fmla="*/ 810 h 844"/>
                    <a:gd name="T66" fmla="*/ 830 w 984"/>
                    <a:gd name="T67" fmla="*/ 758 h 844"/>
                    <a:gd name="T68" fmla="*/ 778 w 984"/>
                    <a:gd name="T69" fmla="*/ 710 h 844"/>
                    <a:gd name="T70" fmla="*/ 702 w 984"/>
                    <a:gd name="T71" fmla="*/ 662 h 844"/>
                    <a:gd name="T72" fmla="*/ 614 w 984"/>
                    <a:gd name="T73" fmla="*/ 646 h 844"/>
                    <a:gd name="T74" fmla="*/ 506 w 984"/>
                    <a:gd name="T75" fmla="*/ 594 h 844"/>
                    <a:gd name="T76" fmla="*/ 462 w 984"/>
                    <a:gd name="T77" fmla="*/ 506 h 844"/>
                    <a:gd name="T78" fmla="*/ 430 w 984"/>
                    <a:gd name="T79" fmla="*/ 462 h 844"/>
                    <a:gd name="T80" fmla="*/ 382 w 984"/>
                    <a:gd name="T81" fmla="*/ 430 h 844"/>
                    <a:gd name="T82" fmla="*/ 342 w 984"/>
                    <a:gd name="T83" fmla="*/ 370 h 844"/>
                    <a:gd name="T84" fmla="*/ 354 w 984"/>
                    <a:gd name="T85" fmla="*/ 414 h 844"/>
                    <a:gd name="T86" fmla="*/ 418 w 984"/>
                    <a:gd name="T87" fmla="*/ 494 h 844"/>
                    <a:gd name="T88" fmla="*/ 422 w 984"/>
                    <a:gd name="T89" fmla="*/ 526 h 844"/>
                    <a:gd name="T90" fmla="*/ 394 w 984"/>
                    <a:gd name="T91" fmla="*/ 498 h 844"/>
                    <a:gd name="T92" fmla="*/ 354 w 984"/>
                    <a:gd name="T93" fmla="*/ 466 h 844"/>
                    <a:gd name="T94" fmla="*/ 314 w 984"/>
                    <a:gd name="T95" fmla="*/ 402 h 844"/>
                    <a:gd name="T96" fmla="*/ 266 w 984"/>
                    <a:gd name="T97" fmla="*/ 346 h 844"/>
                    <a:gd name="T98" fmla="*/ 210 w 984"/>
                    <a:gd name="T99" fmla="*/ 314 h 844"/>
                    <a:gd name="T100" fmla="*/ 154 w 984"/>
                    <a:gd name="T101" fmla="*/ 238 h 844"/>
                    <a:gd name="T102" fmla="*/ 66 w 984"/>
                    <a:gd name="T103" fmla="*/ 66 h 844"/>
                    <a:gd name="T104" fmla="*/ 34 w 984"/>
                    <a:gd name="T105" fmla="*/ 38 h 844"/>
                    <a:gd name="T106" fmla="*/ 46 w 984"/>
                    <a:gd name="T107" fmla="*/ 22 h 844"/>
                    <a:gd name="T108" fmla="*/ 102 w 984"/>
                    <a:gd name="T109" fmla="*/ 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4" name="Freeform 32">
                  <a:extLst>
                    <a:ext uri="{FF2B5EF4-FFF2-40B4-BE49-F238E27FC236}">
                      <a16:creationId xmlns:a16="http://schemas.microsoft.com/office/drawing/2014/main" id="{A0677E33-E3F7-3260-72C0-427F9B58A856}"/>
                    </a:ext>
                  </a:extLst>
                </p:cNvPr>
                <p:cNvSpPr>
                  <a:spLocks/>
                </p:cNvSpPr>
                <p:nvPr userDrawn="1"/>
              </p:nvSpPr>
              <p:spPr bwMode="ltGray">
                <a:xfrm>
                  <a:off x="3577" y="490"/>
                  <a:ext cx="36" cy="39"/>
                </a:xfrm>
                <a:custGeom>
                  <a:avLst/>
                  <a:gdLst>
                    <a:gd name="T0" fmla="*/ 6 w 36"/>
                    <a:gd name="T1" fmla="*/ 28 h 48"/>
                    <a:gd name="T2" fmla="*/ 10 w 36"/>
                    <a:gd name="T3" fmla="*/ 48 h 48"/>
                    <a:gd name="T4" fmla="*/ 6 w 36"/>
                    <a:gd name="T5" fmla="*/ 28 h 48"/>
                  </a:gdLst>
                  <a:ahLst/>
                  <a:cxnLst>
                    <a:cxn ang="0">
                      <a:pos x="T0" y="T1"/>
                    </a:cxn>
                    <a:cxn ang="0">
                      <a:pos x="T2" y="T3"/>
                    </a:cxn>
                    <a:cxn ang="0">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5" name="Freeform 33">
                  <a:extLst>
                    <a:ext uri="{FF2B5EF4-FFF2-40B4-BE49-F238E27FC236}">
                      <a16:creationId xmlns:a16="http://schemas.microsoft.com/office/drawing/2014/main" id="{07C1A32E-8178-1208-CAA9-85F3F273341B}"/>
                    </a:ext>
                  </a:extLst>
                </p:cNvPr>
                <p:cNvSpPr>
                  <a:spLocks/>
                </p:cNvSpPr>
                <p:nvPr userDrawn="1"/>
              </p:nvSpPr>
              <p:spPr bwMode="ltGray">
                <a:xfrm>
                  <a:off x="3549" y="475"/>
                  <a:ext cx="38" cy="29"/>
                </a:xfrm>
                <a:custGeom>
                  <a:avLst/>
                  <a:gdLst>
                    <a:gd name="T0" fmla="*/ 0 w 36"/>
                    <a:gd name="T1" fmla="*/ 5 h 37"/>
                    <a:gd name="T2" fmla="*/ 12 w 36"/>
                    <a:gd name="T3" fmla="*/ 1 h 37"/>
                    <a:gd name="T4" fmla="*/ 36 w 36"/>
                    <a:gd name="T5" fmla="*/ 17 h 37"/>
                    <a:gd name="T6" fmla="*/ 8 w 36"/>
                    <a:gd name="T7" fmla="*/ 17 h 37"/>
                    <a:gd name="T8" fmla="*/ 0 w 36"/>
                    <a:gd name="T9" fmla="*/ 5 h 37"/>
                  </a:gdLst>
                  <a:ahLst/>
                  <a:cxnLst>
                    <a:cxn ang="0">
                      <a:pos x="T0" y="T1"/>
                    </a:cxn>
                    <a:cxn ang="0">
                      <a:pos x="T2" y="T3"/>
                    </a:cxn>
                    <a:cxn ang="0">
                      <a:pos x="T4" y="T5"/>
                    </a:cxn>
                    <a:cxn ang="0">
                      <a:pos x="T6" y="T7"/>
                    </a:cxn>
                    <a:cxn ang="0">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6" name="Freeform 34">
                  <a:extLst>
                    <a:ext uri="{FF2B5EF4-FFF2-40B4-BE49-F238E27FC236}">
                      <a16:creationId xmlns:a16="http://schemas.microsoft.com/office/drawing/2014/main" id="{C284C3D2-41E6-7C01-C85E-F979DD7A0CA8}"/>
                    </a:ext>
                  </a:extLst>
                </p:cNvPr>
                <p:cNvSpPr>
                  <a:spLocks/>
                </p:cNvSpPr>
                <p:nvPr userDrawn="1"/>
              </p:nvSpPr>
              <p:spPr bwMode="ltGray">
                <a:xfrm>
                  <a:off x="4686" y="394"/>
                  <a:ext cx="171" cy="81"/>
                </a:xfrm>
                <a:custGeom>
                  <a:avLst/>
                  <a:gdLst>
                    <a:gd name="T0" fmla="*/ 0 w 170"/>
                    <a:gd name="T1" fmla="*/ 49 h 96"/>
                    <a:gd name="T2" fmla="*/ 28 w 170"/>
                    <a:gd name="T3" fmla="*/ 25 h 96"/>
                    <a:gd name="T4" fmla="*/ 56 w 170"/>
                    <a:gd name="T5" fmla="*/ 21 h 96"/>
                    <a:gd name="T6" fmla="*/ 80 w 170"/>
                    <a:gd name="T7" fmla="*/ 9 h 96"/>
                    <a:gd name="T8" fmla="*/ 64 w 170"/>
                    <a:gd name="T9" fmla="*/ 25 h 96"/>
                    <a:gd name="T10" fmla="*/ 124 w 170"/>
                    <a:gd name="T11" fmla="*/ 49 h 96"/>
                    <a:gd name="T12" fmla="*/ 160 w 170"/>
                    <a:gd name="T13" fmla="*/ 65 h 96"/>
                    <a:gd name="T14" fmla="*/ 116 w 170"/>
                    <a:gd name="T15" fmla="*/ 77 h 96"/>
                    <a:gd name="T16" fmla="*/ 88 w 170"/>
                    <a:gd name="T17" fmla="*/ 57 h 96"/>
                    <a:gd name="T18" fmla="*/ 76 w 170"/>
                    <a:gd name="T19" fmla="*/ 53 h 96"/>
                    <a:gd name="T20" fmla="*/ 24 w 170"/>
                    <a:gd name="T21" fmla="*/ 41 h 96"/>
                    <a:gd name="T22" fmla="*/ 0 w 170"/>
                    <a:gd name="T23"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7" name="Freeform 35">
                  <a:extLst>
                    <a:ext uri="{FF2B5EF4-FFF2-40B4-BE49-F238E27FC236}">
                      <a16:creationId xmlns:a16="http://schemas.microsoft.com/office/drawing/2014/main" id="{1FCC1198-F0CD-37B6-C63C-4BA80AB7D3A0}"/>
                    </a:ext>
                  </a:extLst>
                </p:cNvPr>
                <p:cNvSpPr>
                  <a:spLocks/>
                </p:cNvSpPr>
                <p:nvPr userDrawn="1"/>
              </p:nvSpPr>
              <p:spPr bwMode="ltGray">
                <a:xfrm>
                  <a:off x="4867" y="460"/>
                  <a:ext cx="138" cy="37"/>
                </a:xfrm>
                <a:custGeom>
                  <a:avLst/>
                  <a:gdLst>
                    <a:gd name="T0" fmla="*/ 0 w 138"/>
                    <a:gd name="T1" fmla="*/ 0 h 44"/>
                    <a:gd name="T2" fmla="*/ 52 w 138"/>
                    <a:gd name="T3" fmla="*/ 4 h 44"/>
                    <a:gd name="T4" fmla="*/ 88 w 138"/>
                    <a:gd name="T5" fmla="*/ 24 h 44"/>
                    <a:gd name="T6" fmla="*/ 112 w 138"/>
                    <a:gd name="T7" fmla="*/ 20 h 44"/>
                    <a:gd name="T8" fmla="*/ 108 w 138"/>
                    <a:gd name="T9" fmla="*/ 44 h 44"/>
                    <a:gd name="T10" fmla="*/ 64 w 138"/>
                    <a:gd name="T11" fmla="*/ 40 h 44"/>
                    <a:gd name="T12" fmla="*/ 0 w 138"/>
                    <a:gd name="T13" fmla="*/ 36 h 44"/>
                    <a:gd name="T14" fmla="*/ 28 w 138"/>
                    <a:gd name="T15" fmla="*/ 20 h 44"/>
                    <a:gd name="T16" fmla="*/ 0 w 1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8" name="Freeform 36">
                  <a:extLst>
                    <a:ext uri="{FF2B5EF4-FFF2-40B4-BE49-F238E27FC236}">
                      <a16:creationId xmlns:a16="http://schemas.microsoft.com/office/drawing/2014/main" id="{18C96485-BE60-49BD-7A6D-F003158275B0}"/>
                    </a:ext>
                  </a:extLst>
                </p:cNvPr>
                <p:cNvSpPr>
                  <a:spLocks/>
                </p:cNvSpPr>
                <p:nvPr userDrawn="1"/>
              </p:nvSpPr>
              <p:spPr bwMode="ltGray">
                <a:xfrm>
                  <a:off x="4794" y="480"/>
                  <a:ext cx="56" cy="34"/>
                </a:xfrm>
                <a:custGeom>
                  <a:avLst/>
                  <a:gdLst>
                    <a:gd name="T0" fmla="*/ 17 w 57"/>
                    <a:gd name="T1" fmla="*/ 25 h 42"/>
                    <a:gd name="T2" fmla="*/ 37 w 57"/>
                    <a:gd name="T3" fmla="*/ 13 h 42"/>
                    <a:gd name="T4" fmla="*/ 17 w 57"/>
                    <a:gd name="T5" fmla="*/ 25 h 42"/>
                  </a:gdLst>
                  <a:ahLst/>
                  <a:cxnLst>
                    <a:cxn ang="0">
                      <a:pos x="T0" y="T1"/>
                    </a:cxn>
                    <a:cxn ang="0">
                      <a:pos x="T2" y="T3"/>
                    </a:cxn>
                    <a:cxn ang="0">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29" name="Freeform 37">
                  <a:extLst>
                    <a:ext uri="{FF2B5EF4-FFF2-40B4-BE49-F238E27FC236}">
                      <a16:creationId xmlns:a16="http://schemas.microsoft.com/office/drawing/2014/main" id="{F1950327-065A-2F74-FE3D-A51CB71C1C8B}"/>
                    </a:ext>
                  </a:extLst>
                </p:cNvPr>
                <p:cNvSpPr>
                  <a:spLocks/>
                </p:cNvSpPr>
                <p:nvPr userDrawn="1"/>
              </p:nvSpPr>
              <p:spPr bwMode="ltGray">
                <a:xfrm>
                  <a:off x="4757" y="375"/>
                  <a:ext cx="37" cy="44"/>
                </a:xfrm>
                <a:custGeom>
                  <a:avLst/>
                  <a:gdLst>
                    <a:gd name="T0" fmla="*/ 19 w 39"/>
                    <a:gd name="T1" fmla="*/ 32 h 52"/>
                    <a:gd name="T2" fmla="*/ 19 w 39"/>
                    <a:gd name="T3" fmla="*/ 0 h 52"/>
                    <a:gd name="T4" fmla="*/ 19 w 39"/>
                    <a:gd name="T5" fmla="*/ 32 h 52"/>
                  </a:gdLst>
                  <a:ahLst/>
                  <a:cxnLst>
                    <a:cxn ang="0">
                      <a:pos x="T0" y="T1"/>
                    </a:cxn>
                    <a:cxn ang="0">
                      <a:pos x="T2" y="T3"/>
                    </a:cxn>
                    <a:cxn ang="0">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0" name="Freeform 38">
                  <a:extLst>
                    <a:ext uri="{FF2B5EF4-FFF2-40B4-BE49-F238E27FC236}">
                      <a16:creationId xmlns:a16="http://schemas.microsoft.com/office/drawing/2014/main" id="{32FE5A6A-2BA6-BDD0-8B9D-EEEEDA829000}"/>
                    </a:ext>
                  </a:extLst>
                </p:cNvPr>
                <p:cNvSpPr>
                  <a:spLocks/>
                </p:cNvSpPr>
                <p:nvPr userDrawn="1"/>
              </p:nvSpPr>
              <p:spPr bwMode="ltGray">
                <a:xfrm>
                  <a:off x="5054" y="507"/>
                  <a:ext cx="45" cy="66"/>
                </a:xfrm>
                <a:custGeom>
                  <a:avLst/>
                  <a:gdLst>
                    <a:gd name="T0" fmla="*/ 4 w 44"/>
                    <a:gd name="T1" fmla="*/ 9 h 80"/>
                    <a:gd name="T2" fmla="*/ 20 w 44"/>
                    <a:gd name="T3" fmla="*/ 33 h 80"/>
                    <a:gd name="T4" fmla="*/ 24 w 44"/>
                    <a:gd name="T5" fmla="*/ 49 h 80"/>
                    <a:gd name="T6" fmla="*/ 36 w 44"/>
                    <a:gd name="T7" fmla="*/ 53 h 80"/>
                    <a:gd name="T8" fmla="*/ 24 w 44"/>
                    <a:gd name="T9" fmla="*/ 73 h 80"/>
                    <a:gd name="T10" fmla="*/ 0 w 44"/>
                    <a:gd name="T11" fmla="*/ 21 h 80"/>
                    <a:gd name="T12" fmla="*/ 4 w 44"/>
                    <a:gd name="T13" fmla="*/ 9 h 80"/>
                  </a:gdLst>
                  <a:ahLst/>
                  <a:cxnLst>
                    <a:cxn ang="0">
                      <a:pos x="T0" y="T1"/>
                    </a:cxn>
                    <a:cxn ang="0">
                      <a:pos x="T2" y="T3"/>
                    </a:cxn>
                    <a:cxn ang="0">
                      <a:pos x="T4" y="T5"/>
                    </a:cxn>
                    <a:cxn ang="0">
                      <a:pos x="T6" y="T7"/>
                    </a:cxn>
                    <a:cxn ang="0">
                      <a:pos x="T8" y="T9"/>
                    </a:cxn>
                    <a:cxn ang="0">
                      <a:pos x="T10" y="T11"/>
                    </a:cxn>
                    <a:cxn ang="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1" name="Freeform 39">
                  <a:extLst>
                    <a:ext uri="{FF2B5EF4-FFF2-40B4-BE49-F238E27FC236}">
                      <a16:creationId xmlns:a16="http://schemas.microsoft.com/office/drawing/2014/main" id="{2F0BDEAA-337E-5BE3-98DA-78F42B7C797D}"/>
                    </a:ext>
                  </a:extLst>
                </p:cNvPr>
                <p:cNvSpPr>
                  <a:spLocks/>
                </p:cNvSpPr>
                <p:nvPr userDrawn="1"/>
              </p:nvSpPr>
              <p:spPr bwMode="ltGray">
                <a:xfrm>
                  <a:off x="4260" y="6"/>
                  <a:ext cx="480" cy="100"/>
                </a:xfrm>
                <a:custGeom>
                  <a:avLst/>
                  <a:gdLst>
                    <a:gd name="T0" fmla="*/ 220 w 323"/>
                    <a:gd name="T1" fmla="*/ 1 h 64"/>
                    <a:gd name="T2" fmla="*/ 231 w 323"/>
                    <a:gd name="T3" fmla="*/ 8 h 64"/>
                    <a:gd name="T4" fmla="*/ 235 w 323"/>
                    <a:gd name="T5" fmla="*/ 0 h 64"/>
                    <a:gd name="T6" fmla="*/ 265 w 323"/>
                    <a:gd name="T7" fmla="*/ 0 h 64"/>
                    <a:gd name="T8" fmla="*/ 287 w 323"/>
                    <a:gd name="T9" fmla="*/ 17 h 64"/>
                    <a:gd name="T10" fmla="*/ 319 w 323"/>
                    <a:gd name="T11" fmla="*/ 10 h 64"/>
                    <a:gd name="T12" fmla="*/ 314 w 323"/>
                    <a:gd name="T13" fmla="*/ 29 h 64"/>
                    <a:gd name="T14" fmla="*/ 298 w 323"/>
                    <a:gd name="T15" fmla="*/ 46 h 64"/>
                    <a:gd name="T16" fmla="*/ 295 w 323"/>
                    <a:gd name="T17" fmla="*/ 29 h 64"/>
                    <a:gd name="T18" fmla="*/ 287 w 323"/>
                    <a:gd name="T19" fmla="*/ 31 h 64"/>
                    <a:gd name="T20" fmla="*/ 279 w 323"/>
                    <a:gd name="T21" fmla="*/ 29 h 64"/>
                    <a:gd name="T22" fmla="*/ 263 w 323"/>
                    <a:gd name="T23" fmla="*/ 21 h 64"/>
                    <a:gd name="T24" fmla="*/ 228 w 323"/>
                    <a:gd name="T25" fmla="*/ 38 h 64"/>
                    <a:gd name="T26" fmla="*/ 201 w 323"/>
                    <a:gd name="T27" fmla="*/ 44 h 64"/>
                    <a:gd name="T28" fmla="*/ 212 w 323"/>
                    <a:gd name="T29" fmla="*/ 57 h 64"/>
                    <a:gd name="T30" fmla="*/ 188 w 323"/>
                    <a:gd name="T31" fmla="*/ 63 h 64"/>
                    <a:gd name="T32" fmla="*/ 169 w 323"/>
                    <a:gd name="T33" fmla="*/ 61 h 64"/>
                    <a:gd name="T34" fmla="*/ 177 w 323"/>
                    <a:gd name="T35" fmla="*/ 57 h 64"/>
                    <a:gd name="T36" fmla="*/ 171 w 323"/>
                    <a:gd name="T37" fmla="*/ 40 h 64"/>
                    <a:gd name="T38" fmla="*/ 169 w 323"/>
                    <a:gd name="T39" fmla="*/ 31 h 64"/>
                    <a:gd name="T40" fmla="*/ 158 w 323"/>
                    <a:gd name="T41" fmla="*/ 23 h 64"/>
                    <a:gd name="T42" fmla="*/ 142 w 323"/>
                    <a:gd name="T43" fmla="*/ 27 h 64"/>
                    <a:gd name="T44" fmla="*/ 134 w 323"/>
                    <a:gd name="T45" fmla="*/ 27 h 64"/>
                    <a:gd name="T46" fmla="*/ 123 w 323"/>
                    <a:gd name="T47" fmla="*/ 25 h 64"/>
                    <a:gd name="T48" fmla="*/ 83 w 323"/>
                    <a:gd name="T49" fmla="*/ 2 h 64"/>
                    <a:gd name="T50" fmla="*/ 59 w 323"/>
                    <a:gd name="T51" fmla="*/ 14 h 64"/>
                    <a:gd name="T52" fmla="*/ 1 w 323"/>
                    <a:gd name="T53" fmla="*/ 0 h 64"/>
                    <a:gd name="T54" fmla="*/ 220 w 323"/>
                    <a:gd name="T55"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2" name="Freeform 40">
                  <a:extLst>
                    <a:ext uri="{FF2B5EF4-FFF2-40B4-BE49-F238E27FC236}">
                      <a16:creationId xmlns:a16="http://schemas.microsoft.com/office/drawing/2014/main" id="{23DC485C-EDD4-4414-642D-50F73EC648B0}"/>
                    </a:ext>
                  </a:extLst>
                </p:cNvPr>
                <p:cNvSpPr>
                  <a:spLocks/>
                </p:cNvSpPr>
                <p:nvPr userDrawn="1"/>
              </p:nvSpPr>
              <p:spPr bwMode="ltGray">
                <a:xfrm>
                  <a:off x="3835" y="3"/>
                  <a:ext cx="446" cy="49"/>
                </a:xfrm>
                <a:custGeom>
                  <a:avLst/>
                  <a:gdLst>
                    <a:gd name="T0" fmla="*/ 105 w 300"/>
                    <a:gd name="T1" fmla="*/ 31 h 31"/>
                    <a:gd name="T2" fmla="*/ 30 w 300"/>
                    <a:gd name="T3" fmla="*/ 1 h 31"/>
                    <a:gd name="T4" fmla="*/ 285 w 300"/>
                    <a:gd name="T5" fmla="*/ 0 h 31"/>
                    <a:gd name="T6" fmla="*/ 296 w 300"/>
                    <a:gd name="T7" fmla="*/ 14 h 31"/>
                    <a:gd name="T8" fmla="*/ 264 w 300"/>
                    <a:gd name="T9" fmla="*/ 16 h 31"/>
                    <a:gd name="T10" fmla="*/ 105 w 300"/>
                    <a:gd name="T11" fmla="*/ 31 h 31"/>
                  </a:gdLst>
                  <a:ahLst/>
                  <a:cxnLst>
                    <a:cxn ang="0">
                      <a:pos x="T0" y="T1"/>
                    </a:cxn>
                    <a:cxn ang="0">
                      <a:pos x="T2" y="T3"/>
                    </a:cxn>
                    <a:cxn ang="0">
                      <a:pos x="T4" y="T5"/>
                    </a:cxn>
                    <a:cxn ang="0">
                      <a:pos x="T6" y="T7"/>
                    </a:cxn>
                    <a:cxn ang="0">
                      <a:pos x="T8" y="T9"/>
                    </a:cxn>
                    <a:cxn ang="0">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3" name="Freeform 41">
                  <a:extLst>
                    <a:ext uri="{FF2B5EF4-FFF2-40B4-BE49-F238E27FC236}">
                      <a16:creationId xmlns:a16="http://schemas.microsoft.com/office/drawing/2014/main" id="{CD1BB32C-89BD-3870-DA94-BCF45753C697}"/>
                    </a:ext>
                  </a:extLst>
                </p:cNvPr>
                <p:cNvSpPr>
                  <a:spLocks/>
                </p:cNvSpPr>
                <p:nvPr userDrawn="1"/>
              </p:nvSpPr>
              <p:spPr bwMode="ltGray">
                <a:xfrm>
                  <a:off x="2853" y="74"/>
                  <a:ext cx="42" cy="25"/>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4" name="Freeform 42">
                  <a:extLst>
                    <a:ext uri="{FF2B5EF4-FFF2-40B4-BE49-F238E27FC236}">
                      <a16:creationId xmlns:a16="http://schemas.microsoft.com/office/drawing/2014/main" id="{A1A75214-BA2D-EFAB-0EC5-CA07EC049135}"/>
                    </a:ext>
                  </a:extLst>
                </p:cNvPr>
                <p:cNvSpPr>
                  <a:spLocks/>
                </p:cNvSpPr>
                <p:nvPr userDrawn="1"/>
              </p:nvSpPr>
              <p:spPr bwMode="ltGray">
                <a:xfrm>
                  <a:off x="1704" y="3"/>
                  <a:ext cx="1022" cy="37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5" name="Freeform 43">
                  <a:extLst>
                    <a:ext uri="{FF2B5EF4-FFF2-40B4-BE49-F238E27FC236}">
                      <a16:creationId xmlns:a16="http://schemas.microsoft.com/office/drawing/2014/main" id="{85263066-0C6E-EC8C-F009-9A6BCB9CD3C4}"/>
                    </a:ext>
                  </a:extLst>
                </p:cNvPr>
                <p:cNvSpPr>
                  <a:spLocks/>
                </p:cNvSpPr>
                <p:nvPr userDrawn="1"/>
              </p:nvSpPr>
              <p:spPr bwMode="ltGray">
                <a:xfrm>
                  <a:off x="2729" y="-9"/>
                  <a:ext cx="47" cy="134"/>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6" name="Freeform 44">
                  <a:extLst>
                    <a:ext uri="{FF2B5EF4-FFF2-40B4-BE49-F238E27FC236}">
                      <a16:creationId xmlns:a16="http://schemas.microsoft.com/office/drawing/2014/main" id="{ADED12E5-119D-0363-35AD-712F73E16216}"/>
                    </a:ext>
                  </a:extLst>
                </p:cNvPr>
                <p:cNvSpPr>
                  <a:spLocks/>
                </p:cNvSpPr>
                <p:nvPr userDrawn="1"/>
              </p:nvSpPr>
              <p:spPr bwMode="ltGray">
                <a:xfrm>
                  <a:off x="2701" y="103"/>
                  <a:ext cx="138" cy="8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7" name="Freeform 45">
                  <a:extLst>
                    <a:ext uri="{FF2B5EF4-FFF2-40B4-BE49-F238E27FC236}">
                      <a16:creationId xmlns:a16="http://schemas.microsoft.com/office/drawing/2014/main" id="{46B80D86-944E-E8F2-0660-20A74D4560B0}"/>
                    </a:ext>
                  </a:extLst>
                </p:cNvPr>
                <p:cNvSpPr>
                  <a:spLocks/>
                </p:cNvSpPr>
                <p:nvPr userDrawn="1"/>
              </p:nvSpPr>
              <p:spPr bwMode="ltGray">
                <a:xfrm>
                  <a:off x="2553" y="182"/>
                  <a:ext cx="187" cy="176"/>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8" name="Freeform 46">
                  <a:extLst>
                    <a:ext uri="{FF2B5EF4-FFF2-40B4-BE49-F238E27FC236}">
                      <a16:creationId xmlns:a16="http://schemas.microsoft.com/office/drawing/2014/main" id="{D9B288FA-0860-C978-02EC-8EDA7AC66F7E}"/>
                    </a:ext>
                  </a:extLst>
                </p:cNvPr>
                <p:cNvSpPr>
                  <a:spLocks/>
                </p:cNvSpPr>
                <p:nvPr userDrawn="1"/>
              </p:nvSpPr>
              <p:spPr bwMode="ltGray">
                <a:xfrm>
                  <a:off x="2677" y="233"/>
                  <a:ext cx="14" cy="10"/>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39" name="Freeform 47">
                  <a:extLst>
                    <a:ext uri="{FF2B5EF4-FFF2-40B4-BE49-F238E27FC236}">
                      <a16:creationId xmlns:a16="http://schemas.microsoft.com/office/drawing/2014/main" id="{9A79DABB-9066-9417-3A2B-019E54F1253E}"/>
                    </a:ext>
                  </a:extLst>
                </p:cNvPr>
                <p:cNvSpPr>
                  <a:spLocks/>
                </p:cNvSpPr>
                <p:nvPr userDrawn="1"/>
              </p:nvSpPr>
              <p:spPr bwMode="ltGray">
                <a:xfrm>
                  <a:off x="1627" y="353"/>
                  <a:ext cx="813" cy="462"/>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0" name="Freeform 48">
                  <a:extLst>
                    <a:ext uri="{FF2B5EF4-FFF2-40B4-BE49-F238E27FC236}">
                      <a16:creationId xmlns:a16="http://schemas.microsoft.com/office/drawing/2014/main" id="{0E4BF7C4-E098-974D-F3FE-3C19CA27BD23}"/>
                    </a:ext>
                  </a:extLst>
                </p:cNvPr>
                <p:cNvSpPr>
                  <a:spLocks/>
                </p:cNvSpPr>
                <p:nvPr userDrawn="1"/>
              </p:nvSpPr>
              <p:spPr bwMode="ltGray">
                <a:xfrm>
                  <a:off x="1770" y="671"/>
                  <a:ext cx="45" cy="71"/>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1" name="Freeform 49">
                  <a:extLst>
                    <a:ext uri="{FF2B5EF4-FFF2-40B4-BE49-F238E27FC236}">
                      <a16:creationId xmlns:a16="http://schemas.microsoft.com/office/drawing/2014/main" id="{68C22C47-025C-648A-CBE3-E77B004D7590}"/>
                    </a:ext>
                  </a:extLst>
                </p:cNvPr>
                <p:cNvSpPr>
                  <a:spLocks/>
                </p:cNvSpPr>
                <p:nvPr userDrawn="1"/>
              </p:nvSpPr>
              <p:spPr bwMode="ltGray">
                <a:xfrm>
                  <a:off x="2394" y="431"/>
                  <a:ext cx="42" cy="59"/>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2" name="Freeform 50">
                  <a:extLst>
                    <a:ext uri="{FF2B5EF4-FFF2-40B4-BE49-F238E27FC236}">
                      <a16:creationId xmlns:a16="http://schemas.microsoft.com/office/drawing/2014/main" id="{1DB518D6-7170-C5C0-5249-1365DFD2E8F3}"/>
                    </a:ext>
                  </a:extLst>
                </p:cNvPr>
                <p:cNvSpPr>
                  <a:spLocks/>
                </p:cNvSpPr>
                <p:nvPr userDrawn="1"/>
              </p:nvSpPr>
              <p:spPr bwMode="ltGray">
                <a:xfrm>
                  <a:off x="2513" y="402"/>
                  <a:ext cx="21" cy="24"/>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3" name="Freeform 51">
                  <a:extLst>
                    <a:ext uri="{FF2B5EF4-FFF2-40B4-BE49-F238E27FC236}">
                      <a16:creationId xmlns:a16="http://schemas.microsoft.com/office/drawing/2014/main" id="{5489D62A-C6BC-0A6B-915D-500F85CD9D88}"/>
                    </a:ext>
                  </a:extLst>
                </p:cNvPr>
                <p:cNvSpPr>
                  <a:spLocks/>
                </p:cNvSpPr>
                <p:nvPr userDrawn="1"/>
              </p:nvSpPr>
              <p:spPr bwMode="ltGray">
                <a:xfrm>
                  <a:off x="333" y="169"/>
                  <a:ext cx="1015" cy="866"/>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4" name="Freeform 52">
                  <a:extLst>
                    <a:ext uri="{FF2B5EF4-FFF2-40B4-BE49-F238E27FC236}">
                      <a16:creationId xmlns:a16="http://schemas.microsoft.com/office/drawing/2014/main" id="{D0B2DBA6-2FFA-7B2B-78BA-4830A4F7785A}"/>
                    </a:ext>
                  </a:extLst>
                </p:cNvPr>
                <p:cNvSpPr>
                  <a:spLocks/>
                </p:cNvSpPr>
                <p:nvPr userDrawn="1"/>
              </p:nvSpPr>
              <p:spPr bwMode="ltGray">
                <a:xfrm>
                  <a:off x="727" y="495"/>
                  <a:ext cx="382" cy="540"/>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5" name="Freeform 53">
                  <a:extLst>
                    <a:ext uri="{FF2B5EF4-FFF2-40B4-BE49-F238E27FC236}">
                      <a16:creationId xmlns:a16="http://schemas.microsoft.com/office/drawing/2014/main" id="{4E463C07-1895-B65D-A7E3-D5F899319492}"/>
                    </a:ext>
                  </a:extLst>
                </p:cNvPr>
                <p:cNvSpPr>
                  <a:spLocks/>
                </p:cNvSpPr>
                <p:nvPr userDrawn="1"/>
              </p:nvSpPr>
              <p:spPr bwMode="ltGray">
                <a:xfrm>
                  <a:off x="1400" y="896"/>
                  <a:ext cx="16" cy="29"/>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6" name="Freeform 54">
                  <a:extLst>
                    <a:ext uri="{FF2B5EF4-FFF2-40B4-BE49-F238E27FC236}">
                      <a16:creationId xmlns:a16="http://schemas.microsoft.com/office/drawing/2014/main" id="{23089454-3523-448C-5164-878F39860C7D}"/>
                    </a:ext>
                  </a:extLst>
                </p:cNvPr>
                <p:cNvSpPr>
                  <a:spLocks/>
                </p:cNvSpPr>
                <p:nvPr userDrawn="1"/>
              </p:nvSpPr>
              <p:spPr bwMode="ltGray">
                <a:xfrm>
                  <a:off x="1379" y="617"/>
                  <a:ext cx="21" cy="1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7" name="Freeform 55">
                  <a:extLst>
                    <a:ext uri="{FF2B5EF4-FFF2-40B4-BE49-F238E27FC236}">
                      <a16:creationId xmlns:a16="http://schemas.microsoft.com/office/drawing/2014/main" id="{8628DA1C-3996-5D13-90AB-24F0A7AAB1CC}"/>
                    </a:ext>
                  </a:extLst>
                </p:cNvPr>
                <p:cNvSpPr>
                  <a:spLocks/>
                </p:cNvSpPr>
                <p:nvPr userDrawn="1"/>
              </p:nvSpPr>
              <p:spPr bwMode="ltGray">
                <a:xfrm>
                  <a:off x="453" y="275"/>
                  <a:ext cx="58" cy="24"/>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8" name="Freeform 56">
                  <a:extLst>
                    <a:ext uri="{FF2B5EF4-FFF2-40B4-BE49-F238E27FC236}">
                      <a16:creationId xmlns:a16="http://schemas.microsoft.com/office/drawing/2014/main" id="{4346EBC8-C9CE-7C0D-B2AA-601752E24206}"/>
                    </a:ext>
                  </a:extLst>
                </p:cNvPr>
                <p:cNvSpPr>
                  <a:spLocks/>
                </p:cNvSpPr>
                <p:nvPr userDrawn="1"/>
              </p:nvSpPr>
              <p:spPr bwMode="ltGray">
                <a:xfrm>
                  <a:off x="1161" y="50"/>
                  <a:ext cx="691" cy="569"/>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49" name="Freeform 57">
                  <a:extLst>
                    <a:ext uri="{FF2B5EF4-FFF2-40B4-BE49-F238E27FC236}">
                      <a16:creationId xmlns:a16="http://schemas.microsoft.com/office/drawing/2014/main" id="{3F3D9653-339D-B1D1-F3CE-E1238A90F4FD}"/>
                    </a:ext>
                  </a:extLst>
                </p:cNvPr>
                <p:cNvSpPr>
                  <a:spLocks/>
                </p:cNvSpPr>
                <p:nvPr userDrawn="1"/>
              </p:nvSpPr>
              <p:spPr bwMode="ltGray">
                <a:xfrm>
                  <a:off x="689" y="6"/>
                  <a:ext cx="1386" cy="232"/>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0" name="Freeform 58">
                  <a:extLst>
                    <a:ext uri="{FF2B5EF4-FFF2-40B4-BE49-F238E27FC236}">
                      <a16:creationId xmlns:a16="http://schemas.microsoft.com/office/drawing/2014/main" id="{62C43EE1-01D0-B961-85D5-04887E4DF5E6}"/>
                    </a:ext>
                  </a:extLst>
                </p:cNvPr>
                <p:cNvSpPr>
                  <a:spLocks/>
                </p:cNvSpPr>
                <p:nvPr userDrawn="1"/>
              </p:nvSpPr>
              <p:spPr bwMode="ltGray">
                <a:xfrm>
                  <a:off x="971" y="91"/>
                  <a:ext cx="30" cy="25"/>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1" name="Freeform 59">
                  <a:extLst>
                    <a:ext uri="{FF2B5EF4-FFF2-40B4-BE49-F238E27FC236}">
                      <a16:creationId xmlns:a16="http://schemas.microsoft.com/office/drawing/2014/main" id="{95403B61-2AB0-06AA-32F4-7937D1FB1468}"/>
                    </a:ext>
                  </a:extLst>
                </p:cNvPr>
                <p:cNvSpPr>
                  <a:spLocks/>
                </p:cNvSpPr>
                <p:nvPr userDrawn="1"/>
              </p:nvSpPr>
              <p:spPr bwMode="ltGray">
                <a:xfrm>
                  <a:off x="935" y="125"/>
                  <a:ext cx="45" cy="27"/>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2" name="Freeform 60">
                  <a:extLst>
                    <a:ext uri="{FF2B5EF4-FFF2-40B4-BE49-F238E27FC236}">
                      <a16:creationId xmlns:a16="http://schemas.microsoft.com/office/drawing/2014/main" id="{CA2E53BC-A15E-54E0-1BBD-B87636745193}"/>
                    </a:ext>
                  </a:extLst>
                </p:cNvPr>
                <p:cNvSpPr>
                  <a:spLocks/>
                </p:cNvSpPr>
                <p:nvPr userDrawn="1"/>
              </p:nvSpPr>
              <p:spPr bwMode="ltGray">
                <a:xfrm>
                  <a:off x="1081" y="226"/>
                  <a:ext cx="75" cy="14"/>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3" name="Freeform 61">
                  <a:extLst>
                    <a:ext uri="{FF2B5EF4-FFF2-40B4-BE49-F238E27FC236}">
                      <a16:creationId xmlns:a16="http://schemas.microsoft.com/office/drawing/2014/main" id="{2A64FE5F-3238-7E67-F80C-4F7BE57BCDC6}"/>
                    </a:ext>
                  </a:extLst>
                </p:cNvPr>
                <p:cNvSpPr>
                  <a:spLocks/>
                </p:cNvSpPr>
                <p:nvPr userDrawn="1"/>
              </p:nvSpPr>
              <p:spPr bwMode="ltGray">
                <a:xfrm>
                  <a:off x="1210" y="223"/>
                  <a:ext cx="42" cy="37"/>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4" name="Freeform 62">
                  <a:extLst>
                    <a:ext uri="{FF2B5EF4-FFF2-40B4-BE49-F238E27FC236}">
                      <a16:creationId xmlns:a16="http://schemas.microsoft.com/office/drawing/2014/main" id="{321EE78C-E1AE-3AFE-17FD-E5328EFAFC8C}"/>
                    </a:ext>
                  </a:extLst>
                </p:cNvPr>
                <p:cNvSpPr>
                  <a:spLocks/>
                </p:cNvSpPr>
                <p:nvPr userDrawn="1"/>
              </p:nvSpPr>
              <p:spPr bwMode="ltGray">
                <a:xfrm>
                  <a:off x="865" y="123"/>
                  <a:ext cx="33" cy="24"/>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grpSp>
            <p:nvGrpSpPr>
              <p:cNvPr id="213055" name="Group 63">
                <a:extLst>
                  <a:ext uri="{FF2B5EF4-FFF2-40B4-BE49-F238E27FC236}">
                    <a16:creationId xmlns:a16="http://schemas.microsoft.com/office/drawing/2014/main" id="{23997F99-691E-7828-3F5B-2CDC437C8B27}"/>
                  </a:ext>
                </a:extLst>
              </p:cNvPr>
              <p:cNvGrpSpPr>
                <a:grpSpLocks/>
              </p:cNvGrpSpPr>
              <p:nvPr userDrawn="1"/>
            </p:nvGrpSpPr>
            <p:grpSpPr bwMode="auto">
              <a:xfrm>
                <a:off x="7" y="6"/>
                <a:ext cx="5739" cy="1022"/>
                <a:chOff x="1056" y="111"/>
                <a:chExt cx="2448" cy="418"/>
              </a:xfrm>
            </p:grpSpPr>
            <p:sp>
              <p:nvSpPr>
                <p:cNvPr id="213056" name="Line 64">
                  <a:extLst>
                    <a:ext uri="{FF2B5EF4-FFF2-40B4-BE49-F238E27FC236}">
                      <a16:creationId xmlns:a16="http://schemas.microsoft.com/office/drawing/2014/main" id="{6A149CDF-52F7-B8B9-39BB-D15C48B79704}"/>
                    </a:ext>
                  </a:extLst>
                </p:cNvPr>
                <p:cNvSpPr>
                  <a:spLocks noChangeShapeType="1"/>
                </p:cNvSpPr>
                <p:nvPr/>
              </p:nvSpPr>
              <p:spPr bwMode="white">
                <a:xfrm>
                  <a:off x="1056" y="332"/>
                  <a:ext cx="244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7" name="Line 65">
                  <a:extLst>
                    <a:ext uri="{FF2B5EF4-FFF2-40B4-BE49-F238E27FC236}">
                      <a16:creationId xmlns:a16="http://schemas.microsoft.com/office/drawing/2014/main" id="{02621FF4-C7F2-D21D-369A-BBB4035F8D38}"/>
                    </a:ext>
                  </a:extLst>
                </p:cNvPr>
                <p:cNvSpPr>
                  <a:spLocks noChangeShapeType="1"/>
                </p:cNvSpPr>
                <p:nvPr/>
              </p:nvSpPr>
              <p:spPr bwMode="white">
                <a:xfrm>
                  <a:off x="125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8" name="Line 66">
                  <a:extLst>
                    <a:ext uri="{FF2B5EF4-FFF2-40B4-BE49-F238E27FC236}">
                      <a16:creationId xmlns:a16="http://schemas.microsoft.com/office/drawing/2014/main" id="{B2899D67-8038-5041-DBA9-65E2DFD2539D}"/>
                    </a:ext>
                  </a:extLst>
                </p:cNvPr>
                <p:cNvSpPr>
                  <a:spLocks noChangeShapeType="1"/>
                </p:cNvSpPr>
                <p:nvPr/>
              </p:nvSpPr>
              <p:spPr bwMode="white">
                <a:xfrm>
                  <a:off x="148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59" name="Line 67">
                  <a:extLst>
                    <a:ext uri="{FF2B5EF4-FFF2-40B4-BE49-F238E27FC236}">
                      <a16:creationId xmlns:a16="http://schemas.microsoft.com/office/drawing/2014/main" id="{EC19BC55-D519-8183-7590-0F8F8F8197F6}"/>
                    </a:ext>
                  </a:extLst>
                </p:cNvPr>
                <p:cNvSpPr>
                  <a:spLocks noChangeShapeType="1"/>
                </p:cNvSpPr>
                <p:nvPr/>
              </p:nvSpPr>
              <p:spPr bwMode="white">
                <a:xfrm>
                  <a:off x="171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0" name="Line 68">
                  <a:extLst>
                    <a:ext uri="{FF2B5EF4-FFF2-40B4-BE49-F238E27FC236}">
                      <a16:creationId xmlns:a16="http://schemas.microsoft.com/office/drawing/2014/main" id="{044B3931-AF51-C41D-23C9-518F02B1838C}"/>
                    </a:ext>
                  </a:extLst>
                </p:cNvPr>
                <p:cNvSpPr>
                  <a:spLocks noChangeShapeType="1"/>
                </p:cNvSpPr>
                <p:nvPr/>
              </p:nvSpPr>
              <p:spPr bwMode="white">
                <a:xfrm>
                  <a:off x="193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1" name="Line 69">
                  <a:extLst>
                    <a:ext uri="{FF2B5EF4-FFF2-40B4-BE49-F238E27FC236}">
                      <a16:creationId xmlns:a16="http://schemas.microsoft.com/office/drawing/2014/main" id="{06EA3BD9-B817-2A9F-A941-C8DCC93AC820}"/>
                    </a:ext>
                  </a:extLst>
                </p:cNvPr>
                <p:cNvSpPr>
                  <a:spLocks noChangeShapeType="1"/>
                </p:cNvSpPr>
                <p:nvPr/>
              </p:nvSpPr>
              <p:spPr bwMode="white">
                <a:xfrm>
                  <a:off x="216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2" name="Line 70">
                  <a:extLst>
                    <a:ext uri="{FF2B5EF4-FFF2-40B4-BE49-F238E27FC236}">
                      <a16:creationId xmlns:a16="http://schemas.microsoft.com/office/drawing/2014/main" id="{6C717FCF-B74A-1468-4484-A2103DF7E5E4}"/>
                    </a:ext>
                  </a:extLst>
                </p:cNvPr>
                <p:cNvSpPr>
                  <a:spLocks noChangeShapeType="1"/>
                </p:cNvSpPr>
                <p:nvPr/>
              </p:nvSpPr>
              <p:spPr bwMode="white">
                <a:xfrm>
                  <a:off x="239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3" name="Line 71">
                  <a:extLst>
                    <a:ext uri="{FF2B5EF4-FFF2-40B4-BE49-F238E27FC236}">
                      <a16:creationId xmlns:a16="http://schemas.microsoft.com/office/drawing/2014/main" id="{D517C0F9-5514-5267-A217-3B10786DDBDD}"/>
                    </a:ext>
                  </a:extLst>
                </p:cNvPr>
                <p:cNvSpPr>
                  <a:spLocks noChangeShapeType="1"/>
                </p:cNvSpPr>
                <p:nvPr/>
              </p:nvSpPr>
              <p:spPr bwMode="white">
                <a:xfrm>
                  <a:off x="262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4" name="Line 72">
                  <a:extLst>
                    <a:ext uri="{FF2B5EF4-FFF2-40B4-BE49-F238E27FC236}">
                      <a16:creationId xmlns:a16="http://schemas.microsoft.com/office/drawing/2014/main" id="{DF8BC8CD-4D5D-2F97-337D-8FE73A437CD2}"/>
                    </a:ext>
                  </a:extLst>
                </p:cNvPr>
                <p:cNvSpPr>
                  <a:spLocks noChangeShapeType="1"/>
                </p:cNvSpPr>
                <p:nvPr/>
              </p:nvSpPr>
              <p:spPr bwMode="white">
                <a:xfrm>
                  <a:off x="285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5" name="Line 73">
                  <a:extLst>
                    <a:ext uri="{FF2B5EF4-FFF2-40B4-BE49-F238E27FC236}">
                      <a16:creationId xmlns:a16="http://schemas.microsoft.com/office/drawing/2014/main" id="{981BB832-6205-4D5F-8439-0BDE26AF716B}"/>
                    </a:ext>
                  </a:extLst>
                </p:cNvPr>
                <p:cNvSpPr>
                  <a:spLocks noChangeShapeType="1"/>
                </p:cNvSpPr>
                <p:nvPr/>
              </p:nvSpPr>
              <p:spPr bwMode="white">
                <a:xfrm>
                  <a:off x="307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6" name="Line 74">
                  <a:extLst>
                    <a:ext uri="{FF2B5EF4-FFF2-40B4-BE49-F238E27FC236}">
                      <a16:creationId xmlns:a16="http://schemas.microsoft.com/office/drawing/2014/main" id="{0BC2953E-2CD7-A4AF-4BB3-A9545CF70186}"/>
                    </a:ext>
                  </a:extLst>
                </p:cNvPr>
                <p:cNvSpPr>
                  <a:spLocks noChangeShapeType="1"/>
                </p:cNvSpPr>
                <p:nvPr/>
              </p:nvSpPr>
              <p:spPr bwMode="white">
                <a:xfrm>
                  <a:off x="330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grpSp>
            <p:nvGrpSpPr>
              <p:cNvPr id="213067" name="Group 75">
                <a:extLst>
                  <a:ext uri="{FF2B5EF4-FFF2-40B4-BE49-F238E27FC236}">
                    <a16:creationId xmlns:a16="http://schemas.microsoft.com/office/drawing/2014/main" id="{896BEBF4-0F11-6A7D-5D5A-E8EB5B444282}"/>
                  </a:ext>
                </a:extLst>
              </p:cNvPr>
              <p:cNvGrpSpPr>
                <a:grpSpLocks/>
              </p:cNvGrpSpPr>
              <p:nvPr userDrawn="1"/>
            </p:nvGrpSpPr>
            <p:grpSpPr bwMode="auto">
              <a:xfrm>
                <a:off x="363" y="1"/>
                <a:ext cx="4919" cy="1034"/>
                <a:chOff x="1208" y="109"/>
                <a:chExt cx="2098" cy="423"/>
              </a:xfrm>
            </p:grpSpPr>
            <p:sp>
              <p:nvSpPr>
                <p:cNvPr id="213068" name="Line 76">
                  <a:extLst>
                    <a:ext uri="{FF2B5EF4-FFF2-40B4-BE49-F238E27FC236}">
                      <a16:creationId xmlns:a16="http://schemas.microsoft.com/office/drawing/2014/main" id="{622A35DD-817F-76C0-A4EC-80C8A77DF21A}"/>
                    </a:ext>
                  </a:extLst>
                </p:cNvPr>
                <p:cNvSpPr>
                  <a:spLocks noChangeShapeType="1"/>
                </p:cNvSpPr>
                <p:nvPr/>
              </p:nvSpPr>
              <p:spPr bwMode="ltGray">
                <a:xfrm>
                  <a:off x="2850" y="110"/>
                  <a:ext cx="0" cy="14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69" name="Line 77">
                  <a:extLst>
                    <a:ext uri="{FF2B5EF4-FFF2-40B4-BE49-F238E27FC236}">
                      <a16:creationId xmlns:a16="http://schemas.microsoft.com/office/drawing/2014/main" id="{53DA3A8F-305B-26F4-A16A-FB9CCFC91785}"/>
                    </a:ext>
                  </a:extLst>
                </p:cNvPr>
                <p:cNvSpPr>
                  <a:spLocks noChangeShapeType="1"/>
                </p:cNvSpPr>
                <p:nvPr/>
              </p:nvSpPr>
              <p:spPr bwMode="ltGray">
                <a:xfrm>
                  <a:off x="2972" y="332"/>
                  <a:ext cx="7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0" name="Line 78">
                  <a:extLst>
                    <a:ext uri="{FF2B5EF4-FFF2-40B4-BE49-F238E27FC236}">
                      <a16:creationId xmlns:a16="http://schemas.microsoft.com/office/drawing/2014/main" id="{B73ED181-E52B-4509-B239-99ABD155DC64}"/>
                    </a:ext>
                  </a:extLst>
                </p:cNvPr>
                <p:cNvSpPr>
                  <a:spLocks noChangeShapeType="1"/>
                </p:cNvSpPr>
                <p:nvPr/>
              </p:nvSpPr>
              <p:spPr bwMode="ltGray">
                <a:xfrm>
                  <a:off x="3078" y="350"/>
                  <a:ext cx="0" cy="2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1" name="Line 79">
                  <a:extLst>
                    <a:ext uri="{FF2B5EF4-FFF2-40B4-BE49-F238E27FC236}">
                      <a16:creationId xmlns:a16="http://schemas.microsoft.com/office/drawing/2014/main" id="{1B5C225D-7617-3F0D-4F91-C70BA146AF0E}"/>
                    </a:ext>
                  </a:extLst>
                </p:cNvPr>
                <p:cNvSpPr>
                  <a:spLocks noChangeShapeType="1"/>
                </p:cNvSpPr>
                <p:nvPr/>
              </p:nvSpPr>
              <p:spPr bwMode="ltGray">
                <a:xfrm>
                  <a:off x="3306" y="450"/>
                  <a:ext cx="0" cy="7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2" name="Line 80">
                  <a:extLst>
                    <a:ext uri="{FF2B5EF4-FFF2-40B4-BE49-F238E27FC236}">
                      <a16:creationId xmlns:a16="http://schemas.microsoft.com/office/drawing/2014/main" id="{EEE17994-E57A-0E11-F203-2F4011FFFD86}"/>
                    </a:ext>
                  </a:extLst>
                </p:cNvPr>
                <p:cNvSpPr>
                  <a:spLocks noChangeShapeType="1"/>
                </p:cNvSpPr>
                <p:nvPr/>
              </p:nvSpPr>
              <p:spPr bwMode="ltGray">
                <a:xfrm>
                  <a:off x="2166" y="114"/>
                  <a:ext cx="0" cy="6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3" name="Line 81">
                  <a:extLst>
                    <a:ext uri="{FF2B5EF4-FFF2-40B4-BE49-F238E27FC236}">
                      <a16:creationId xmlns:a16="http://schemas.microsoft.com/office/drawing/2014/main" id="{352C6024-9F25-D542-9A01-14F2E5A67613}"/>
                    </a:ext>
                  </a:extLst>
                </p:cNvPr>
                <p:cNvSpPr>
                  <a:spLocks noChangeShapeType="1"/>
                </p:cNvSpPr>
                <p:nvPr/>
              </p:nvSpPr>
              <p:spPr bwMode="ltGray">
                <a:xfrm>
                  <a:off x="1938" y="111"/>
                  <a:ext cx="0" cy="33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4" name="Line 82">
                  <a:extLst>
                    <a:ext uri="{FF2B5EF4-FFF2-40B4-BE49-F238E27FC236}">
                      <a16:creationId xmlns:a16="http://schemas.microsoft.com/office/drawing/2014/main" id="{21BF79C4-14E8-6A13-A642-5E878590BC01}"/>
                    </a:ext>
                  </a:extLst>
                </p:cNvPr>
                <p:cNvSpPr>
                  <a:spLocks noChangeShapeType="1"/>
                </p:cNvSpPr>
                <p:nvPr/>
              </p:nvSpPr>
              <p:spPr bwMode="ltGray">
                <a:xfrm flipH="1">
                  <a:off x="1912" y="332"/>
                  <a:ext cx="6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5" name="Line 83">
                  <a:extLst>
                    <a:ext uri="{FF2B5EF4-FFF2-40B4-BE49-F238E27FC236}">
                      <a16:creationId xmlns:a16="http://schemas.microsoft.com/office/drawing/2014/main" id="{33CBEA22-21BE-5E27-060E-8D6A40027B2B}"/>
                    </a:ext>
                  </a:extLst>
                </p:cNvPr>
                <p:cNvSpPr>
                  <a:spLocks noChangeShapeType="1"/>
                </p:cNvSpPr>
                <p:nvPr/>
              </p:nvSpPr>
              <p:spPr bwMode="ltGray">
                <a:xfrm>
                  <a:off x="1778" y="332"/>
                  <a:ext cx="6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6" name="Line 84">
                  <a:extLst>
                    <a:ext uri="{FF2B5EF4-FFF2-40B4-BE49-F238E27FC236}">
                      <a16:creationId xmlns:a16="http://schemas.microsoft.com/office/drawing/2014/main" id="{7ABAD852-2AA8-B012-6841-B174950C4DA7}"/>
                    </a:ext>
                  </a:extLst>
                </p:cNvPr>
                <p:cNvSpPr>
                  <a:spLocks noChangeShapeType="1"/>
                </p:cNvSpPr>
                <p:nvPr/>
              </p:nvSpPr>
              <p:spPr bwMode="ltGray">
                <a:xfrm flipH="1">
                  <a:off x="1578" y="332"/>
                  <a:ext cx="8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7" name="Line 85">
                  <a:extLst>
                    <a:ext uri="{FF2B5EF4-FFF2-40B4-BE49-F238E27FC236}">
                      <a16:creationId xmlns:a16="http://schemas.microsoft.com/office/drawing/2014/main" id="{E1876E77-CA04-9367-C77E-606844742E1E}"/>
                    </a:ext>
                  </a:extLst>
                </p:cNvPr>
                <p:cNvSpPr>
                  <a:spLocks noChangeShapeType="1"/>
                </p:cNvSpPr>
                <p:nvPr/>
              </p:nvSpPr>
              <p:spPr bwMode="ltGray">
                <a:xfrm>
                  <a:off x="1208" y="332"/>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8" name="Line 86">
                  <a:extLst>
                    <a:ext uri="{FF2B5EF4-FFF2-40B4-BE49-F238E27FC236}">
                      <a16:creationId xmlns:a16="http://schemas.microsoft.com/office/drawing/2014/main" id="{0A0866A5-8BC0-79EE-C517-8EE9F43CCAC3}"/>
                    </a:ext>
                  </a:extLst>
                </p:cNvPr>
                <p:cNvSpPr>
                  <a:spLocks noChangeShapeType="1"/>
                </p:cNvSpPr>
                <p:nvPr/>
              </p:nvSpPr>
              <p:spPr bwMode="ltGray">
                <a:xfrm>
                  <a:off x="1480" y="234"/>
                  <a:ext cx="0" cy="29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79" name="Line 87">
                  <a:extLst>
                    <a:ext uri="{FF2B5EF4-FFF2-40B4-BE49-F238E27FC236}">
                      <a16:creationId xmlns:a16="http://schemas.microsoft.com/office/drawing/2014/main" id="{92B0F1FA-731A-EBF2-5CA0-D6445811911E}"/>
                    </a:ext>
                  </a:extLst>
                </p:cNvPr>
                <p:cNvSpPr>
                  <a:spLocks noChangeShapeType="1"/>
                </p:cNvSpPr>
                <p:nvPr/>
              </p:nvSpPr>
              <p:spPr bwMode="ltGray">
                <a:xfrm>
                  <a:off x="1254" y="252"/>
                  <a:ext cx="0" cy="15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80" name="Line 88">
                  <a:extLst>
                    <a:ext uri="{FF2B5EF4-FFF2-40B4-BE49-F238E27FC236}">
                      <a16:creationId xmlns:a16="http://schemas.microsoft.com/office/drawing/2014/main" id="{01EC5C5D-0AF1-BFBF-DF5A-D0C594928132}"/>
                    </a:ext>
                  </a:extLst>
                </p:cNvPr>
                <p:cNvSpPr>
                  <a:spLocks noChangeShapeType="1"/>
                </p:cNvSpPr>
                <p:nvPr/>
              </p:nvSpPr>
              <p:spPr bwMode="ltGray">
                <a:xfrm flipH="1" flipV="1">
                  <a:off x="1482" y="109"/>
                  <a:ext cx="0" cy="2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81" name="Line 89">
                  <a:extLst>
                    <a:ext uri="{FF2B5EF4-FFF2-40B4-BE49-F238E27FC236}">
                      <a16:creationId xmlns:a16="http://schemas.microsoft.com/office/drawing/2014/main" id="{AA22E22B-EBAE-57D4-83E4-BFBA16B65662}"/>
                    </a:ext>
                  </a:extLst>
                </p:cNvPr>
                <p:cNvSpPr>
                  <a:spLocks noChangeShapeType="1"/>
                </p:cNvSpPr>
                <p:nvPr/>
              </p:nvSpPr>
              <p:spPr bwMode="ltGray">
                <a:xfrm>
                  <a:off x="1710" y="180"/>
                  <a:ext cx="0" cy="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13082" name="Line 90">
                  <a:extLst>
                    <a:ext uri="{FF2B5EF4-FFF2-40B4-BE49-F238E27FC236}">
                      <a16:creationId xmlns:a16="http://schemas.microsoft.com/office/drawing/2014/main" id="{111A8D6C-FD5C-931C-9140-973A707BDAC5}"/>
                    </a:ext>
                  </a:extLst>
                </p:cNvPr>
                <p:cNvSpPr>
                  <a:spLocks noChangeShapeType="1"/>
                </p:cNvSpPr>
                <p:nvPr/>
              </p:nvSpPr>
              <p:spPr bwMode="ltGray">
                <a:xfrm flipV="1">
                  <a:off x="1710" y="111"/>
                  <a:ext cx="0" cy="2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grpSp>
        <p:pic>
          <p:nvPicPr>
            <p:cNvPr id="213083" name="Picture 91">
              <a:extLst>
                <a:ext uri="{FF2B5EF4-FFF2-40B4-BE49-F238E27FC236}">
                  <a16:creationId xmlns:a16="http://schemas.microsoft.com/office/drawing/2014/main" id="{AB919D31-7AD1-1180-DE58-C5049E1E0002}"/>
                </a:ext>
              </a:extLst>
            </p:cNvPr>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extLst>
              <a:ext uri="{909E8E84-426E-40DD-AFC4-6F175D3DCCD1}">
                <a14:hiddenFill xmlns:a14="http://schemas.microsoft.com/office/drawing/2010/main">
                  <a:solidFill>
                    <a:srgbClr val="FFFFFF"/>
                  </a:solidFill>
                </a14:hiddenFill>
              </a:ext>
            </a:extLst>
          </p:spPr>
        </p:pic>
      </p:grpSp>
      <p:sp>
        <p:nvSpPr>
          <p:cNvPr id="213084" name="Rectangle 92">
            <a:extLst>
              <a:ext uri="{FF2B5EF4-FFF2-40B4-BE49-F238E27FC236}">
                <a16:creationId xmlns:a16="http://schemas.microsoft.com/office/drawing/2014/main" id="{9FE3603E-5A7B-A76F-B728-4E858DB0FDD9}"/>
              </a:ext>
            </a:extLst>
          </p:cNvPr>
          <p:cNvSpPr>
            <a:spLocks noGrp="1" noChangeArrowheads="1"/>
          </p:cNvSpPr>
          <p:nvPr>
            <p:ph type="ctrTitle"/>
          </p:nvPr>
        </p:nvSpPr>
        <p:spPr bwMode="auto">
          <a:xfrm>
            <a:off x="1828800" y="1828800"/>
            <a:ext cx="6934200" cy="2362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pt-BR" altLang="pt-BR" noProof="0"/>
              <a:t>Clique para editar o estilo do título mestre</a:t>
            </a:r>
          </a:p>
        </p:txBody>
      </p:sp>
      <p:sp>
        <p:nvSpPr>
          <p:cNvPr id="213085" name="Rectangle 93">
            <a:extLst>
              <a:ext uri="{FF2B5EF4-FFF2-40B4-BE49-F238E27FC236}">
                <a16:creationId xmlns:a16="http://schemas.microsoft.com/office/drawing/2014/main" id="{DFFA7588-D6C0-EF49-8CBE-990AAC97799C}"/>
              </a:ext>
            </a:extLst>
          </p:cNvPr>
          <p:cNvSpPr>
            <a:spLocks noGrp="1" noChangeArrowheads="1"/>
          </p:cNvSpPr>
          <p:nvPr>
            <p:ph type="subTitle" idx="1"/>
          </p:nvPr>
        </p:nvSpPr>
        <p:spPr bwMode="auto">
          <a:xfrm>
            <a:off x="1828800" y="4572000"/>
            <a:ext cx="6934200" cy="1295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Tx/>
              <a:buNone/>
              <a:defRPr/>
            </a:lvl1pPr>
          </a:lstStyle>
          <a:p>
            <a:pPr lvl="0"/>
            <a:r>
              <a:rPr lang="pt-BR" altLang="pt-BR" noProof="0"/>
              <a:t>Clique para editar o estilo do subtítulo mestre</a:t>
            </a:r>
          </a:p>
        </p:txBody>
      </p:sp>
      <p:sp>
        <p:nvSpPr>
          <p:cNvPr id="213086" name="Rectangle 94">
            <a:extLst>
              <a:ext uri="{FF2B5EF4-FFF2-40B4-BE49-F238E27FC236}">
                <a16:creationId xmlns:a16="http://schemas.microsoft.com/office/drawing/2014/main" id="{1629B16E-93B3-97B4-C728-917F42FEA9E3}"/>
              </a:ext>
            </a:extLst>
          </p:cNvPr>
          <p:cNvSpPr>
            <a:spLocks noGrp="1" noChangeArrowheads="1"/>
          </p:cNvSpPr>
          <p:nvPr>
            <p:ph type="dt" sz="half" idx="2"/>
          </p:nvPr>
        </p:nvSpPr>
        <p:spPr bwMode="auto">
          <a:xfrm>
            <a:off x="533400" y="63246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atin typeface="+mj-lt"/>
              </a:defRPr>
            </a:lvl1pPr>
          </a:lstStyle>
          <a:p>
            <a:endParaRPr lang="pt-BR" altLang="pt-BR"/>
          </a:p>
        </p:txBody>
      </p:sp>
      <p:sp>
        <p:nvSpPr>
          <p:cNvPr id="213087" name="Rectangle 95">
            <a:extLst>
              <a:ext uri="{FF2B5EF4-FFF2-40B4-BE49-F238E27FC236}">
                <a16:creationId xmlns:a16="http://schemas.microsoft.com/office/drawing/2014/main" id="{2F8880A7-03AC-7E21-B2D8-754E9E8828F8}"/>
              </a:ext>
            </a:extLst>
          </p:cNvPr>
          <p:cNvSpPr>
            <a:spLocks noGrp="1" noChangeArrowheads="1"/>
          </p:cNvSpPr>
          <p:nvPr>
            <p:ph type="ftr" sz="quarter" idx="3"/>
          </p:nvPr>
        </p:nvSpPr>
        <p:spPr bwMode="auto">
          <a:xfrm>
            <a:off x="3200400" y="63246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j-lt"/>
              </a:defRPr>
            </a:lvl1pPr>
          </a:lstStyle>
          <a:p>
            <a:endParaRPr lang="pt-BR" altLang="pt-BR"/>
          </a:p>
        </p:txBody>
      </p:sp>
      <p:sp>
        <p:nvSpPr>
          <p:cNvPr id="213088" name="Rectangle 96">
            <a:extLst>
              <a:ext uri="{FF2B5EF4-FFF2-40B4-BE49-F238E27FC236}">
                <a16:creationId xmlns:a16="http://schemas.microsoft.com/office/drawing/2014/main" id="{F8E2D329-3220-C55D-124A-345594D57456}"/>
              </a:ext>
            </a:extLst>
          </p:cNvPr>
          <p:cNvSpPr>
            <a:spLocks noGrp="1" noChangeArrowheads="1"/>
          </p:cNvSpPr>
          <p:nvPr>
            <p:ph type="sldNum" sz="quarter" idx="4"/>
          </p:nvPr>
        </p:nvSpPr>
        <p:spPr bwMode="auto">
          <a:xfrm>
            <a:off x="6858000" y="63246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j-lt"/>
              </a:defRPr>
            </a:lvl1pPr>
          </a:lstStyle>
          <a:p>
            <a:fld id="{52A79017-D471-400B-A40E-A7B4BD99D3D3}" type="slidenum">
              <a:rPr lang="pt-BR" altLang="pt-BR"/>
              <a:pPr/>
              <a:t>‹nº›</a:t>
            </a:fld>
            <a:endParaRPr lang="pt-BR" altLang="pt-BR"/>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6A4AE-6704-43C5-2716-818B013843B6}"/>
              </a:ext>
            </a:extLst>
          </p:cNvPr>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9794C19-9C57-8B53-7235-116D66403BB5}"/>
              </a:ext>
            </a:extLst>
          </p:cNvPr>
          <p:cNvSpPr>
            <a:spLocks noGrp="1"/>
          </p:cNvSpPr>
          <p:nvPr>
            <p:ph type="body" orient="vert" idx="1"/>
          </p:nvPr>
        </p:nvSpPr>
        <p:spPr>
          <a:xfrm>
            <a:off x="628650" y="1825625"/>
            <a:ext cx="7886700" cy="4351338"/>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498262728"/>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0254B94-FC70-9358-BFA7-FB76A6091321}"/>
              </a:ext>
            </a:extLst>
          </p:cNvPr>
          <p:cNvSpPr>
            <a:spLocks noGrp="1"/>
          </p:cNvSpPr>
          <p:nvPr>
            <p:ph type="title" orient="vert"/>
          </p:nvPr>
        </p:nvSpPr>
        <p:spPr>
          <a:xfrm>
            <a:off x="6543675" y="365125"/>
            <a:ext cx="1971675" cy="5811838"/>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A069CD5-7842-BD83-D28D-FBC73DF8F22F}"/>
              </a:ext>
            </a:extLst>
          </p:cNvPr>
          <p:cNvSpPr>
            <a:spLocks noGrp="1"/>
          </p:cNvSpPr>
          <p:nvPr>
            <p:ph type="body" orient="vert" idx="1"/>
          </p:nvPr>
        </p:nvSpPr>
        <p:spPr>
          <a:xfrm>
            <a:off x="628650" y="365125"/>
            <a:ext cx="5762625" cy="5811838"/>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857393021"/>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887C81-3007-1547-5CE3-3FC839ED8F23}"/>
              </a:ext>
            </a:extLst>
          </p:cNvPr>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49C2797-55FB-2F7D-6F5F-6F195434F16A}"/>
              </a:ext>
            </a:extLst>
          </p:cNvPr>
          <p:cNvSpPr>
            <a:spLocks noGrp="1"/>
          </p:cNvSpPr>
          <p:nvPr>
            <p:ph idx="1"/>
          </p:nvPr>
        </p:nvSpPr>
        <p:spPr>
          <a:xfrm>
            <a:off x="628650" y="1825625"/>
            <a:ext cx="7886700" cy="435133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017612317"/>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55C89E-3E12-B2FE-B11F-94E22513BC1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7160185-8618-3A00-594B-171DCF33C86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Tree>
    <p:extLst>
      <p:ext uri="{BB962C8B-B14F-4D97-AF65-F5344CB8AC3E}">
        <p14:creationId xmlns:p14="http://schemas.microsoft.com/office/powerpoint/2010/main" val="1580550518"/>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1956FB-9EF1-60F3-13A4-53A016EDADD4}"/>
              </a:ext>
            </a:extLst>
          </p:cNvPr>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51613BB-B985-4624-4A7A-2E8DBD603247}"/>
              </a:ext>
            </a:extLst>
          </p:cNvPr>
          <p:cNvSpPr>
            <a:spLocks noGrp="1"/>
          </p:cNvSpPr>
          <p:nvPr>
            <p:ph sz="half" idx="1"/>
          </p:nvPr>
        </p:nvSpPr>
        <p:spPr>
          <a:xfrm>
            <a:off x="628650" y="1825625"/>
            <a:ext cx="3867150" cy="435133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8419138-AFD2-E5E8-A56B-156735C00CC9}"/>
              </a:ext>
            </a:extLst>
          </p:cNvPr>
          <p:cNvSpPr>
            <a:spLocks noGrp="1"/>
          </p:cNvSpPr>
          <p:nvPr>
            <p:ph sz="half" idx="2"/>
          </p:nvPr>
        </p:nvSpPr>
        <p:spPr>
          <a:xfrm>
            <a:off x="4648200" y="1825625"/>
            <a:ext cx="3867150" cy="435133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661289522"/>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57084-35CB-DCD3-8DA4-C7755D4580B1}"/>
              </a:ext>
            </a:extLst>
          </p:cNvPr>
          <p:cNvSpPr>
            <a:spLocks noGrp="1"/>
          </p:cNvSpPr>
          <p:nvPr>
            <p:ph type="title"/>
          </p:nvPr>
        </p:nvSpPr>
        <p:spPr>
          <a:xfrm>
            <a:off x="630238" y="365125"/>
            <a:ext cx="7886700" cy="1325563"/>
          </a:xfrm>
          <a:prstGeom prst="rect">
            <a:avLst/>
          </a:prstGeo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512490F-38EA-C18F-2A8E-1CCED774996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5C52990-70E4-7CBC-EB7C-E59D81299A53}"/>
              </a:ext>
            </a:extLst>
          </p:cNvPr>
          <p:cNvSpPr>
            <a:spLocks noGrp="1"/>
          </p:cNvSpPr>
          <p:nvPr>
            <p:ph sz="half" idx="2"/>
          </p:nvPr>
        </p:nvSpPr>
        <p:spPr>
          <a:xfrm>
            <a:off x="630238" y="2505075"/>
            <a:ext cx="3868737" cy="368458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EEF1A6F-664A-C7B6-EF7A-F4A15C92A09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9A145BF-2804-F250-E1D9-2B8CA0753CAD}"/>
              </a:ext>
            </a:extLst>
          </p:cNvPr>
          <p:cNvSpPr>
            <a:spLocks noGrp="1"/>
          </p:cNvSpPr>
          <p:nvPr>
            <p:ph sz="quarter" idx="4"/>
          </p:nvPr>
        </p:nvSpPr>
        <p:spPr>
          <a:xfrm>
            <a:off x="4629150" y="2505075"/>
            <a:ext cx="3887788" cy="368458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868142117"/>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707B1-7535-AA5C-4CCC-400C0D52B74E}"/>
              </a:ext>
            </a:extLst>
          </p:cNvPr>
          <p:cNvSpPr>
            <a:spLocks noGrp="1"/>
          </p:cNvSpPr>
          <p:nvPr>
            <p:ph type="title"/>
          </p:nvPr>
        </p:nvSpPr>
        <p:spPr>
          <a:xfrm>
            <a:off x="628650" y="365125"/>
            <a:ext cx="7886700" cy="1325563"/>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1844421553"/>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37052"/>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499D18-8FB4-3278-F604-A82D95E9EA3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BFCE1D2-E611-DE4F-4013-8185624D8A2B}"/>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F1063A6-9B44-A9D6-63D8-6701EF9BB40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1357992970"/>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205E46-1A0E-6533-C187-7CD2144B01C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C127E93-B9F9-AA44-7F43-56CEA23659B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F14A044-4972-8317-E3F7-59A43FFB9F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Tree>
    <p:extLst>
      <p:ext uri="{BB962C8B-B14F-4D97-AF65-F5344CB8AC3E}">
        <p14:creationId xmlns:p14="http://schemas.microsoft.com/office/powerpoint/2010/main" val="3903227009"/>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12128" name="Rectangle 160">
            <a:extLst>
              <a:ext uri="{FF2B5EF4-FFF2-40B4-BE49-F238E27FC236}">
                <a16:creationId xmlns:a16="http://schemas.microsoft.com/office/drawing/2014/main" id="{0397C570-A1B7-EF9A-B658-7F8F72D6A845}"/>
              </a:ext>
            </a:extLst>
          </p:cNvPr>
          <p:cNvSpPr>
            <a:spLocks noChangeArrowheads="1"/>
          </p:cNvSpPr>
          <p:nvPr userDrawn="1"/>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split orient="vert"/>
  </p:transition>
  <p:txStyles>
    <p:titleStyle>
      <a:lvl1pPr algn="l" rtl="0" fontAlgn="base">
        <a:spcBef>
          <a:spcPct val="0"/>
        </a:spcBef>
        <a:spcAft>
          <a:spcPct val="0"/>
        </a:spcAft>
        <a:defRPr sz="4400" i="1" kern="1200">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panose="02020603050405020304" pitchFamily="18" charset="0"/>
        </a:defRPr>
      </a:lvl2pPr>
      <a:lvl3pPr algn="l" rtl="0" fontAlgn="base">
        <a:spcBef>
          <a:spcPct val="0"/>
        </a:spcBef>
        <a:spcAft>
          <a:spcPct val="0"/>
        </a:spcAft>
        <a:defRPr sz="4400" i="1">
          <a:solidFill>
            <a:schemeClr val="tx2"/>
          </a:solidFill>
          <a:latin typeface="Times New Roman" panose="02020603050405020304" pitchFamily="18" charset="0"/>
        </a:defRPr>
      </a:lvl3pPr>
      <a:lvl4pPr algn="l" rtl="0" fontAlgn="base">
        <a:spcBef>
          <a:spcPct val="0"/>
        </a:spcBef>
        <a:spcAft>
          <a:spcPct val="0"/>
        </a:spcAft>
        <a:defRPr sz="4400" i="1">
          <a:solidFill>
            <a:schemeClr val="tx2"/>
          </a:solidFill>
          <a:latin typeface="Times New Roman" panose="02020603050405020304" pitchFamily="18" charset="0"/>
        </a:defRPr>
      </a:lvl4pPr>
      <a:lvl5pPr algn="l" rtl="0" fontAlgn="base">
        <a:spcBef>
          <a:spcPct val="0"/>
        </a:spcBef>
        <a:spcAft>
          <a:spcPct val="0"/>
        </a:spcAft>
        <a:defRPr sz="4400" i="1">
          <a:solidFill>
            <a:schemeClr val="tx2"/>
          </a:solidFill>
          <a:latin typeface="Times New Roman" panose="02020603050405020304" pitchFamily="18" charset="0"/>
        </a:defRPr>
      </a:lvl5pPr>
      <a:lvl6pPr marL="457200" algn="l" rtl="0" fontAlgn="base">
        <a:spcBef>
          <a:spcPct val="0"/>
        </a:spcBef>
        <a:spcAft>
          <a:spcPct val="0"/>
        </a:spcAft>
        <a:defRPr sz="4400" i="1">
          <a:solidFill>
            <a:schemeClr val="tx2"/>
          </a:solidFill>
          <a:latin typeface="Times New Roman" panose="02020603050405020304" pitchFamily="18" charset="0"/>
        </a:defRPr>
      </a:lvl6pPr>
      <a:lvl7pPr marL="914400" algn="l" rtl="0" fontAlgn="base">
        <a:spcBef>
          <a:spcPct val="0"/>
        </a:spcBef>
        <a:spcAft>
          <a:spcPct val="0"/>
        </a:spcAft>
        <a:defRPr sz="4400" i="1">
          <a:solidFill>
            <a:schemeClr val="tx2"/>
          </a:solidFill>
          <a:latin typeface="Times New Roman" panose="02020603050405020304" pitchFamily="18" charset="0"/>
        </a:defRPr>
      </a:lvl7pPr>
      <a:lvl8pPr marL="1371600" algn="l" rtl="0" fontAlgn="base">
        <a:spcBef>
          <a:spcPct val="0"/>
        </a:spcBef>
        <a:spcAft>
          <a:spcPct val="0"/>
        </a:spcAft>
        <a:defRPr sz="4400" i="1">
          <a:solidFill>
            <a:schemeClr val="tx2"/>
          </a:solidFill>
          <a:latin typeface="Times New Roman" panose="02020603050405020304" pitchFamily="18" charset="0"/>
        </a:defRPr>
      </a:lvl8pPr>
      <a:lvl9pPr marL="1828800" algn="l" rtl="0" fontAlgn="base">
        <a:spcBef>
          <a:spcPct val="0"/>
        </a:spcBef>
        <a:spcAft>
          <a:spcPct val="0"/>
        </a:spcAft>
        <a:defRPr sz="4400" i="1">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Blip>
          <a:blip r:embed="rId13"/>
        </a:buBlip>
        <a:defRPr sz="3200" kern="1200">
          <a:solidFill>
            <a:schemeClr val="tx1"/>
          </a:solidFill>
          <a:latin typeface="+mn-lt"/>
          <a:ea typeface="+mn-ea"/>
          <a:cs typeface="+mn-cs"/>
        </a:defRPr>
      </a:lvl1pPr>
      <a:lvl2pPr marL="742950" indent="-285750" algn="l" rtl="0" fontAlgn="base">
        <a:spcBef>
          <a:spcPct val="20000"/>
        </a:spcBef>
        <a:spcAft>
          <a:spcPct val="0"/>
        </a:spcAft>
        <a:buSzPct val="75000"/>
        <a:buBlip>
          <a:blip r:embed="rId14"/>
        </a:buBlip>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a:extLst>
              <a:ext uri="{FF2B5EF4-FFF2-40B4-BE49-F238E27FC236}">
                <a16:creationId xmlns:a16="http://schemas.microsoft.com/office/drawing/2014/main" id="{0618026D-FB95-38CC-3611-842CD0ECF07D}"/>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3" name="Picture 5">
            <a:extLst>
              <a:ext uri="{FF2B5EF4-FFF2-40B4-BE49-F238E27FC236}">
                <a16:creationId xmlns:a16="http://schemas.microsoft.com/office/drawing/2014/main" id="{6D73F0D1-8EE9-ACEB-9505-ED1700D66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2212" name="Text Box 4">
            <a:extLst>
              <a:ext uri="{FF2B5EF4-FFF2-40B4-BE49-F238E27FC236}">
                <a16:creationId xmlns:a16="http://schemas.microsoft.com/office/drawing/2014/main" id="{DB6C5781-D194-B62C-0AD3-4096FA5B7375}"/>
              </a:ext>
            </a:extLst>
          </p:cNvPr>
          <p:cNvSpPr txBox="1">
            <a:spLocks noChangeArrowheads="1"/>
          </p:cNvSpPr>
          <p:nvPr/>
        </p:nvSpPr>
        <p:spPr bwMode="auto">
          <a:xfrm>
            <a:off x="636588" y="5378450"/>
            <a:ext cx="7974012" cy="15557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9600">
                <a:solidFill>
                  <a:srgbClr val="FFFF00"/>
                </a:solidFill>
              </a:rPr>
              <a:t>MATEUS 24</a:t>
            </a:r>
          </a:p>
        </p:txBody>
      </p:sp>
    </p:spTree>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2970C03B-F17D-1013-1651-211D884AE10D}"/>
              </a:ext>
            </a:extLst>
          </p:cNvPr>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a:extLst>
              <a:ext uri="{FF2B5EF4-FFF2-40B4-BE49-F238E27FC236}">
                <a16:creationId xmlns:a16="http://schemas.microsoft.com/office/drawing/2014/main" id="{3E23A1DB-D600-88E1-67EE-D3E90B50AAE1}"/>
              </a:ext>
            </a:extLst>
          </p:cNvPr>
          <p:cNvSpPr txBox="1">
            <a:spLocks noChangeArrowheads="1"/>
          </p:cNvSpPr>
          <p:nvPr/>
        </p:nvSpPr>
        <p:spPr bwMode="auto">
          <a:xfrm>
            <a:off x="152400" y="2557463"/>
            <a:ext cx="8991600" cy="43005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0033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800">
                <a:solidFill>
                  <a:srgbClr val="FFFF00"/>
                </a:solidFill>
              </a:rPr>
              <a:t>“…DECLARA-NOS QUANDO SERÃO ESSAS COISAS, E QUE SINAL HAVERÁ DA TUA VINDA E DO FIM DO MUNDO.”</a:t>
            </a:r>
            <a:r>
              <a:rPr lang="en-US" altLang="pt-BR" sz="4800"/>
              <a:t>                         </a:t>
            </a:r>
            <a:r>
              <a:rPr lang="en-US" altLang="pt-BR" sz="3600">
                <a:solidFill>
                  <a:schemeClr val="bg1"/>
                </a:solidFill>
              </a:rPr>
              <a:t>Mateus 24:3</a:t>
            </a:r>
            <a:endParaRPr lang="en-US" altLang="pt-BR" sz="4800"/>
          </a:p>
        </p:txBody>
      </p:sp>
    </p:spTree>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5" name="Picture 3">
            <a:extLst>
              <a:ext uri="{FF2B5EF4-FFF2-40B4-BE49-F238E27FC236}">
                <a16:creationId xmlns:a16="http://schemas.microsoft.com/office/drawing/2014/main" id="{4332E24D-2AE4-DC01-EF0B-BE87FD865BDE}"/>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t="3313" r="5000" b="3912"/>
          <a:stretch>
            <a:fillRect/>
          </a:stretch>
        </p:blipFill>
        <p:spPr bwMode="auto">
          <a:xfrm>
            <a:off x="304800" y="26988"/>
            <a:ext cx="8686800" cy="6678612"/>
          </a:xfrm>
          <a:prstGeom prst="rect">
            <a:avLst/>
          </a:prstGeom>
          <a:noFill/>
          <a:extLst>
            <a:ext uri="{909E8E84-426E-40DD-AFC4-6F175D3DCCD1}">
              <a14:hiddenFill xmlns:a14="http://schemas.microsoft.com/office/drawing/2010/main">
                <a:solidFill>
                  <a:srgbClr val="FFFFFF"/>
                </a:solidFill>
              </a14:hiddenFill>
            </a:ext>
          </a:extLst>
        </p:spPr>
      </p:pic>
      <p:sp>
        <p:nvSpPr>
          <p:cNvPr id="207874" name="Text Box 2">
            <a:extLst>
              <a:ext uri="{FF2B5EF4-FFF2-40B4-BE49-F238E27FC236}">
                <a16:creationId xmlns:a16="http://schemas.microsoft.com/office/drawing/2014/main" id="{E838B8D5-2164-9D85-C3C2-FB7A0F710190}"/>
              </a:ext>
            </a:extLst>
          </p:cNvPr>
          <p:cNvSpPr txBox="1">
            <a:spLocks noChangeArrowheads="1"/>
          </p:cNvSpPr>
          <p:nvPr/>
        </p:nvSpPr>
        <p:spPr bwMode="auto">
          <a:xfrm>
            <a:off x="3124200" y="2800350"/>
            <a:ext cx="5867400" cy="23812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Lst>
        </p:spPr>
        <p:txBody>
          <a:bodyPr>
            <a:spAutoFit/>
          </a:bodyPr>
          <a:lstStyle/>
          <a:p>
            <a:pPr algn="r" eaLnBrk="0" hangingPunct="0">
              <a:spcBef>
                <a:spcPct val="50000"/>
              </a:spcBef>
            </a:pPr>
            <a:r>
              <a:rPr lang="en-US" altLang="pt-BR" sz="3600">
                <a:solidFill>
                  <a:srgbClr val="FFFF00"/>
                </a:solidFill>
              </a:rPr>
              <a:t>“... E HAVERÁ </a:t>
            </a:r>
            <a:r>
              <a:rPr lang="en-US" altLang="pt-BR" sz="3600">
                <a:solidFill>
                  <a:srgbClr val="FF0000"/>
                </a:solidFill>
              </a:rPr>
              <a:t>TERREMOTOS</a:t>
            </a:r>
            <a:r>
              <a:rPr lang="en-US" altLang="pt-BR" sz="3600">
                <a:solidFill>
                  <a:srgbClr val="FFFF00"/>
                </a:solidFill>
              </a:rPr>
              <a:t> EM VÁRIOS LUGARES.”</a:t>
            </a:r>
          </a:p>
          <a:p>
            <a:pPr algn="r" eaLnBrk="0" hangingPunct="0">
              <a:spcBef>
                <a:spcPct val="50000"/>
              </a:spcBef>
            </a:pPr>
            <a:r>
              <a:rPr lang="en-US" altLang="pt-BR" sz="2800">
                <a:solidFill>
                  <a:srgbClr val="FFFF00"/>
                </a:solidFill>
              </a:rPr>
              <a:t>    Mateus 24:7</a:t>
            </a:r>
            <a:endParaRPr lang="en-US" altLang="pt-BR" sz="3600">
              <a:solidFill>
                <a:srgbClr val="FFFF00"/>
              </a:solidFill>
            </a:endParaRPr>
          </a:p>
        </p:txBody>
      </p:sp>
    </p:spTree>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a:extLst>
              <a:ext uri="{FF2B5EF4-FFF2-40B4-BE49-F238E27FC236}">
                <a16:creationId xmlns:a16="http://schemas.microsoft.com/office/drawing/2014/main" id="{C931F454-FF18-A920-6236-6A5E274C3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61" t="64397" r="16956"/>
          <a:stretch>
            <a:fillRect/>
          </a:stretch>
        </p:blipFill>
        <p:spPr bwMode="auto">
          <a:xfrm>
            <a:off x="304800" y="0"/>
            <a:ext cx="8686800" cy="3724275"/>
          </a:xfrm>
          <a:prstGeom prst="rect">
            <a:avLst/>
          </a:prstGeom>
          <a:noFill/>
          <a:extLst>
            <a:ext uri="{909E8E84-426E-40DD-AFC4-6F175D3DCCD1}">
              <a14:hiddenFill xmlns:a14="http://schemas.microsoft.com/office/drawing/2010/main">
                <a:solidFill>
                  <a:srgbClr val="FFFFFF"/>
                </a:solidFill>
              </a14:hiddenFill>
            </a:ext>
          </a:extLst>
        </p:spPr>
      </p:pic>
      <p:sp>
        <p:nvSpPr>
          <p:cNvPr id="210946" name="Text Box 2">
            <a:extLst>
              <a:ext uri="{FF2B5EF4-FFF2-40B4-BE49-F238E27FC236}">
                <a16:creationId xmlns:a16="http://schemas.microsoft.com/office/drawing/2014/main" id="{D795D0CB-D3CE-E7D6-AFFD-DA87E1EB8D3D}"/>
              </a:ext>
            </a:extLst>
          </p:cNvPr>
          <p:cNvSpPr txBox="1">
            <a:spLocks noChangeArrowheads="1"/>
          </p:cNvSpPr>
          <p:nvPr/>
        </p:nvSpPr>
        <p:spPr bwMode="auto">
          <a:xfrm>
            <a:off x="457200" y="3124200"/>
            <a:ext cx="8305800" cy="35052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80000"/>
              </a:lnSpc>
              <a:spcBef>
                <a:spcPct val="50000"/>
              </a:spcBef>
            </a:pPr>
            <a:r>
              <a:rPr lang="pt-BR" altLang="pt-BR" sz="2800">
                <a:solidFill>
                  <a:srgbClr val="FFFF00"/>
                </a:solidFill>
              </a:rPr>
              <a:t>“Em cumprimento desta profecia, ocorreu no ano </a:t>
            </a:r>
            <a:r>
              <a:rPr lang="pt-BR" altLang="pt-BR" sz="2800">
                <a:solidFill>
                  <a:srgbClr val="FFCC00"/>
                </a:solidFill>
              </a:rPr>
              <a:t>1755, (1º novembro)</a:t>
            </a:r>
            <a:r>
              <a:rPr lang="pt-BR" altLang="pt-BR" sz="2800">
                <a:solidFill>
                  <a:srgbClr val="FFFF00"/>
                </a:solidFill>
              </a:rPr>
              <a:t>  o mais terrível </a:t>
            </a:r>
            <a:r>
              <a:rPr lang="pt-BR" altLang="pt-BR" sz="2800">
                <a:solidFill>
                  <a:srgbClr val="FFCC00"/>
                </a:solidFill>
              </a:rPr>
              <a:t>terremoto</a:t>
            </a:r>
            <a:r>
              <a:rPr lang="pt-BR" altLang="pt-BR" sz="2800">
                <a:solidFill>
                  <a:srgbClr val="FFFF00"/>
                </a:solidFill>
              </a:rPr>
              <a:t> que já se registrou... Estendeu-se pela maior parte da Europa, África e América. Foi sentido na Groenlândia, nas Índias Ocidentais, na Ilha da Madeira, na Noruega e Suécia, Grã-Bretanha e Irlanda. Abrangeu uma extensão de mais de dez milhões de quilômetros quadrados.</a:t>
            </a:r>
          </a:p>
        </p:txBody>
      </p:sp>
    </p:spTree>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9" name="Picture 3">
            <a:extLst>
              <a:ext uri="{FF2B5EF4-FFF2-40B4-BE49-F238E27FC236}">
                <a16:creationId xmlns:a16="http://schemas.microsoft.com/office/drawing/2014/main" id="{A1BC9901-24C8-2FBC-20DB-2A4B503F1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906" b="42906"/>
          <a:stretch>
            <a:fillRect/>
          </a:stretch>
        </p:blipFill>
        <p:spPr bwMode="auto">
          <a:xfrm>
            <a:off x="2895600" y="2171700"/>
            <a:ext cx="62484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14018" name="Text Box 2">
            <a:extLst>
              <a:ext uri="{FF2B5EF4-FFF2-40B4-BE49-F238E27FC236}">
                <a16:creationId xmlns:a16="http://schemas.microsoft.com/office/drawing/2014/main" id="{B0C5E61E-7BC1-1712-85F8-57A5119C8E15}"/>
              </a:ext>
            </a:extLst>
          </p:cNvPr>
          <p:cNvSpPr txBox="1">
            <a:spLocks noChangeArrowheads="1"/>
          </p:cNvSpPr>
          <p:nvPr/>
        </p:nvSpPr>
        <p:spPr bwMode="auto">
          <a:xfrm>
            <a:off x="152400" y="158750"/>
            <a:ext cx="65532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spcBef>
                <a:spcPct val="50000"/>
              </a:spcBef>
            </a:pPr>
            <a:r>
              <a:rPr lang="pt-BR" altLang="pt-BR" sz="3200">
                <a:solidFill>
                  <a:srgbClr val="FFFF00"/>
                </a:solidFill>
              </a:rPr>
              <a:t>Grande parte da Argélia foi destruída; e a pequena distância de Marrocos, foi tragada uma aldeia de mais ou menos 10 mil habitantes.  Foi na Espanha e Portugal que o choque atingiu a maior violência. Diz-se que em Cadiz a ressaca alcançou a altura de vinte metros.</a:t>
            </a:r>
            <a:r>
              <a:rPr lang="pt-BR" altLang="pt-BR" sz="2800">
                <a:solidFill>
                  <a:srgbClr val="FFFF00"/>
                </a:solidFill>
              </a:rPr>
              <a:t> </a:t>
            </a:r>
          </a:p>
          <a:p>
            <a:pPr eaLnBrk="0" hangingPunct="0">
              <a:lnSpc>
                <a:spcPct val="80000"/>
              </a:lnSpc>
              <a:spcBef>
                <a:spcPct val="50000"/>
              </a:spcBef>
            </a:pPr>
            <a:endParaRPr lang="pt-BR" altLang="pt-BR" sz="3200">
              <a:solidFill>
                <a:srgbClr val="FFFF00"/>
              </a:solidFill>
            </a:endParaRPr>
          </a:p>
        </p:txBody>
      </p:sp>
    </p:spTree>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a:extLst>
              <a:ext uri="{FF2B5EF4-FFF2-40B4-BE49-F238E27FC236}">
                <a16:creationId xmlns:a16="http://schemas.microsoft.com/office/drawing/2014/main" id="{437873EE-C82D-65A5-7BFC-30D97DE5882D}"/>
              </a:ext>
            </a:extLst>
          </p:cNvPr>
          <p:cNvSpPr>
            <a:spLocks noChangeArrowheads="1"/>
          </p:cNvSpPr>
          <p:nvPr/>
        </p:nvSpPr>
        <p:spPr bwMode="auto">
          <a:xfrm>
            <a:off x="0" y="469900"/>
            <a:ext cx="91440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85000"/>
              </a:lnSpc>
            </a:pPr>
            <a:r>
              <a:rPr lang="en-US" altLang="pt-BR" sz="3200">
                <a:solidFill>
                  <a:srgbClr val="FFFF00"/>
                </a:solidFill>
              </a:rPr>
              <a:t>Montanhas, algumas das maiores de Portugal, foram impetuosamente sacudidas... Em Lisboa, um som como de trovão foi ouvido sob o solo e imediatamente depois, violento choque derrubou a maior parte da cidade. </a:t>
            </a:r>
            <a:endParaRPr lang="en-US" altLang="pt-BR">
              <a:solidFill>
                <a:srgbClr val="FFFF00"/>
              </a:solidFill>
            </a:endParaRPr>
          </a:p>
        </p:txBody>
      </p:sp>
      <p:pic>
        <p:nvPicPr>
          <p:cNvPr id="215044" name="Picture 4">
            <a:extLst>
              <a:ext uri="{FF2B5EF4-FFF2-40B4-BE49-F238E27FC236}">
                <a16:creationId xmlns:a16="http://schemas.microsoft.com/office/drawing/2014/main" id="{90460911-0A93-A743-1D0E-EE3192B44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684" r="16956" b="62630"/>
          <a:stretch>
            <a:fillRect/>
          </a:stretch>
        </p:blipFill>
        <p:spPr bwMode="auto">
          <a:xfrm>
            <a:off x="609600" y="3306763"/>
            <a:ext cx="8153400" cy="3551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3CD709A5-62D4-6A38-F04C-F35A7851D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066"/>
          <a:stretch>
            <a:fillRect/>
          </a:stretch>
        </p:blipFill>
        <p:spPr bwMode="auto">
          <a:xfrm>
            <a:off x="990600" y="0"/>
            <a:ext cx="7340600" cy="390525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1026" name="Text Box 2">
            <a:extLst>
              <a:ext uri="{FF2B5EF4-FFF2-40B4-BE49-F238E27FC236}">
                <a16:creationId xmlns:a16="http://schemas.microsoft.com/office/drawing/2014/main" id="{87722B3A-ADCC-6E86-2ADD-40990729FD64}"/>
              </a:ext>
            </a:extLst>
          </p:cNvPr>
          <p:cNvSpPr txBox="1">
            <a:spLocks noChangeArrowheads="1"/>
          </p:cNvSpPr>
          <p:nvPr/>
        </p:nvSpPr>
        <p:spPr bwMode="auto">
          <a:xfrm>
            <a:off x="381000" y="2744788"/>
            <a:ext cx="8763000" cy="392906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200">
                <a:solidFill>
                  <a:srgbClr val="FFFF00"/>
                </a:solidFill>
              </a:rPr>
              <a:t>No lapso de mais ou menos seis minutos, pereceram sessenta mil pessoas. O mar, a princípio, se retirou deixando seca a barra; voltou então, levantando-se doze metros ou mais acima de seu nível comum.” </a:t>
            </a:r>
          </a:p>
          <a:p>
            <a:pPr algn="ctr" eaLnBrk="0" hangingPunct="0">
              <a:spcBef>
                <a:spcPct val="50000"/>
              </a:spcBef>
            </a:pPr>
            <a:r>
              <a:rPr lang="pt-BR" altLang="pt-BR" i="1">
                <a:solidFill>
                  <a:srgbClr val="FFFF00"/>
                </a:solidFill>
              </a:rPr>
              <a:t>Princípios de Geologia, Sir Charles Lyell. O Grande Conflito, pág. 304 EGW</a:t>
            </a:r>
            <a:endParaRPr lang="pt-BR" altLang="pt-BR" sz="3200">
              <a:solidFill>
                <a:srgbClr val="FFFF00"/>
              </a:solidFill>
            </a:endParaRPr>
          </a:p>
        </p:txBody>
      </p:sp>
    </p:spTree>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C9BCD91-0B48-A1FA-01F8-C2D24AD9422C}"/>
              </a:ext>
            </a:extLst>
          </p:cNvPr>
          <p:cNvSpPr>
            <a:spLocks noChangeArrowheads="1"/>
          </p:cNvSpPr>
          <p:nvPr/>
        </p:nvSpPr>
        <p:spPr bwMode="auto">
          <a:xfrm>
            <a:off x="0" y="3841750"/>
            <a:ext cx="91440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pt-BR" sz="3200">
                <a:solidFill>
                  <a:srgbClr val="FFFF00"/>
                </a:solidFill>
              </a:rPr>
              <a:t>“ O choque do terremoto foi instantaneamente seguido da queda de todas as igrejas e conventos, de quase todos os grandes edifícios públicos, e de mais da quarta parte das casas. Duas horas depois, aproximadamente, </a:t>
            </a:r>
            <a:endParaRPr lang="en-US" altLang="pt-BR">
              <a:solidFill>
                <a:srgbClr val="FFFF00"/>
              </a:solidFill>
            </a:endParaRPr>
          </a:p>
        </p:txBody>
      </p:sp>
      <p:pic>
        <p:nvPicPr>
          <p:cNvPr id="217091" name="Picture 3">
            <a:extLst>
              <a:ext uri="{FF2B5EF4-FFF2-40B4-BE49-F238E27FC236}">
                <a16:creationId xmlns:a16="http://schemas.microsoft.com/office/drawing/2014/main" id="{99F82561-688C-E36E-E50A-182528723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370" t="37370"/>
          <a:stretch>
            <a:fillRect/>
          </a:stretch>
        </p:blipFill>
        <p:spPr bwMode="auto">
          <a:xfrm>
            <a:off x="0" y="0"/>
            <a:ext cx="4597400" cy="3448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CA31EBDB-05ED-4BE7-0D1F-439AC044B9FE}"/>
              </a:ext>
            </a:extLst>
          </p:cNvPr>
          <p:cNvSpPr>
            <a:spLocks noChangeArrowheads="1"/>
          </p:cNvSpPr>
          <p:nvPr/>
        </p:nvSpPr>
        <p:spPr bwMode="auto">
          <a:xfrm>
            <a:off x="0" y="152400"/>
            <a:ext cx="9144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pt-BR" sz="3200">
                <a:solidFill>
                  <a:srgbClr val="FFFF00"/>
                </a:solidFill>
              </a:rPr>
              <a:t>irromperam incêndios em diferentes quarteirões, e com tal violência se alastraram pelo espaço de quase três     dias, que a cidade ficou completamente desolada. O terror do povo foi indescritível... Estavam além                   das lágrimas.”                                  </a:t>
            </a:r>
            <a:r>
              <a:rPr lang="en-US" altLang="pt-BR" i="1">
                <a:solidFill>
                  <a:srgbClr val="FFFF00"/>
                </a:solidFill>
              </a:rPr>
              <a:t>Enciclopédia</a:t>
            </a:r>
            <a:r>
              <a:rPr lang="en-US" altLang="pt-BR" sz="3200">
                <a:solidFill>
                  <a:srgbClr val="FFFF00"/>
                </a:solidFill>
              </a:rPr>
              <a:t> </a:t>
            </a:r>
            <a:r>
              <a:rPr lang="en-US" altLang="pt-BR" i="1">
                <a:solidFill>
                  <a:srgbClr val="FFFF00"/>
                </a:solidFill>
              </a:rPr>
              <a:t>Americana, art. Lisboa GC, 305 EGW</a:t>
            </a:r>
            <a:endParaRPr lang="en-US" altLang="pt-BR">
              <a:solidFill>
                <a:srgbClr val="FFFF00"/>
              </a:solidFill>
            </a:endParaRPr>
          </a:p>
        </p:txBody>
      </p:sp>
      <p:sp>
        <p:nvSpPr>
          <p:cNvPr id="216067" name="Rectangle 3">
            <a:extLst>
              <a:ext uri="{FF2B5EF4-FFF2-40B4-BE49-F238E27FC236}">
                <a16:creationId xmlns:a16="http://schemas.microsoft.com/office/drawing/2014/main" id="{13192F8C-75D5-6631-00E1-A7FB7A352678}"/>
              </a:ext>
            </a:extLst>
          </p:cNvPr>
          <p:cNvSpPr>
            <a:spLocks noChangeArrowheads="1"/>
          </p:cNvSpPr>
          <p:nvPr/>
        </p:nvSpPr>
        <p:spPr bwMode="auto">
          <a:xfrm>
            <a:off x="0" y="5364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pic>
        <p:nvPicPr>
          <p:cNvPr id="216068" name="Picture 4">
            <a:extLst>
              <a:ext uri="{FF2B5EF4-FFF2-40B4-BE49-F238E27FC236}">
                <a16:creationId xmlns:a16="http://schemas.microsoft.com/office/drawing/2014/main" id="{56B3ED39-874B-B159-CFE0-18D380220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61" r="17993" b="76471"/>
          <a:stretch>
            <a:fillRect/>
          </a:stretch>
        </p:blipFill>
        <p:spPr bwMode="auto">
          <a:xfrm>
            <a:off x="0" y="4222750"/>
            <a:ext cx="9144000" cy="2635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5" name="Picture 3">
            <a:extLst>
              <a:ext uri="{FF2B5EF4-FFF2-40B4-BE49-F238E27FC236}">
                <a16:creationId xmlns:a16="http://schemas.microsoft.com/office/drawing/2014/main" id="{2B5E55AB-3E43-40A3-5FDA-86F070D6B943}"/>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8116" name="Text Box 4">
            <a:extLst>
              <a:ext uri="{FF2B5EF4-FFF2-40B4-BE49-F238E27FC236}">
                <a16:creationId xmlns:a16="http://schemas.microsoft.com/office/drawing/2014/main" id="{48FC239C-C58A-BDAE-DBFF-B169969E6961}"/>
              </a:ext>
            </a:extLst>
          </p:cNvPr>
          <p:cNvSpPr txBox="1">
            <a:spLocks noChangeArrowheads="1"/>
          </p:cNvSpPr>
          <p:nvPr/>
        </p:nvSpPr>
        <p:spPr bwMode="auto">
          <a:xfrm>
            <a:off x="0" y="6156325"/>
            <a:ext cx="9164638"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4000">
                <a:solidFill>
                  <a:srgbClr val="FFFF00"/>
                </a:solidFill>
              </a:rPr>
              <a:t>PIORES TERREMOTOS VIRIAM...</a:t>
            </a:r>
          </a:p>
        </p:txBody>
      </p:sp>
    </p:spTree>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a:extLst>
              <a:ext uri="{FF2B5EF4-FFF2-40B4-BE49-F238E27FC236}">
                <a16:creationId xmlns:a16="http://schemas.microsoft.com/office/drawing/2014/main" id="{20DF321A-6C31-A513-B4C5-46CF8678E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 t="1312" r="900" b="1459"/>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Tree>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4">
            <a:extLst>
              <a:ext uri="{FF2B5EF4-FFF2-40B4-BE49-F238E27FC236}">
                <a16:creationId xmlns:a16="http://schemas.microsoft.com/office/drawing/2014/main" id="{6C345B85-3156-B1A3-CFC4-666FCFC30E0D}"/>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r="7088" b="166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9139" name="Text Box 3">
            <a:extLst>
              <a:ext uri="{FF2B5EF4-FFF2-40B4-BE49-F238E27FC236}">
                <a16:creationId xmlns:a16="http://schemas.microsoft.com/office/drawing/2014/main" id="{9549E27E-DAD4-7109-DFBC-D96F99EB55BB}"/>
              </a:ext>
            </a:extLst>
          </p:cNvPr>
          <p:cNvSpPr txBox="1">
            <a:spLocks noChangeArrowheads="1"/>
          </p:cNvSpPr>
          <p:nvPr/>
        </p:nvSpPr>
        <p:spPr bwMode="auto">
          <a:xfrm>
            <a:off x="103188" y="5791200"/>
            <a:ext cx="8964612" cy="1066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pt-BR" altLang="pt-BR" sz="3200">
                <a:solidFill>
                  <a:srgbClr val="FFFF00"/>
                </a:solidFill>
              </a:rPr>
              <a:t>CADA ANO: </a:t>
            </a:r>
            <a:r>
              <a:rPr lang="pt-BR" altLang="pt-BR" sz="3200">
                <a:solidFill>
                  <a:srgbClr val="FF9900"/>
                </a:solidFill>
              </a:rPr>
              <a:t>6000 TERREMOTOS A MAIS</a:t>
            </a:r>
          </a:p>
          <a:p>
            <a:pPr algn="ctr"/>
            <a:r>
              <a:rPr lang="pt-BR" altLang="pt-BR" sz="3200">
                <a:solidFill>
                  <a:srgbClr val="FFFF00"/>
                </a:solidFill>
              </a:rPr>
              <a:t>ÚLTIMOS 90 ANOS: </a:t>
            </a:r>
            <a:r>
              <a:rPr lang="pt-BR" altLang="pt-BR" sz="3200">
                <a:solidFill>
                  <a:srgbClr val="FF9900"/>
                </a:solidFill>
              </a:rPr>
              <a:t>1,5 MILHÕES</a:t>
            </a:r>
          </a:p>
        </p:txBody>
      </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43EC743E-2865-965A-CF3C-ABD03EDEEC30}"/>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07" name="Text Box 3">
            <a:extLst>
              <a:ext uri="{FF2B5EF4-FFF2-40B4-BE49-F238E27FC236}">
                <a16:creationId xmlns:a16="http://schemas.microsoft.com/office/drawing/2014/main" id="{A8AC6FFE-9B74-ACD0-75B2-1B6E5DB03171}"/>
              </a:ext>
            </a:extLst>
          </p:cNvPr>
          <p:cNvSpPr txBox="1">
            <a:spLocks noChangeArrowheads="1"/>
          </p:cNvSpPr>
          <p:nvPr/>
        </p:nvSpPr>
        <p:spPr bwMode="auto">
          <a:xfrm>
            <a:off x="457200" y="5227638"/>
            <a:ext cx="8458200" cy="15541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200">
                <a:solidFill>
                  <a:srgbClr val="FFFF00"/>
                </a:solidFill>
              </a:rPr>
              <a:t> “O profeta do Apocalipse assim descreve o primeiro dos sinais que precedem o segundo advento”</a:t>
            </a:r>
          </a:p>
        </p:txBody>
      </p:sp>
    </p:spTree>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CF89B562-B8B9-8E7D-CB9A-7508228AE9C2}"/>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83" name="Text Box 3">
            <a:extLst>
              <a:ext uri="{FF2B5EF4-FFF2-40B4-BE49-F238E27FC236}">
                <a16:creationId xmlns:a16="http://schemas.microsoft.com/office/drawing/2014/main" id="{3B82FFDD-7583-23FE-CC9B-C934B0BB593C}"/>
              </a:ext>
            </a:extLst>
          </p:cNvPr>
          <p:cNvSpPr txBox="1">
            <a:spLocks noChangeArrowheads="1"/>
          </p:cNvSpPr>
          <p:nvPr/>
        </p:nvSpPr>
        <p:spPr bwMode="auto">
          <a:xfrm>
            <a:off x="152400" y="2425700"/>
            <a:ext cx="5181600" cy="43561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pt-BR" altLang="pt-BR" sz="3200">
                <a:solidFill>
                  <a:srgbClr val="FFFF00"/>
                </a:solidFill>
              </a:rPr>
              <a:t>“Vi quando o Cordeiro abriu o sexto selo,e houve </a:t>
            </a:r>
            <a:r>
              <a:rPr lang="pt-BR" altLang="pt-BR" sz="3200">
                <a:solidFill>
                  <a:srgbClr val="00FFFF"/>
                </a:solidFill>
              </a:rPr>
              <a:t>um grande terremoto</a:t>
            </a:r>
            <a:r>
              <a:rPr lang="pt-BR" altLang="pt-BR" sz="3200">
                <a:solidFill>
                  <a:srgbClr val="FFFF00"/>
                </a:solidFill>
              </a:rPr>
              <a:t>; e o Sol tornou-se negro como saco de cilício, e a lua tornou-se como sangue.”                   </a:t>
            </a:r>
            <a:r>
              <a:rPr lang="pt-BR" altLang="pt-BR" i="1">
                <a:solidFill>
                  <a:srgbClr val="00FFFF"/>
                </a:solidFill>
              </a:rPr>
              <a:t>Apocalipse 6:12</a:t>
            </a:r>
            <a:endParaRPr lang="pt-BR" altLang="pt-BR" sz="3600"/>
          </a:p>
        </p:txBody>
      </p:sp>
    </p:spTree>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4">
            <a:extLst>
              <a:ext uri="{FF2B5EF4-FFF2-40B4-BE49-F238E27FC236}">
                <a16:creationId xmlns:a16="http://schemas.microsoft.com/office/drawing/2014/main" id="{259EAF1B-72F1-F574-E9EF-74CE59E03367}"/>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6553200" cy="5553075"/>
          </a:xfrm>
          <a:prstGeom prst="rect">
            <a:avLst/>
          </a:prstGeom>
          <a:noFill/>
          <a:extLst>
            <a:ext uri="{909E8E84-426E-40DD-AFC4-6F175D3DCCD1}">
              <a14:hiddenFill xmlns:a14="http://schemas.microsoft.com/office/drawing/2010/main">
                <a:solidFill>
                  <a:srgbClr val="FFFFFF"/>
                </a:solidFill>
              </a14:hiddenFill>
            </a:ext>
          </a:extLst>
        </p:spPr>
      </p:pic>
      <p:sp>
        <p:nvSpPr>
          <p:cNvPr id="227330" name="Rectangle 2">
            <a:extLst>
              <a:ext uri="{FF2B5EF4-FFF2-40B4-BE49-F238E27FC236}">
                <a16:creationId xmlns:a16="http://schemas.microsoft.com/office/drawing/2014/main" id="{C0495D2F-3910-833E-C56F-14D442DD622A}"/>
              </a:ext>
            </a:extLst>
          </p:cNvPr>
          <p:cNvSpPr>
            <a:spLocks noChangeArrowheads="1"/>
          </p:cNvSpPr>
          <p:nvPr/>
        </p:nvSpPr>
        <p:spPr bwMode="auto">
          <a:xfrm>
            <a:off x="0" y="3763963"/>
            <a:ext cx="9144000" cy="295751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r>
              <a:rPr lang="en-US" altLang="pt-BR" sz="4000">
                <a:solidFill>
                  <a:srgbClr val="FFFF00"/>
                </a:solidFill>
              </a:rPr>
              <a:t>“ LOGO  DEPOIS  DA TRIBULAÇÃO DAQUELES DIAS,    O SOL ESCURECERÁ, E A LUA NÃO DARÁ A SUA LUZ.”</a:t>
            </a:r>
            <a:r>
              <a:rPr lang="en-US" altLang="pt-BR" sz="3600">
                <a:solidFill>
                  <a:srgbClr val="FFFF00"/>
                </a:solidFill>
              </a:rPr>
              <a:t>                      </a:t>
            </a:r>
            <a:r>
              <a:rPr lang="en-US" altLang="pt-BR" sz="2800">
                <a:solidFill>
                  <a:srgbClr val="FFFF00"/>
                </a:solidFill>
              </a:rPr>
              <a:t>Mateus 24:29</a:t>
            </a:r>
            <a:endParaRPr lang="en-US" altLang="pt-BR" sz="2000">
              <a:solidFill>
                <a:srgbClr val="FFFF00"/>
              </a:solidFill>
            </a:endParaRPr>
          </a:p>
        </p:txBody>
      </p:sp>
    </p:spTree>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7" name="Picture 5">
            <a:extLst>
              <a:ext uri="{FF2B5EF4-FFF2-40B4-BE49-F238E27FC236}">
                <a16:creationId xmlns:a16="http://schemas.microsoft.com/office/drawing/2014/main" id="{67C534D3-EF1B-5014-EDAF-798ECF7FE633}"/>
              </a:ext>
            </a:extLst>
          </p:cNvPr>
          <p:cNvPicPr>
            <a:picLocks noChangeAspect="1" noChangeArrowheads="1"/>
          </p:cNvPicPr>
          <p:nvPr/>
        </p:nvPicPr>
        <p:blipFill>
          <a:blip r:embed="rId2">
            <a:lum contrast="36000"/>
            <a:extLst>
              <a:ext uri="{28A0092B-C50C-407E-A947-70E740481C1C}">
                <a14:useLocalDpi xmlns:a14="http://schemas.microsoft.com/office/drawing/2010/main" val="0"/>
              </a:ext>
            </a:extLst>
          </a:blip>
          <a:srcRect l="36046" t="36049"/>
          <a:stretch>
            <a:fillRect/>
          </a:stretch>
        </p:blipFill>
        <p:spPr bwMode="auto">
          <a:xfrm>
            <a:off x="0" y="0"/>
            <a:ext cx="6553200" cy="5553075"/>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228354" name="Rectangle 2">
            <a:extLst>
              <a:ext uri="{FF2B5EF4-FFF2-40B4-BE49-F238E27FC236}">
                <a16:creationId xmlns:a16="http://schemas.microsoft.com/office/drawing/2014/main" id="{BB693AAC-37AC-2564-61D2-3863601D9941}"/>
              </a:ext>
            </a:extLst>
          </p:cNvPr>
          <p:cNvSpPr>
            <a:spLocks noChangeArrowheads="1"/>
          </p:cNvSpPr>
          <p:nvPr/>
        </p:nvSpPr>
        <p:spPr bwMode="auto">
          <a:xfrm>
            <a:off x="468313" y="4084638"/>
            <a:ext cx="8382000" cy="27733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buFontTx/>
              <a:buChar char="•"/>
            </a:pPr>
            <a:r>
              <a:rPr lang="en-US" altLang="pt-BR" sz="3200" i="1">
                <a:solidFill>
                  <a:srgbClr val="FFFF00"/>
                </a:solidFill>
              </a:rPr>
              <a:t>25 ANOS MAIS TARDE APARECE O SINAL SEGUINTE MENCIONADO NA PROFECIA. DEFINIDAMENTE INDICADO.</a:t>
            </a:r>
          </a:p>
          <a:p>
            <a:pPr algn="ctr" eaLnBrk="0" hangingPunct="0">
              <a:spcBef>
                <a:spcPct val="50000"/>
              </a:spcBef>
              <a:buFontTx/>
              <a:buChar char="•"/>
            </a:pPr>
            <a:r>
              <a:rPr lang="en-US" altLang="pt-BR" sz="3200" i="1">
                <a:solidFill>
                  <a:srgbClr val="FFFF00"/>
                </a:solidFill>
              </a:rPr>
              <a:t> </a:t>
            </a:r>
            <a:r>
              <a:rPr lang="en-US" altLang="pt-BR" sz="2800" i="1">
                <a:solidFill>
                  <a:srgbClr val="FFFF00"/>
                </a:solidFill>
              </a:rPr>
              <a:t>CG. 305, EGW</a:t>
            </a:r>
            <a:endParaRPr lang="en-US" altLang="pt-BR">
              <a:solidFill>
                <a:srgbClr val="FFFF00"/>
              </a:solidFill>
            </a:endParaRPr>
          </a:p>
        </p:txBody>
      </p:sp>
      <p:sp>
        <p:nvSpPr>
          <p:cNvPr id="228355" name="Rectangle 3">
            <a:extLst>
              <a:ext uri="{FF2B5EF4-FFF2-40B4-BE49-F238E27FC236}">
                <a16:creationId xmlns:a16="http://schemas.microsoft.com/office/drawing/2014/main" id="{172CA31E-F8CE-D88C-6E87-84361A274569}"/>
              </a:ext>
            </a:extLst>
          </p:cNvPr>
          <p:cNvSpPr>
            <a:spLocks noChangeArrowheads="1"/>
          </p:cNvSpPr>
          <p:nvPr/>
        </p:nvSpPr>
        <p:spPr bwMode="auto">
          <a:xfrm>
            <a:off x="0" y="4206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t-BR"/>
          </a:p>
        </p:txBody>
      </p:sp>
    </p:spTree>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30" name="Picture 6">
            <a:extLst>
              <a:ext uri="{FF2B5EF4-FFF2-40B4-BE49-F238E27FC236}">
                <a16:creationId xmlns:a16="http://schemas.microsoft.com/office/drawing/2014/main" id="{8A61F3B5-176B-14EB-8630-14AC7D32DA68}"/>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3581400" cy="3035300"/>
          </a:xfrm>
          <a:prstGeom prst="rect">
            <a:avLst/>
          </a:prstGeom>
          <a:noFill/>
          <a:extLst>
            <a:ext uri="{909E8E84-426E-40DD-AFC4-6F175D3DCCD1}">
              <a14:hiddenFill xmlns:a14="http://schemas.microsoft.com/office/drawing/2010/main">
                <a:solidFill>
                  <a:srgbClr val="FFFFFF"/>
                </a:solidFill>
              </a14:hiddenFill>
            </a:ext>
          </a:extLst>
        </p:spPr>
      </p:pic>
      <p:sp>
        <p:nvSpPr>
          <p:cNvPr id="282627" name="Text Box 3">
            <a:extLst>
              <a:ext uri="{FF2B5EF4-FFF2-40B4-BE49-F238E27FC236}">
                <a16:creationId xmlns:a16="http://schemas.microsoft.com/office/drawing/2014/main" id="{223CE605-0CF6-7F92-59FB-87EFCC872540}"/>
              </a:ext>
            </a:extLst>
          </p:cNvPr>
          <p:cNvSpPr txBox="1">
            <a:spLocks noChangeArrowheads="1"/>
          </p:cNvSpPr>
          <p:nvPr/>
        </p:nvSpPr>
        <p:spPr bwMode="auto">
          <a:xfrm>
            <a:off x="762000" y="1027113"/>
            <a:ext cx="7772400" cy="57229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i="1">
                <a:solidFill>
                  <a:srgbClr val="FFFF00"/>
                </a:solidFill>
              </a:rPr>
              <a:t>Uma testemunha ocular que vivia em Massachusetts, descreveu: “</a:t>
            </a:r>
            <a:r>
              <a:rPr lang="pt-BR" altLang="pt-BR">
                <a:solidFill>
                  <a:srgbClr val="FFFF00"/>
                </a:solidFill>
              </a:rPr>
              <a:t>Pela manhã surgiu claro o sol, mas logo se ocultou. As nuvens se</a:t>
            </a:r>
            <a:r>
              <a:rPr lang="pt-BR" altLang="pt-BR" sz="2800">
                <a:solidFill>
                  <a:srgbClr val="FFFF00"/>
                </a:solidFill>
              </a:rPr>
              <a:t> </a:t>
            </a:r>
            <a:r>
              <a:rPr lang="pt-BR" altLang="pt-BR">
                <a:solidFill>
                  <a:srgbClr val="FFFF00"/>
                </a:solidFill>
              </a:rPr>
              <a:t>tornaram sombrias e delas, negras e ameaçadoras como logo se mostraram, chamejavam relâmpagos; ribombavam trovões, caindo leve aguaceiro. Por volta das nove horas, as nuvens se tornaram mais finas, tomando uma aparência bronzeada ou acobreada... Alguns minutos mais tarde, pesada nuvem negra se espalhou por todo o céu, exceto numa estreita orla do horizonte, e ficou tão escuro como usualmente é às nove horas de uma noite de verão...”            </a:t>
            </a:r>
          </a:p>
          <a:p>
            <a:pPr algn="ctr" eaLnBrk="0" hangingPunct="0">
              <a:spcBef>
                <a:spcPct val="50000"/>
              </a:spcBef>
            </a:pPr>
            <a:r>
              <a:rPr lang="pt-BR" altLang="pt-BR" sz="2000" i="1">
                <a:solidFill>
                  <a:srgbClr val="FFFF00"/>
                </a:solidFill>
              </a:rPr>
              <a:t>O Grande Conflito, pág. 306</a:t>
            </a:r>
            <a:endParaRPr lang="pt-BR" altLang="pt-BR" sz="3200">
              <a:solidFill>
                <a:srgbClr val="FFFF00"/>
              </a:solidFill>
            </a:endParaRPr>
          </a:p>
        </p:txBody>
      </p:sp>
      <p:sp>
        <p:nvSpPr>
          <p:cNvPr id="282629" name="Text Box 5">
            <a:extLst>
              <a:ext uri="{FF2B5EF4-FFF2-40B4-BE49-F238E27FC236}">
                <a16:creationId xmlns:a16="http://schemas.microsoft.com/office/drawing/2014/main" id="{48107906-1CA5-D7CE-7806-15878D425AE8}"/>
              </a:ext>
            </a:extLst>
          </p:cNvPr>
          <p:cNvSpPr txBox="1">
            <a:spLocks noChangeArrowheads="1"/>
          </p:cNvSpPr>
          <p:nvPr/>
        </p:nvSpPr>
        <p:spPr bwMode="auto">
          <a:xfrm>
            <a:off x="2968625" y="258763"/>
            <a:ext cx="3279775"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3200">
                <a:solidFill>
                  <a:srgbClr val="FFFF00"/>
                </a:solidFill>
              </a:rPr>
              <a:t>19 MAIO 1780</a:t>
            </a:r>
          </a:p>
        </p:txBody>
      </p:sp>
    </p:spTree>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a:extLst>
              <a:ext uri="{FF2B5EF4-FFF2-40B4-BE49-F238E27FC236}">
                <a16:creationId xmlns:a16="http://schemas.microsoft.com/office/drawing/2014/main" id="{1014AF01-CE87-0F68-1778-68261393ED76}"/>
              </a:ext>
            </a:extLst>
          </p:cNvPr>
          <p:cNvPicPr>
            <a:picLocks noChangeAspect="1" noChangeArrowheads="1"/>
          </p:cNvPicPr>
          <p:nvPr/>
        </p:nvPicPr>
        <p:blipFill>
          <a:blip r:embed="rId2">
            <a:lum contrast="42000"/>
            <a:extLst>
              <a:ext uri="{28A0092B-C50C-407E-A947-70E740481C1C}">
                <a14:useLocalDpi xmlns:a14="http://schemas.microsoft.com/office/drawing/2010/main" val="0"/>
              </a:ext>
            </a:extLst>
          </a:blip>
          <a:srcRect r="48837" b="48828"/>
          <a:stretch>
            <a:fillRect/>
          </a:stretch>
        </p:blipFill>
        <p:spPr bwMode="auto">
          <a:xfrm>
            <a:off x="2590800" y="1304925"/>
            <a:ext cx="6553200" cy="5554663"/>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283651" name="Text Box 3">
            <a:extLst>
              <a:ext uri="{FF2B5EF4-FFF2-40B4-BE49-F238E27FC236}">
                <a16:creationId xmlns:a16="http://schemas.microsoft.com/office/drawing/2014/main" id="{B4FF0194-C102-5470-B3FC-20F5C5CE5914}"/>
              </a:ext>
            </a:extLst>
          </p:cNvPr>
          <p:cNvSpPr txBox="1">
            <a:spLocks noChangeArrowheads="1"/>
          </p:cNvSpPr>
          <p:nvPr/>
        </p:nvSpPr>
        <p:spPr bwMode="auto">
          <a:xfrm>
            <a:off x="762000" y="228600"/>
            <a:ext cx="7848600" cy="6365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200">
                <a:solidFill>
                  <a:srgbClr val="FFFF00"/>
                </a:solidFill>
              </a:rPr>
              <a:t>“ Único ou quase único em sua espécie pelo misterioso e até agora inexplicado fenômeno que nele se verificou... Foi o dia escuro de 19 de maio de 1780,  de inexplicável escuridão, que cobriu todo o céu e atmosfera visíveis em Nova Inglaterra.” </a:t>
            </a:r>
          </a:p>
          <a:p>
            <a:pPr algn="ctr" eaLnBrk="0" hangingPunct="0">
              <a:spcBef>
                <a:spcPct val="50000"/>
              </a:spcBef>
            </a:pPr>
            <a:r>
              <a:rPr lang="pt-BR" altLang="pt-BR" i="1">
                <a:solidFill>
                  <a:srgbClr val="FFFF00"/>
                </a:solidFill>
              </a:rPr>
              <a:t>Nosso Primeiro Século,</a:t>
            </a:r>
            <a:r>
              <a:rPr lang="pt-BR" altLang="pt-BR" sz="3200">
                <a:solidFill>
                  <a:srgbClr val="FFFF00"/>
                </a:solidFill>
              </a:rPr>
              <a:t> </a:t>
            </a:r>
            <a:r>
              <a:rPr lang="pt-BR" altLang="pt-BR" i="1">
                <a:solidFill>
                  <a:srgbClr val="FFFF00"/>
                </a:solidFill>
              </a:rPr>
              <a:t>R. M.</a:t>
            </a:r>
            <a:r>
              <a:rPr lang="pt-BR" altLang="pt-BR" sz="3200" i="1">
                <a:solidFill>
                  <a:srgbClr val="FFFF00"/>
                </a:solidFill>
              </a:rPr>
              <a:t> </a:t>
            </a:r>
            <a:r>
              <a:rPr lang="pt-BR" altLang="pt-BR" i="1">
                <a:solidFill>
                  <a:srgbClr val="FFFF00"/>
                </a:solidFill>
              </a:rPr>
              <a:t>Devens  O Grande Conflito, 306</a:t>
            </a:r>
          </a:p>
          <a:p>
            <a:pPr algn="ctr" eaLnBrk="0" hangingPunct="0">
              <a:spcBef>
                <a:spcPct val="50000"/>
              </a:spcBef>
            </a:pPr>
            <a:r>
              <a:rPr lang="pt-BR" altLang="pt-BR">
                <a:solidFill>
                  <a:srgbClr val="3399FF"/>
                </a:solidFill>
              </a:rPr>
              <a:t>“Desde o tempo de Moisés, nenhum período de trevas e igual densidade, extensão e duração, já se registrou.” GC, 307</a:t>
            </a:r>
            <a:endParaRPr lang="pt-BR" altLang="pt-BR" sz="3200"/>
          </a:p>
        </p:txBody>
      </p:sp>
    </p:spTree>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2" name="Picture 4">
            <a:extLst>
              <a:ext uri="{FF2B5EF4-FFF2-40B4-BE49-F238E27FC236}">
                <a16:creationId xmlns:a16="http://schemas.microsoft.com/office/drawing/2014/main" id="{20A3E227-E93E-EEAB-87F6-1DEF1DE99992}"/>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524000" y="990600"/>
            <a:ext cx="6553200" cy="5553075"/>
          </a:xfrm>
          <a:prstGeom prst="rect">
            <a:avLst/>
          </a:prstGeom>
          <a:noFill/>
          <a:extLst>
            <a:ext uri="{909E8E84-426E-40DD-AFC4-6F175D3DCCD1}">
              <a14:hiddenFill xmlns:a14="http://schemas.microsoft.com/office/drawing/2010/main">
                <a:solidFill>
                  <a:srgbClr val="FFFFFF"/>
                </a:solidFill>
              </a14:hiddenFill>
            </a:ext>
          </a:extLst>
        </p:spPr>
      </p:pic>
      <p:sp>
        <p:nvSpPr>
          <p:cNvPr id="288771" name="Text Box 3">
            <a:extLst>
              <a:ext uri="{FF2B5EF4-FFF2-40B4-BE49-F238E27FC236}">
                <a16:creationId xmlns:a16="http://schemas.microsoft.com/office/drawing/2014/main" id="{854787B1-FC7A-C674-C6B0-0C28873A1AC7}"/>
              </a:ext>
            </a:extLst>
          </p:cNvPr>
          <p:cNvSpPr txBox="1">
            <a:spLocks noChangeArrowheads="1"/>
          </p:cNvSpPr>
          <p:nvPr/>
        </p:nvSpPr>
        <p:spPr bwMode="auto">
          <a:xfrm>
            <a:off x="468313" y="381000"/>
            <a:ext cx="8294687" cy="59404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200">
                <a:solidFill>
                  <a:srgbClr val="FFFF00"/>
                </a:solidFill>
              </a:rPr>
              <a:t>“A extensão dessas trevas foi extraordinária. Observaram-se na parte oriental até Falmouth. Para  o oeste, atingiram a parte mais remota de Connecticut e Albany. Para o sul foram observadas ao longo das costas, e ao norte até onde se estende a colonização americana.” </a:t>
            </a:r>
          </a:p>
          <a:p>
            <a:pPr algn="ctr" eaLnBrk="0" hangingPunct="0">
              <a:spcBef>
                <a:spcPct val="50000"/>
              </a:spcBef>
            </a:pPr>
            <a:r>
              <a:rPr lang="pt-BR" altLang="pt-BR" i="1">
                <a:solidFill>
                  <a:srgbClr val="33CCFF"/>
                </a:solidFill>
              </a:rPr>
              <a:t>História do Início,</a:t>
            </a:r>
            <a:r>
              <a:rPr lang="pt-BR" altLang="pt-BR" sz="3200">
                <a:solidFill>
                  <a:srgbClr val="33CCFF"/>
                </a:solidFill>
              </a:rPr>
              <a:t> </a:t>
            </a:r>
            <a:r>
              <a:rPr lang="pt-BR" altLang="pt-BR" i="1">
                <a:solidFill>
                  <a:srgbClr val="33CCFF"/>
                </a:solidFill>
              </a:rPr>
              <a:t>Progressos</a:t>
            </a:r>
            <a:r>
              <a:rPr lang="pt-BR" altLang="pt-BR" i="1">
                <a:solidFill>
                  <a:srgbClr val="FFFF00"/>
                </a:solidFill>
              </a:rPr>
              <a:t> </a:t>
            </a:r>
            <a:r>
              <a:rPr lang="pt-BR" altLang="pt-BR" i="1">
                <a:solidFill>
                  <a:srgbClr val="33CCFF"/>
                </a:solidFill>
              </a:rPr>
              <a:t>e Estabelecimento da Independência dos EUA, Dr. Wm. Gordon. O Grande Conflito, 307</a:t>
            </a:r>
            <a:endParaRPr lang="pt-BR" altLang="pt-BR" sz="3200"/>
          </a:p>
        </p:txBody>
      </p:sp>
    </p:spTree>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4674" name="Object 2">
            <a:extLst>
              <a:ext uri="{FF2B5EF4-FFF2-40B4-BE49-F238E27FC236}">
                <a16:creationId xmlns:a16="http://schemas.microsoft.com/office/drawing/2014/main" id="{2D0314D0-E3A8-33F7-3634-A5411C39529E}"/>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84676"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4675" name="Text Box 3">
            <a:extLst>
              <a:ext uri="{FF2B5EF4-FFF2-40B4-BE49-F238E27FC236}">
                <a16:creationId xmlns:a16="http://schemas.microsoft.com/office/drawing/2014/main" id="{6C9C95BE-56C2-27D0-A80C-772C867D661D}"/>
              </a:ext>
            </a:extLst>
          </p:cNvPr>
          <p:cNvSpPr txBox="1">
            <a:spLocks noChangeArrowheads="1"/>
          </p:cNvSpPr>
          <p:nvPr/>
        </p:nvSpPr>
        <p:spPr bwMode="auto">
          <a:xfrm>
            <a:off x="228600" y="228600"/>
            <a:ext cx="6172200" cy="2530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pt-BR" altLang="pt-BR" sz="3200">
                <a:solidFill>
                  <a:srgbClr val="FFFF00"/>
                </a:solidFill>
              </a:rPr>
              <a:t>“ O sol se converterá em trevas, e a lua em sangue, antes que venha o grande        e terrível dia do Senhor.” </a:t>
            </a:r>
          </a:p>
          <a:p>
            <a:pPr eaLnBrk="0" hangingPunct="0">
              <a:lnSpc>
                <a:spcPct val="50000"/>
              </a:lnSpc>
              <a:spcBef>
                <a:spcPct val="50000"/>
              </a:spcBef>
            </a:pPr>
            <a:r>
              <a:rPr lang="pt-BR" altLang="pt-BR" sz="3200">
                <a:solidFill>
                  <a:srgbClr val="FFFF00"/>
                </a:solidFill>
              </a:rPr>
              <a:t>   </a:t>
            </a:r>
            <a:r>
              <a:rPr lang="pt-BR" altLang="pt-BR" sz="2800">
                <a:solidFill>
                  <a:srgbClr val="FFFF00"/>
                </a:solidFill>
              </a:rPr>
              <a:t>Joel 2:31</a:t>
            </a:r>
            <a:endParaRPr lang="pt-BR" altLang="pt-BR" sz="3200">
              <a:solidFill>
                <a:srgbClr val="FFFF00"/>
              </a:solidFill>
            </a:endParaRPr>
          </a:p>
        </p:txBody>
      </p:sp>
    </p:spTree>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4" name="Object 2">
            <a:extLst>
              <a:ext uri="{FF2B5EF4-FFF2-40B4-BE49-F238E27FC236}">
                <a16:creationId xmlns:a16="http://schemas.microsoft.com/office/drawing/2014/main" id="{4FCA2096-8B29-9980-C10F-39031F0B68B1}"/>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89796"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9795" name="Text Box 3">
            <a:extLst>
              <a:ext uri="{FF2B5EF4-FFF2-40B4-BE49-F238E27FC236}">
                <a16:creationId xmlns:a16="http://schemas.microsoft.com/office/drawing/2014/main" id="{45A1AA06-FB7E-D401-29DF-EBB8895CF5EF}"/>
              </a:ext>
            </a:extLst>
          </p:cNvPr>
          <p:cNvSpPr txBox="1">
            <a:spLocks noChangeArrowheads="1"/>
          </p:cNvSpPr>
          <p:nvPr/>
        </p:nvSpPr>
        <p:spPr bwMode="auto">
          <a:xfrm>
            <a:off x="228600" y="2492375"/>
            <a:ext cx="8610600" cy="39608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200">
                <a:solidFill>
                  <a:srgbClr val="FFFF00"/>
                </a:solidFill>
              </a:rPr>
              <a:t>“ Posto que às nove horas daquela noite, a lua  surgisse  cheia,  não produziu o mínimo efeito em relação àquelas sombras sepulcrais. Depois de meia-noite, as trevas se desvaneceram, e a Lua, ao tornar-se visível, tinha a aparência de sangue.” </a:t>
            </a:r>
          </a:p>
          <a:p>
            <a:pPr algn="ctr" eaLnBrk="0" hangingPunct="0">
              <a:spcBef>
                <a:spcPct val="50000"/>
              </a:spcBef>
            </a:pPr>
            <a:r>
              <a:rPr lang="pt-BR" altLang="pt-BR" sz="2000" i="1">
                <a:solidFill>
                  <a:srgbClr val="FFFF00"/>
                </a:solidFill>
              </a:rPr>
              <a:t>O Grande Conflito, 307</a:t>
            </a:r>
            <a:endParaRPr lang="pt-BR" altLang="pt-BR" sz="3200">
              <a:solidFill>
                <a:srgbClr val="FFFF00"/>
              </a:solidFill>
            </a:endParaRPr>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A63D5387-3A7A-112F-F244-9224F68BA60A}"/>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7987" name="Text Box 3">
            <a:extLst>
              <a:ext uri="{FF2B5EF4-FFF2-40B4-BE49-F238E27FC236}">
                <a16:creationId xmlns:a16="http://schemas.microsoft.com/office/drawing/2014/main" id="{2F57BFFE-BAB1-2106-80A3-FAD65D722F76}"/>
              </a:ext>
            </a:extLst>
          </p:cNvPr>
          <p:cNvSpPr txBox="1">
            <a:spLocks noChangeArrowheads="1"/>
          </p:cNvSpPr>
          <p:nvPr/>
        </p:nvSpPr>
        <p:spPr bwMode="auto">
          <a:xfrm>
            <a:off x="211138" y="4429125"/>
            <a:ext cx="3395662" cy="2397125"/>
          </a:xfrm>
          <a:prstGeom prst="rect">
            <a:avLst/>
          </a:prstGeom>
          <a:noFill/>
          <a:ln>
            <a:noFill/>
          </a:ln>
          <a:effectLst>
            <a:outerShdw dist="71842" dir="8100000" algn="ctr" rotWithShape="0">
              <a:srgbClr val="504E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90000"/>
              </a:lnSpc>
            </a:pPr>
            <a:r>
              <a:rPr lang="pt-BR" altLang="pt-BR" sz="6600">
                <a:solidFill>
                  <a:srgbClr val="FFFF00"/>
                </a:solidFill>
              </a:rPr>
              <a:t>SINAIS</a:t>
            </a:r>
          </a:p>
          <a:p>
            <a:pPr>
              <a:lnSpc>
                <a:spcPct val="90000"/>
              </a:lnSpc>
            </a:pPr>
            <a:r>
              <a:rPr lang="pt-BR" altLang="pt-BR" sz="3200">
                <a:solidFill>
                  <a:srgbClr val="FFFF00"/>
                </a:solidFill>
              </a:rPr>
              <a:t>DA</a:t>
            </a:r>
            <a:r>
              <a:rPr lang="pt-BR" altLang="pt-BR" sz="4400">
                <a:solidFill>
                  <a:srgbClr val="FFFF00"/>
                </a:solidFill>
              </a:rPr>
              <a:t> </a:t>
            </a:r>
            <a:r>
              <a:rPr lang="pt-BR" altLang="pt-BR" sz="4800">
                <a:solidFill>
                  <a:srgbClr val="FFFF00"/>
                </a:solidFill>
              </a:rPr>
              <a:t>VOLTA</a:t>
            </a:r>
          </a:p>
          <a:p>
            <a:pPr>
              <a:lnSpc>
                <a:spcPct val="90000"/>
              </a:lnSpc>
            </a:pPr>
            <a:r>
              <a:rPr lang="pt-BR" altLang="pt-BR" sz="2800">
                <a:solidFill>
                  <a:srgbClr val="FFFF00"/>
                </a:solidFill>
              </a:rPr>
              <a:t>DE </a:t>
            </a:r>
            <a:r>
              <a:rPr lang="pt-BR" altLang="pt-BR" sz="5400">
                <a:solidFill>
                  <a:srgbClr val="FFFF00"/>
                </a:solidFill>
              </a:rPr>
              <a:t>JESUS</a:t>
            </a:r>
          </a:p>
        </p:txBody>
      </p:sp>
    </p:spTree>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5698" name="Object 2">
            <a:extLst>
              <a:ext uri="{FF2B5EF4-FFF2-40B4-BE49-F238E27FC236}">
                <a16:creationId xmlns:a16="http://schemas.microsoft.com/office/drawing/2014/main" id="{83E82D59-2352-5A84-10C4-3A95C519C8B3}"/>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85699"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22" name="Object 2">
            <a:extLst>
              <a:ext uri="{FF2B5EF4-FFF2-40B4-BE49-F238E27FC236}">
                <a16:creationId xmlns:a16="http://schemas.microsoft.com/office/drawing/2014/main" id="{F1F7FB94-38B6-EB53-8553-CD83B0FBEB89}"/>
              </a:ext>
            </a:extLst>
          </p:cNvPr>
          <p:cNvGraphicFramePr>
            <a:graphicFrameLocks noChangeAspect="1"/>
          </p:cNvGraphicFramePr>
          <p:nvPr/>
        </p:nvGraphicFramePr>
        <p:xfrm>
          <a:off x="0" y="-26988"/>
          <a:ext cx="9144000" cy="6858001"/>
        </p:xfrm>
        <a:graphic>
          <a:graphicData uri="http://schemas.openxmlformats.org/presentationml/2006/ole">
            <mc:AlternateContent xmlns:mc="http://schemas.openxmlformats.org/markup-compatibility/2006">
              <mc:Choice xmlns:v="urn:schemas-microsoft-com:vml" Requires="v">
                <p:oleObj spid="_x0000_s286725"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23" name="Rectangle 3">
            <a:extLst>
              <a:ext uri="{FF2B5EF4-FFF2-40B4-BE49-F238E27FC236}">
                <a16:creationId xmlns:a16="http://schemas.microsoft.com/office/drawing/2014/main" id="{5EBC032F-97D0-4B9A-2254-C5ACDD0A2214}"/>
              </a:ext>
            </a:extLst>
          </p:cNvPr>
          <p:cNvSpPr>
            <a:spLocks noChangeArrowheads="1"/>
          </p:cNvSpPr>
          <p:nvPr/>
        </p:nvSpPr>
        <p:spPr bwMode="auto">
          <a:xfrm>
            <a:off x="2438400" y="2420938"/>
            <a:ext cx="4797425" cy="39846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86724" name="Text Box 4">
            <a:extLst>
              <a:ext uri="{FF2B5EF4-FFF2-40B4-BE49-F238E27FC236}">
                <a16:creationId xmlns:a16="http://schemas.microsoft.com/office/drawing/2014/main" id="{14C05C11-4738-51C1-0F2A-0A8162123B85}"/>
              </a:ext>
            </a:extLst>
          </p:cNvPr>
          <p:cNvSpPr txBox="1">
            <a:spLocks noChangeArrowheads="1"/>
          </p:cNvSpPr>
          <p:nvPr/>
        </p:nvSpPr>
        <p:spPr bwMode="auto">
          <a:xfrm>
            <a:off x="1908175" y="2997200"/>
            <a:ext cx="5616575" cy="466725"/>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a:t>O Sol nasceu claro e brilhante</a:t>
            </a:r>
          </a:p>
        </p:txBody>
      </p:sp>
    </p:spTree>
  </p:cSld>
  <p:clrMapOvr>
    <a:masterClrMapping/>
  </p:clrMapOvr>
  <p:transition>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2" name="Picture 1028">
            <a:extLst>
              <a:ext uri="{FF2B5EF4-FFF2-40B4-BE49-F238E27FC236}">
                <a16:creationId xmlns:a16="http://schemas.microsoft.com/office/drawing/2014/main" id="{98EC257D-C3CB-6AE2-DA97-8321E752DDB7}"/>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b="437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6371" name="Text Box 1027">
            <a:extLst>
              <a:ext uri="{FF2B5EF4-FFF2-40B4-BE49-F238E27FC236}">
                <a16:creationId xmlns:a16="http://schemas.microsoft.com/office/drawing/2014/main" id="{1FF0D6F7-7638-CB7A-1B99-C6AAAEE6CCAB}"/>
              </a:ext>
            </a:extLst>
          </p:cNvPr>
          <p:cNvSpPr txBox="1">
            <a:spLocks noChangeArrowheads="1"/>
          </p:cNvSpPr>
          <p:nvPr/>
        </p:nvSpPr>
        <p:spPr bwMode="auto">
          <a:xfrm>
            <a:off x="152400" y="3573463"/>
            <a:ext cx="7620000" cy="29908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pt-BR" altLang="pt-BR" sz="3600">
                <a:solidFill>
                  <a:srgbClr val="FFCC00"/>
                </a:solidFill>
              </a:rPr>
              <a:t>“Assim também, quando virdes acontecer estas coisas, sabei que está próximo o reino de Deus”</a:t>
            </a:r>
            <a:r>
              <a:rPr lang="pt-BR" altLang="pt-BR" sz="4000">
                <a:solidFill>
                  <a:srgbClr val="FFCC00"/>
                </a:solidFill>
              </a:rPr>
              <a:t> </a:t>
            </a:r>
          </a:p>
          <a:p>
            <a:pPr eaLnBrk="0" hangingPunct="0">
              <a:spcBef>
                <a:spcPct val="50000"/>
              </a:spcBef>
            </a:pPr>
            <a:r>
              <a:rPr lang="pt-BR" altLang="pt-BR" sz="2800">
                <a:solidFill>
                  <a:srgbClr val="FFCC00"/>
                </a:solidFill>
              </a:rPr>
              <a:t>Lucas 21:31</a:t>
            </a:r>
            <a:endParaRPr lang="pt-BR" altLang="pt-BR" sz="4000">
              <a:solidFill>
                <a:srgbClr val="FFCC00"/>
              </a:solidFill>
            </a:endParaRPr>
          </a:p>
        </p:txBody>
      </p:sp>
    </p:spTree>
  </p:cSld>
  <p:clrMapOvr>
    <a:masterClrMapping/>
  </p:clrMapOvr>
  <p:transition>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0" name="Picture 4">
            <a:extLst>
              <a:ext uri="{FF2B5EF4-FFF2-40B4-BE49-F238E27FC236}">
                <a16:creationId xmlns:a16="http://schemas.microsoft.com/office/drawing/2014/main" id="{D04E1D72-A3A7-A067-89F4-C3EC38F81B4C}"/>
              </a:ext>
            </a:extLst>
          </p:cNvPr>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r="50833" b="5083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9378" name="Text Box 2">
            <a:extLst>
              <a:ext uri="{FF2B5EF4-FFF2-40B4-BE49-F238E27FC236}">
                <a16:creationId xmlns:a16="http://schemas.microsoft.com/office/drawing/2014/main" id="{34BBD954-C8F9-2397-A16C-9EA5112D5745}"/>
              </a:ext>
            </a:extLst>
          </p:cNvPr>
          <p:cNvSpPr txBox="1">
            <a:spLocks noChangeArrowheads="1"/>
          </p:cNvSpPr>
          <p:nvPr/>
        </p:nvSpPr>
        <p:spPr bwMode="auto">
          <a:xfrm>
            <a:off x="539750" y="3741738"/>
            <a:ext cx="7924800" cy="31162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000">
                <a:solidFill>
                  <a:srgbClr val="FFFF00"/>
                </a:solidFill>
              </a:rPr>
              <a:t>“…AS ESTRELAS CAIRÃO DO CÉU E OS  PODERES  DOS CÉUS SERÃO ABALADOS.”</a:t>
            </a:r>
            <a:endParaRPr lang="en-US" altLang="pt-BR" sz="4800">
              <a:solidFill>
                <a:srgbClr val="FFFF00"/>
              </a:solidFill>
            </a:endParaRPr>
          </a:p>
          <a:p>
            <a:pPr algn="r" eaLnBrk="0" hangingPunct="0">
              <a:lnSpc>
                <a:spcPct val="70000"/>
              </a:lnSpc>
              <a:spcBef>
                <a:spcPct val="50000"/>
              </a:spcBef>
            </a:pPr>
            <a:r>
              <a:rPr lang="en-US" altLang="pt-BR" sz="3200">
                <a:solidFill>
                  <a:srgbClr val="FFFF00"/>
                </a:solidFill>
              </a:rPr>
              <a:t>                   Mateus 24:29</a:t>
            </a:r>
          </a:p>
        </p:txBody>
      </p:sp>
    </p:spTree>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63343C7-E2CE-4ADC-8300-8C190A917AC8}"/>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2" name="Text Box 6">
            <a:extLst>
              <a:ext uri="{FF2B5EF4-FFF2-40B4-BE49-F238E27FC236}">
                <a16:creationId xmlns:a16="http://schemas.microsoft.com/office/drawing/2014/main" id="{5CE68521-EBD0-9406-B445-F37D6934F1C0}"/>
              </a:ext>
            </a:extLst>
          </p:cNvPr>
          <p:cNvSpPr txBox="1">
            <a:spLocks noChangeArrowheads="1"/>
          </p:cNvSpPr>
          <p:nvPr/>
        </p:nvSpPr>
        <p:spPr bwMode="auto">
          <a:xfrm>
            <a:off x="381000" y="795338"/>
            <a:ext cx="8458200" cy="60626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200">
                <a:solidFill>
                  <a:srgbClr val="FFFF00"/>
                </a:solidFill>
              </a:rPr>
              <a:t>“ Raras vezes caiu chuva mais densa do que caíram os meteoros em direção à Terra; Leste, Oeste, Norte e Sul, tudo era o mesmo. Em uma palavra, o céu inteiro parecia em movimento...  O espetáculo, como descreveu o diário do professor Silliman, foi visto por toda a América do Norte... Desde as duas horas até pleno dia...”  </a:t>
            </a:r>
          </a:p>
          <a:p>
            <a:pPr algn="ctr" eaLnBrk="0" hangingPunct="0">
              <a:spcBef>
                <a:spcPct val="50000"/>
              </a:spcBef>
            </a:pPr>
            <a:r>
              <a:rPr lang="pt-BR" altLang="pt-BR" i="1">
                <a:solidFill>
                  <a:srgbClr val="FFFF00"/>
                </a:solidFill>
              </a:rPr>
              <a:t>Os Grandes</a:t>
            </a:r>
            <a:r>
              <a:rPr lang="pt-BR" altLang="pt-BR" sz="3200">
                <a:solidFill>
                  <a:srgbClr val="FFFF00"/>
                </a:solidFill>
              </a:rPr>
              <a:t> </a:t>
            </a:r>
            <a:r>
              <a:rPr lang="pt-BR" altLang="pt-BR" i="1">
                <a:solidFill>
                  <a:srgbClr val="FFFF00"/>
                </a:solidFill>
              </a:rPr>
              <a:t>Acontecimentos do Maior dos Séculos, R. M. Devens. GC, 333</a:t>
            </a:r>
            <a:endParaRPr lang="pt-BR" altLang="pt-BR" sz="3200"/>
          </a:p>
        </p:txBody>
      </p:sp>
      <p:sp>
        <p:nvSpPr>
          <p:cNvPr id="9223" name="Text Box 7">
            <a:extLst>
              <a:ext uri="{FF2B5EF4-FFF2-40B4-BE49-F238E27FC236}">
                <a16:creationId xmlns:a16="http://schemas.microsoft.com/office/drawing/2014/main" id="{E98C4E93-D2DB-AB36-EEAA-54928B73456A}"/>
              </a:ext>
            </a:extLst>
          </p:cNvPr>
          <p:cNvSpPr txBox="1">
            <a:spLocks noChangeArrowheads="1"/>
          </p:cNvSpPr>
          <p:nvPr/>
        </p:nvSpPr>
        <p:spPr bwMode="auto">
          <a:xfrm>
            <a:off x="1676400" y="73025"/>
            <a:ext cx="5856288"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4000">
                <a:solidFill>
                  <a:srgbClr val="FFFF00"/>
                </a:solidFill>
              </a:rPr>
              <a:t>13 NOVEMBRO 1833</a:t>
            </a:r>
          </a:p>
        </p:txBody>
      </p:sp>
    </p:spTree>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026">
            <a:extLst>
              <a:ext uri="{FF2B5EF4-FFF2-40B4-BE49-F238E27FC236}">
                <a16:creationId xmlns:a16="http://schemas.microsoft.com/office/drawing/2014/main" id="{60B6922B-361B-EB65-9E42-F6440E1217FC}"/>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267" name="Text Box 1027">
            <a:extLst>
              <a:ext uri="{FF2B5EF4-FFF2-40B4-BE49-F238E27FC236}">
                <a16:creationId xmlns:a16="http://schemas.microsoft.com/office/drawing/2014/main" id="{EAA2E998-DA98-2921-B6A4-950E7020C43B}"/>
              </a:ext>
            </a:extLst>
          </p:cNvPr>
          <p:cNvSpPr txBox="1">
            <a:spLocks noChangeArrowheads="1"/>
          </p:cNvSpPr>
          <p:nvPr/>
        </p:nvSpPr>
        <p:spPr bwMode="auto">
          <a:xfrm>
            <a:off x="990600" y="3200400"/>
            <a:ext cx="7391400" cy="3479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600">
                <a:solidFill>
                  <a:srgbClr val="FFFF00"/>
                </a:solidFill>
              </a:rPr>
              <a:t>“E as estrelas do céu caíram sobre a Terra, como quando a figueira lança de si os seus figos verdes, abalada por um vento forte.”  </a:t>
            </a:r>
          </a:p>
          <a:p>
            <a:pPr algn="ctr" eaLnBrk="0" hangingPunct="0">
              <a:spcBef>
                <a:spcPct val="50000"/>
              </a:spcBef>
            </a:pPr>
            <a:r>
              <a:rPr lang="pt-BR" altLang="pt-BR" sz="2800" i="1">
                <a:solidFill>
                  <a:srgbClr val="FFFF00"/>
                </a:solidFill>
              </a:rPr>
              <a:t>Apocalipse 6:13</a:t>
            </a:r>
            <a:endParaRPr lang="pt-BR" altLang="pt-BR" sz="3600">
              <a:solidFill>
                <a:srgbClr val="FFFF00"/>
              </a:solidFill>
            </a:endParaRPr>
          </a:p>
        </p:txBody>
      </p:sp>
    </p:spTree>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026">
            <a:extLst>
              <a:ext uri="{FF2B5EF4-FFF2-40B4-BE49-F238E27FC236}">
                <a16:creationId xmlns:a16="http://schemas.microsoft.com/office/drawing/2014/main" id="{89636F00-2F37-8532-6DCC-5BA85ACC1958}"/>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8243" name="Text Box 1027">
            <a:extLst>
              <a:ext uri="{FF2B5EF4-FFF2-40B4-BE49-F238E27FC236}">
                <a16:creationId xmlns:a16="http://schemas.microsoft.com/office/drawing/2014/main" id="{DD10BA72-3306-B5C5-4550-B47C51718098}"/>
              </a:ext>
            </a:extLst>
          </p:cNvPr>
          <p:cNvSpPr txBox="1">
            <a:spLocks noChangeArrowheads="1"/>
          </p:cNvSpPr>
          <p:nvPr/>
        </p:nvSpPr>
        <p:spPr bwMode="auto">
          <a:xfrm>
            <a:off x="395288" y="2830513"/>
            <a:ext cx="8382000" cy="4027487"/>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600">
                <a:solidFill>
                  <a:srgbClr val="FFFF00"/>
                </a:solidFill>
              </a:rPr>
              <a:t>“Não era possível contemplar um quadro mais fiel de uma figueira lançando seus figos quando açoitada por um vento forte.”   </a:t>
            </a:r>
          </a:p>
          <a:p>
            <a:pPr algn="ctr" eaLnBrk="0" hangingPunct="0">
              <a:spcBef>
                <a:spcPct val="50000"/>
              </a:spcBef>
            </a:pPr>
            <a:r>
              <a:rPr lang="pt-BR" altLang="pt-BR" sz="3600">
                <a:solidFill>
                  <a:srgbClr val="FFFF00"/>
                </a:solidFill>
              </a:rPr>
              <a:t> </a:t>
            </a:r>
            <a:r>
              <a:rPr lang="pt-BR" altLang="pt-BR" i="1">
                <a:solidFill>
                  <a:srgbClr val="00FF00"/>
                </a:solidFill>
              </a:rPr>
              <a:t>The</a:t>
            </a:r>
            <a:r>
              <a:rPr lang="pt-BR" altLang="pt-BR" i="1">
                <a:solidFill>
                  <a:srgbClr val="00CC00"/>
                </a:solidFill>
              </a:rPr>
              <a:t> </a:t>
            </a:r>
            <a:r>
              <a:rPr lang="pt-BR" altLang="pt-BR" i="1">
                <a:solidFill>
                  <a:srgbClr val="00FF00"/>
                </a:solidFill>
              </a:rPr>
              <a:t>Old</a:t>
            </a:r>
            <a:r>
              <a:rPr lang="pt-BR" altLang="pt-BR">
                <a:solidFill>
                  <a:srgbClr val="00FF00"/>
                </a:solidFill>
              </a:rPr>
              <a:t> </a:t>
            </a:r>
            <a:r>
              <a:rPr lang="pt-BR" altLang="pt-BR" i="1">
                <a:solidFill>
                  <a:srgbClr val="00FF00"/>
                </a:solidFill>
              </a:rPr>
              <a:t>Country-man, no Advertiser, vespertino de Portland, de 26/11/1833. GC, 333</a:t>
            </a:r>
            <a:endParaRPr lang="pt-BR" altLang="pt-BR" sz="3600"/>
          </a:p>
        </p:txBody>
      </p:sp>
    </p:spTree>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5" name="Picture 5">
            <a:extLst>
              <a:ext uri="{FF2B5EF4-FFF2-40B4-BE49-F238E27FC236}">
                <a16:creationId xmlns:a16="http://schemas.microsoft.com/office/drawing/2014/main" id="{27731DC7-88A9-D8A8-8590-48B2ED265FF6}"/>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t="14000" r="3082" b="14000"/>
          <a:stretch>
            <a:fillRect/>
          </a:stretch>
        </p:blipFill>
        <p:spPr bwMode="auto">
          <a:xfrm>
            <a:off x="0" y="0"/>
            <a:ext cx="9144000" cy="6858000"/>
          </a:xfrm>
          <a:prstGeom prst="rect">
            <a:avLst/>
          </a:prstGeom>
          <a:noFill/>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30402" name="Text Box 2">
            <a:extLst>
              <a:ext uri="{FF2B5EF4-FFF2-40B4-BE49-F238E27FC236}">
                <a16:creationId xmlns:a16="http://schemas.microsoft.com/office/drawing/2014/main" id="{F505AB39-AF00-39B7-8CE8-40DEA74B28DD}"/>
              </a:ext>
            </a:extLst>
          </p:cNvPr>
          <p:cNvSpPr txBox="1">
            <a:spLocks noChangeArrowheads="1"/>
          </p:cNvSpPr>
          <p:nvPr/>
        </p:nvSpPr>
        <p:spPr bwMode="auto">
          <a:xfrm>
            <a:off x="0" y="271463"/>
            <a:ext cx="9144000" cy="34798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3600">
                <a:solidFill>
                  <a:srgbClr val="FFFF00"/>
                </a:solidFill>
              </a:rPr>
              <a:t>“SURGIRÃO FALSOS PROFETAS, E FARÃO GRANDES SINAIS E PRODÍGIOS; DE MODO QUE, SE POSSÍVEL FORA, ENGANARIAM ATÉ OS ESCOLHIDOS.”</a:t>
            </a:r>
            <a:r>
              <a:rPr lang="en-US" altLang="pt-BR">
                <a:solidFill>
                  <a:srgbClr val="FFFF00"/>
                </a:solidFill>
              </a:rPr>
              <a:t> </a:t>
            </a:r>
          </a:p>
          <a:p>
            <a:pPr algn="ctr" eaLnBrk="0" hangingPunct="0">
              <a:spcBef>
                <a:spcPct val="50000"/>
              </a:spcBef>
            </a:pPr>
            <a:r>
              <a:rPr lang="en-US" altLang="pt-BR" sz="2800">
                <a:solidFill>
                  <a:srgbClr val="FFFF00"/>
                </a:solidFill>
              </a:rPr>
              <a:t>Mateus 24:24</a:t>
            </a:r>
            <a:endParaRPr lang="en-US" altLang="pt-BR" sz="4800">
              <a:solidFill>
                <a:srgbClr val="FFFF00"/>
              </a:solidFill>
            </a:endParaRPr>
          </a:p>
        </p:txBody>
      </p:sp>
    </p:spTree>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a:extLst>
              <a:ext uri="{FF2B5EF4-FFF2-40B4-BE49-F238E27FC236}">
                <a16:creationId xmlns:a16="http://schemas.microsoft.com/office/drawing/2014/main" id="{197E7D84-464F-F241-6FB9-114D6CE0125A}"/>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2451" name="Text Box 3">
            <a:extLst>
              <a:ext uri="{FF2B5EF4-FFF2-40B4-BE49-F238E27FC236}">
                <a16:creationId xmlns:a16="http://schemas.microsoft.com/office/drawing/2014/main" id="{9679F95B-7991-87E3-1953-90AEB4DF1602}"/>
              </a:ext>
            </a:extLst>
          </p:cNvPr>
          <p:cNvSpPr txBox="1">
            <a:spLocks noChangeArrowheads="1"/>
          </p:cNvSpPr>
          <p:nvPr/>
        </p:nvSpPr>
        <p:spPr bwMode="auto">
          <a:xfrm>
            <a:off x="0" y="5835650"/>
            <a:ext cx="9372600" cy="1098550"/>
          </a:xfrm>
          <a:prstGeom prst="rect">
            <a:avLst/>
          </a:prstGeom>
          <a:noFill/>
          <a:ln>
            <a:noFill/>
          </a:ln>
          <a:effectLst>
            <a:outerShdw dist="63500" dir="3187806" algn="ctr" rotWithShape="0">
              <a:schemeClr val="tx1"/>
            </a:outerShdw>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en-US" altLang="pt-BR" sz="6600">
                <a:solidFill>
                  <a:srgbClr val="FFFF00"/>
                </a:solidFill>
              </a:rPr>
              <a:t>FALSOS PROFETAS</a:t>
            </a:r>
          </a:p>
        </p:txBody>
      </p:sp>
    </p:spTree>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026">
            <a:extLst>
              <a:ext uri="{FF2B5EF4-FFF2-40B4-BE49-F238E27FC236}">
                <a16:creationId xmlns:a16="http://schemas.microsoft.com/office/drawing/2014/main" id="{1BC2DBB6-F507-202B-3C27-90A5F149EA29}"/>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8420" name="Text Box 1028">
            <a:extLst>
              <a:ext uri="{FF2B5EF4-FFF2-40B4-BE49-F238E27FC236}">
                <a16:creationId xmlns:a16="http://schemas.microsoft.com/office/drawing/2014/main" id="{8593D3C8-F813-EFD9-6E87-1A654587C990}"/>
              </a:ext>
            </a:extLst>
          </p:cNvPr>
          <p:cNvSpPr txBox="1">
            <a:spLocks noChangeArrowheads="1"/>
          </p:cNvSpPr>
          <p:nvPr/>
        </p:nvSpPr>
        <p:spPr bwMode="auto">
          <a:xfrm>
            <a:off x="187325" y="6080125"/>
            <a:ext cx="8880475" cy="7016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4000">
                <a:solidFill>
                  <a:srgbClr val="FFFF00"/>
                </a:solidFill>
              </a:rPr>
              <a:t>FENÔMENOS SOBRENATURAIS</a:t>
            </a:r>
          </a:p>
        </p:txBody>
      </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 Box 3">
            <a:extLst>
              <a:ext uri="{FF2B5EF4-FFF2-40B4-BE49-F238E27FC236}">
                <a16:creationId xmlns:a16="http://schemas.microsoft.com/office/drawing/2014/main" id="{D148A9FC-85EE-3532-C91C-83C903753053}"/>
              </a:ext>
            </a:extLst>
          </p:cNvPr>
          <p:cNvSpPr txBox="1">
            <a:spLocks noChangeArrowheads="1"/>
          </p:cNvSpPr>
          <p:nvPr/>
        </p:nvSpPr>
        <p:spPr bwMode="auto">
          <a:xfrm>
            <a:off x="228600" y="6019800"/>
            <a:ext cx="891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pt-BR" sz="4000">
                <a:solidFill>
                  <a:srgbClr val="FFFF00"/>
                </a:solidFill>
              </a:rPr>
              <a:t>UM MUNDO COM PROBLEMAS!</a:t>
            </a:r>
            <a:endParaRPr lang="en-US" altLang="pt-BR" sz="4400"/>
          </a:p>
        </p:txBody>
      </p:sp>
      <p:pic>
        <p:nvPicPr>
          <p:cNvPr id="203780" name="Picture 4">
            <a:extLst>
              <a:ext uri="{FF2B5EF4-FFF2-40B4-BE49-F238E27FC236}">
                <a16:creationId xmlns:a16="http://schemas.microsoft.com/office/drawing/2014/main" id="{531BBBCB-E07A-6388-EBAE-8BA90C433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340600" cy="550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9" name="Picture 5">
            <a:extLst>
              <a:ext uri="{FF2B5EF4-FFF2-40B4-BE49-F238E27FC236}">
                <a16:creationId xmlns:a16="http://schemas.microsoft.com/office/drawing/2014/main" id="{076732F8-BC18-BCDB-DD7D-08F300ED9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0" r="2882" b="2876"/>
          <a:stretch>
            <a:fillRect/>
          </a:stretch>
        </p:blipFill>
        <p:spPr bwMode="auto">
          <a:xfrm>
            <a:off x="0" y="-49213"/>
            <a:ext cx="9144000" cy="6907213"/>
          </a:xfrm>
          <a:prstGeom prst="rect">
            <a:avLst/>
          </a:prstGeom>
          <a:noFill/>
          <a:extLst>
            <a:ext uri="{909E8E84-426E-40DD-AFC4-6F175D3DCCD1}">
              <a14:hiddenFill xmlns:a14="http://schemas.microsoft.com/office/drawing/2010/main">
                <a:solidFill>
                  <a:srgbClr val="FFFFFF"/>
                </a:solidFill>
              </a14:hiddenFill>
            </a:ext>
          </a:extLst>
        </p:spPr>
      </p:pic>
      <p:sp>
        <p:nvSpPr>
          <p:cNvPr id="231427" name="Text Box 3">
            <a:extLst>
              <a:ext uri="{FF2B5EF4-FFF2-40B4-BE49-F238E27FC236}">
                <a16:creationId xmlns:a16="http://schemas.microsoft.com/office/drawing/2014/main" id="{CFB34F47-8D0F-A38D-D03A-107510CF6E68}"/>
              </a:ext>
            </a:extLst>
          </p:cNvPr>
          <p:cNvSpPr txBox="1">
            <a:spLocks noChangeArrowheads="1"/>
          </p:cNvSpPr>
          <p:nvPr/>
        </p:nvSpPr>
        <p:spPr bwMode="auto">
          <a:xfrm>
            <a:off x="609600" y="984250"/>
            <a:ext cx="8077200" cy="5035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3600">
                <a:solidFill>
                  <a:srgbClr val="FFFF00"/>
                </a:solidFill>
              </a:rPr>
              <a:t>“PORQUE HÃO DE SURGIR FALSOS CRISTOS E FALSOS PROFETAS...” </a:t>
            </a:r>
            <a:r>
              <a:rPr lang="en-US" altLang="pt-BR">
                <a:solidFill>
                  <a:srgbClr val="FFFF00"/>
                </a:solidFill>
              </a:rPr>
              <a:t>Mateus 24:24</a:t>
            </a:r>
          </a:p>
          <a:p>
            <a:pPr algn="ctr" eaLnBrk="0" hangingPunct="0">
              <a:spcBef>
                <a:spcPct val="50000"/>
              </a:spcBef>
            </a:pPr>
            <a:endParaRPr lang="en-US" altLang="pt-BR" sz="3600">
              <a:solidFill>
                <a:srgbClr val="FFFF00"/>
              </a:solidFill>
            </a:endParaRPr>
          </a:p>
          <a:p>
            <a:pPr algn="ctr" eaLnBrk="0" hangingPunct="0">
              <a:spcBef>
                <a:spcPct val="50000"/>
              </a:spcBef>
            </a:pPr>
            <a:r>
              <a:rPr lang="en-US" altLang="pt-BR" sz="3600">
                <a:solidFill>
                  <a:srgbClr val="FFFF00"/>
                </a:solidFill>
              </a:rPr>
              <a:t>“PORQUE MUITOS VIRÃO EM MEU NOME DIZENDO: EU SOU        O CRISTO; E A MUITOS ENGANARÃO.” </a:t>
            </a:r>
            <a:r>
              <a:rPr lang="en-US" altLang="pt-BR">
                <a:solidFill>
                  <a:srgbClr val="FFFF00"/>
                </a:solidFill>
              </a:rPr>
              <a:t>Mateus 24:5</a:t>
            </a:r>
            <a:endParaRPr lang="en-US" altLang="pt-BR" sz="3600">
              <a:solidFill>
                <a:srgbClr val="FFFF00"/>
              </a:solidFill>
            </a:endParaRPr>
          </a:p>
        </p:txBody>
      </p:sp>
    </p:spTree>
  </p:cSld>
  <p:clrMapOvr>
    <a:masterClrMapping/>
  </p:clrMapOvr>
  <p:transition>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a:extLst>
              <a:ext uri="{FF2B5EF4-FFF2-40B4-BE49-F238E27FC236}">
                <a16:creationId xmlns:a16="http://schemas.microsoft.com/office/drawing/2014/main" id="{C9B29B88-972D-C091-E0EE-EA144D3C7921}"/>
              </a:ext>
            </a:extLst>
          </p:cNvPr>
          <p:cNvPicPr>
            <a:picLocks noChangeAspect="1" noChangeArrowheads="1"/>
          </p:cNvPicPr>
          <p:nvPr/>
        </p:nvPicPr>
        <p:blipFill>
          <a:blip r:embed="rId2">
            <a:lum contrast="42000"/>
            <a:extLst>
              <a:ext uri="{28A0092B-C50C-407E-A947-70E740481C1C}">
                <a14:useLocalDpi xmlns:a14="http://schemas.microsoft.com/office/drawing/2010/main" val="0"/>
              </a:ext>
            </a:extLst>
          </a:blip>
          <a:srcRect b="28535"/>
          <a:stretch>
            <a:fillRect/>
          </a:stretch>
        </p:blipFill>
        <p:spPr bwMode="auto">
          <a:xfrm>
            <a:off x="0" y="0"/>
            <a:ext cx="9144000" cy="680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0A3F28D6-90D6-D329-593E-C96AFF034CC4}"/>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762125" y="0"/>
            <a:ext cx="6010275" cy="685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4" name="Picture 4">
            <a:extLst>
              <a:ext uri="{FF2B5EF4-FFF2-40B4-BE49-F238E27FC236}">
                <a16:creationId xmlns:a16="http://schemas.microsoft.com/office/drawing/2014/main" id="{BC927D77-36E8-D749-2FC6-D662B670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762" b="4749"/>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22" name="Text Box 2">
            <a:extLst>
              <a:ext uri="{FF2B5EF4-FFF2-40B4-BE49-F238E27FC236}">
                <a16:creationId xmlns:a16="http://schemas.microsoft.com/office/drawing/2014/main" id="{BCCDA346-DEBD-2504-3D3E-FFFDE354BA4D}"/>
              </a:ext>
            </a:extLst>
          </p:cNvPr>
          <p:cNvSpPr txBox="1">
            <a:spLocks noChangeArrowheads="1"/>
          </p:cNvSpPr>
          <p:nvPr/>
        </p:nvSpPr>
        <p:spPr bwMode="auto">
          <a:xfrm>
            <a:off x="381000" y="1295400"/>
            <a:ext cx="8763000" cy="222567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000">
                <a:solidFill>
                  <a:srgbClr val="FFFF00"/>
                </a:solidFill>
              </a:rPr>
              <a:t>“... E HAVERÁ FOMES EM VÁRIOS LUGARES.” </a:t>
            </a:r>
          </a:p>
          <a:p>
            <a:pPr algn="ctr" eaLnBrk="0" hangingPunct="0">
              <a:spcBef>
                <a:spcPct val="50000"/>
              </a:spcBef>
            </a:pPr>
            <a:r>
              <a:rPr lang="en-US" altLang="pt-BR" sz="2800">
                <a:solidFill>
                  <a:srgbClr val="FFFF00"/>
                </a:solidFill>
              </a:rPr>
              <a:t>Mateus</a:t>
            </a:r>
            <a:r>
              <a:rPr lang="en-US" altLang="pt-BR" sz="4000">
                <a:solidFill>
                  <a:srgbClr val="FFFF00"/>
                </a:solidFill>
              </a:rPr>
              <a:t> </a:t>
            </a:r>
            <a:r>
              <a:rPr lang="en-US" altLang="pt-BR" sz="2800">
                <a:solidFill>
                  <a:srgbClr val="FFFF00"/>
                </a:solidFill>
              </a:rPr>
              <a:t>24:7</a:t>
            </a:r>
            <a:endParaRPr lang="en-US" altLang="pt-BR" sz="4400">
              <a:solidFill>
                <a:srgbClr val="FFFF00"/>
              </a:solidFill>
            </a:endParaRPr>
          </a:p>
        </p:txBody>
      </p:sp>
    </p:spTree>
  </p:cSld>
  <p:clrMapOvr>
    <a:masterClrMapping/>
  </p:clrMapOvr>
  <p:transition>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a:extLst>
              <a:ext uri="{FF2B5EF4-FFF2-40B4-BE49-F238E27FC236}">
                <a16:creationId xmlns:a16="http://schemas.microsoft.com/office/drawing/2014/main" id="{3EEB966F-BB2E-91C5-3546-D1F022534256}"/>
              </a:ext>
            </a:extLst>
          </p:cNvPr>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7572" name="Text Box 4">
            <a:extLst>
              <a:ext uri="{FF2B5EF4-FFF2-40B4-BE49-F238E27FC236}">
                <a16:creationId xmlns:a16="http://schemas.microsoft.com/office/drawing/2014/main" id="{C26A9E49-D4A5-AAAA-41C3-0A204CA57ACA}"/>
              </a:ext>
            </a:extLst>
          </p:cNvPr>
          <p:cNvSpPr txBox="1">
            <a:spLocks noChangeArrowheads="1"/>
          </p:cNvSpPr>
          <p:nvPr/>
        </p:nvSpPr>
        <p:spPr bwMode="auto">
          <a:xfrm>
            <a:off x="304800" y="4922838"/>
            <a:ext cx="8839200" cy="18589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gradFill rotWithShape="0">
                  <a:gsLst>
                    <a:gs pos="0">
                      <a:srgbClr val="FFFFFF"/>
                    </a:gs>
                    <a:gs pos="100000">
                      <a:srgbClr val="00FFFF"/>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4000">
                <a:solidFill>
                  <a:srgbClr val="FFFF00"/>
                </a:solidFill>
              </a:rPr>
              <a:t>“E haverá fomes e terremotos em vários lugares”. </a:t>
            </a:r>
          </a:p>
          <a:p>
            <a:pPr algn="ctr" eaLnBrk="0" hangingPunct="0">
              <a:spcBef>
                <a:spcPct val="50000"/>
              </a:spcBef>
            </a:pPr>
            <a:r>
              <a:rPr lang="en-US" altLang="pt-BR">
                <a:solidFill>
                  <a:srgbClr val="FFFF00"/>
                </a:solidFill>
              </a:rPr>
              <a:t> Mateus 24:7</a:t>
            </a:r>
            <a:endParaRPr lang="pt-BR" altLang="pt-BR">
              <a:solidFill>
                <a:srgbClr val="FFFF00"/>
              </a:solidFill>
            </a:endParaRPr>
          </a:p>
        </p:txBody>
      </p:sp>
    </p:spTree>
  </p:cSld>
  <p:clrMapOvr>
    <a:masterClrMapping/>
  </p:clrMapOvr>
  <p:transition>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a:extLst>
              <a:ext uri="{FF2B5EF4-FFF2-40B4-BE49-F238E27FC236}">
                <a16:creationId xmlns:a16="http://schemas.microsoft.com/office/drawing/2014/main" id="{04801D34-F89E-6EB4-B557-29B41527A0C0}"/>
              </a:ext>
            </a:extLst>
          </p:cNvPr>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45791" dir="3378596" algn="ctr" rotWithShape="0">
                    <a:srgbClr val="808080"/>
                  </a:outerShdw>
                </a:effectLst>
              </a14:hiddenEffects>
            </a:ext>
          </a:extLst>
        </p:spPr>
      </p:pic>
      <p:sp>
        <p:nvSpPr>
          <p:cNvPr id="238595" name="Text Box 3">
            <a:extLst>
              <a:ext uri="{FF2B5EF4-FFF2-40B4-BE49-F238E27FC236}">
                <a16:creationId xmlns:a16="http://schemas.microsoft.com/office/drawing/2014/main" id="{09A05893-CA7D-006E-9ACD-AE1C656696DA}"/>
              </a:ext>
            </a:extLst>
          </p:cNvPr>
          <p:cNvSpPr txBox="1">
            <a:spLocks noChangeArrowheads="1"/>
          </p:cNvSpPr>
          <p:nvPr/>
        </p:nvSpPr>
        <p:spPr bwMode="auto">
          <a:xfrm>
            <a:off x="2895600" y="0"/>
            <a:ext cx="6096000" cy="39290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gradFill rotWithShape="0">
                  <a:gsLst>
                    <a:gs pos="0">
                      <a:srgbClr val="FFFFFF"/>
                    </a:gs>
                    <a:gs pos="100000">
                      <a:srgbClr val="00FFFF"/>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0" hangingPunct="0">
              <a:spcBef>
                <a:spcPct val="50000"/>
              </a:spcBef>
            </a:pPr>
            <a:r>
              <a:rPr lang="pt-BR" altLang="pt-BR" sz="4400">
                <a:solidFill>
                  <a:srgbClr val="FFFF00"/>
                </a:solidFill>
              </a:rPr>
              <a:t>12,9 milhões de crianças morrem a cada ano antes de seu quinto aniversário. </a:t>
            </a:r>
            <a:r>
              <a:rPr lang="pt-BR" altLang="pt-BR" sz="3200">
                <a:solidFill>
                  <a:srgbClr val="FFFF00"/>
                </a:solidFill>
              </a:rPr>
              <a:t>ONU 1999</a:t>
            </a:r>
            <a:endParaRPr lang="pt-BR" altLang="pt-BR" sz="4400">
              <a:solidFill>
                <a:srgbClr val="FFFF00"/>
              </a:solidFill>
            </a:endParaRPr>
          </a:p>
        </p:txBody>
      </p:sp>
    </p:spTree>
  </p:cSld>
  <p:clrMapOvr>
    <a:masterClrMapping/>
  </p:clrMapOvr>
  <p:transition>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a:extLst>
              <a:ext uri="{FF2B5EF4-FFF2-40B4-BE49-F238E27FC236}">
                <a16:creationId xmlns:a16="http://schemas.microsoft.com/office/drawing/2014/main" id="{8C8ADBF6-D5EE-0F80-9BA8-77594150E155}"/>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9619" name="Text Box 3">
            <a:extLst>
              <a:ext uri="{FF2B5EF4-FFF2-40B4-BE49-F238E27FC236}">
                <a16:creationId xmlns:a16="http://schemas.microsoft.com/office/drawing/2014/main" id="{E9F0FD79-DF46-EB67-F9F9-2D9E5BB4954D}"/>
              </a:ext>
            </a:extLst>
          </p:cNvPr>
          <p:cNvSpPr txBox="1">
            <a:spLocks noChangeArrowheads="1"/>
          </p:cNvSpPr>
          <p:nvPr/>
        </p:nvSpPr>
        <p:spPr bwMode="auto">
          <a:xfrm>
            <a:off x="1524000" y="3675063"/>
            <a:ext cx="6400800" cy="32004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4400">
                <a:solidFill>
                  <a:srgbClr val="FFFF00"/>
                </a:solidFill>
              </a:rPr>
              <a:t>“800 milhões de pessoas passam fome no mundo”</a:t>
            </a:r>
          </a:p>
          <a:p>
            <a:pPr algn="ctr" eaLnBrk="0" hangingPunct="0">
              <a:spcBef>
                <a:spcPct val="50000"/>
              </a:spcBef>
            </a:pPr>
            <a:r>
              <a:rPr lang="pt-BR" altLang="pt-BR" sz="4800">
                <a:solidFill>
                  <a:srgbClr val="FFFF00"/>
                </a:solidFill>
              </a:rPr>
              <a:t> </a:t>
            </a:r>
            <a:r>
              <a:rPr lang="pt-BR" altLang="pt-BR">
                <a:solidFill>
                  <a:srgbClr val="FFFF00"/>
                </a:solidFill>
              </a:rPr>
              <a:t>ONU Jornal Hoje 14/10/1999</a:t>
            </a:r>
          </a:p>
        </p:txBody>
      </p:sp>
    </p:spTree>
  </p:cSld>
  <p:clrMapOvr>
    <a:masterClrMapping/>
  </p:clrMapOvr>
  <p:transition>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A35FAC9A-BC0D-48BB-5873-47F0D1D69923}"/>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r="3192" b="319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7" name="Picture 3">
            <a:extLst>
              <a:ext uri="{FF2B5EF4-FFF2-40B4-BE49-F238E27FC236}">
                <a16:creationId xmlns:a16="http://schemas.microsoft.com/office/drawing/2014/main" id="{90BCEF59-692E-6D40-BD24-5C7954D6E390}"/>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1666" name="Text Box 2">
            <a:extLst>
              <a:ext uri="{FF2B5EF4-FFF2-40B4-BE49-F238E27FC236}">
                <a16:creationId xmlns:a16="http://schemas.microsoft.com/office/drawing/2014/main" id="{76FF7079-5D34-0927-328D-E45010DF8426}"/>
              </a:ext>
            </a:extLst>
          </p:cNvPr>
          <p:cNvSpPr txBox="1">
            <a:spLocks noChangeArrowheads="1"/>
          </p:cNvSpPr>
          <p:nvPr/>
        </p:nvSpPr>
        <p:spPr bwMode="auto">
          <a:xfrm>
            <a:off x="0" y="781050"/>
            <a:ext cx="9144000" cy="56197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5400">
                <a:solidFill>
                  <a:srgbClr val="FFFF00"/>
                </a:solidFill>
              </a:rPr>
              <a:t> POPULAÇÃO MUNDIAL</a:t>
            </a:r>
          </a:p>
          <a:p>
            <a:pPr algn="ctr" eaLnBrk="0" hangingPunct="0">
              <a:spcBef>
                <a:spcPct val="50000"/>
              </a:spcBef>
            </a:pPr>
            <a:r>
              <a:rPr lang="en-US" altLang="pt-BR" sz="5400">
                <a:solidFill>
                  <a:srgbClr val="FFFF00"/>
                </a:solidFill>
              </a:rPr>
              <a:t>60% são subnutridas</a:t>
            </a:r>
          </a:p>
          <a:p>
            <a:pPr algn="ctr" eaLnBrk="0" hangingPunct="0">
              <a:spcBef>
                <a:spcPct val="50000"/>
              </a:spcBef>
            </a:pPr>
            <a:r>
              <a:rPr lang="en-US" altLang="pt-BR" sz="5400">
                <a:solidFill>
                  <a:srgbClr val="FFFF00"/>
                </a:solidFill>
              </a:rPr>
              <a:t>20% passam fome</a:t>
            </a:r>
          </a:p>
          <a:p>
            <a:pPr algn="ctr" eaLnBrk="0" hangingPunct="0">
              <a:spcBef>
                <a:spcPct val="50000"/>
              </a:spcBef>
            </a:pPr>
            <a:r>
              <a:rPr lang="en-US" altLang="pt-BR" sz="5400">
                <a:solidFill>
                  <a:srgbClr val="FFFF00"/>
                </a:solidFill>
              </a:rPr>
              <a:t>2O1O - 12 bilhões  </a:t>
            </a:r>
          </a:p>
          <a:p>
            <a:pPr algn="ctr" eaLnBrk="0" hangingPunct="0">
              <a:spcBef>
                <a:spcPct val="50000"/>
              </a:spcBef>
            </a:pPr>
            <a:r>
              <a:rPr lang="en-US" altLang="pt-BR" sz="4400">
                <a:solidFill>
                  <a:srgbClr val="FFFF00"/>
                </a:solidFill>
              </a:rPr>
              <a:t> ONU 1996</a:t>
            </a:r>
          </a:p>
        </p:txBody>
      </p:sp>
    </p:spTree>
  </p:cSld>
  <p:clrMapOvr>
    <a:masterClrMapping/>
  </p:clrMapOvr>
  <p:transition>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a:extLst>
              <a:ext uri="{FF2B5EF4-FFF2-40B4-BE49-F238E27FC236}">
                <a16:creationId xmlns:a16="http://schemas.microsoft.com/office/drawing/2014/main" id="{B1BB57C4-9684-E505-4995-B4C7112860AB}"/>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r="21294" b="8121"/>
          <a:stretch>
            <a:fillRect/>
          </a:stretch>
        </p:blipFill>
        <p:spPr bwMode="auto">
          <a:xfrm>
            <a:off x="0" y="0"/>
            <a:ext cx="9144000" cy="6886575"/>
          </a:xfrm>
          <a:prstGeom prst="rect">
            <a:avLst/>
          </a:prstGeom>
          <a:noFill/>
          <a:extLst>
            <a:ext uri="{909E8E84-426E-40DD-AFC4-6F175D3DCCD1}">
              <a14:hiddenFill xmlns:a14="http://schemas.microsoft.com/office/drawing/2010/main">
                <a:solidFill>
                  <a:srgbClr val="FFFFFF"/>
                </a:solidFill>
              </a14:hiddenFill>
            </a:ext>
          </a:extLst>
        </p:spPr>
      </p:pic>
      <p:sp>
        <p:nvSpPr>
          <p:cNvPr id="247810" name="Text Box 2">
            <a:extLst>
              <a:ext uri="{FF2B5EF4-FFF2-40B4-BE49-F238E27FC236}">
                <a16:creationId xmlns:a16="http://schemas.microsoft.com/office/drawing/2014/main" id="{6AC72C50-7681-CFC7-41BA-7A8C3D3F8E83}"/>
              </a:ext>
            </a:extLst>
          </p:cNvPr>
          <p:cNvSpPr txBox="1">
            <a:spLocks noChangeArrowheads="1"/>
          </p:cNvSpPr>
          <p:nvPr/>
        </p:nvSpPr>
        <p:spPr bwMode="auto">
          <a:xfrm>
            <a:off x="152400" y="82550"/>
            <a:ext cx="5334000" cy="67754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en-US" altLang="pt-BR" sz="3600">
                <a:solidFill>
                  <a:srgbClr val="FFFF00"/>
                </a:solidFill>
              </a:rPr>
              <a:t>“ E OUVIREIS FALAR DE GUERRAS E RUMORES DE GUERRAS; OLHAI NÃO VOS PERTURBEIS; É PRECISO QUE ASSIM ACONTEÇA; MAS AINDA NÃO É O FIM.” </a:t>
            </a:r>
          </a:p>
          <a:p>
            <a:pPr eaLnBrk="0" hangingPunct="0">
              <a:spcBef>
                <a:spcPct val="50000"/>
              </a:spcBef>
            </a:pPr>
            <a:r>
              <a:rPr lang="en-US" altLang="pt-BR" sz="2800">
                <a:solidFill>
                  <a:srgbClr val="FFFF00"/>
                </a:solidFill>
              </a:rPr>
              <a:t>Mateus 24:6</a:t>
            </a:r>
            <a:endParaRPr lang="en-US" altLang="pt-BR" sz="4800">
              <a:solidFill>
                <a:srgbClr val="FFFF00"/>
              </a:solidFill>
            </a:endParaRPr>
          </a:p>
        </p:txBody>
      </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5" name="Picture 5">
            <a:extLst>
              <a:ext uri="{FF2B5EF4-FFF2-40B4-BE49-F238E27FC236}">
                <a16:creationId xmlns:a16="http://schemas.microsoft.com/office/drawing/2014/main" id="{7BA778F4-708B-D86D-F1BE-0EAE979C54A4}"/>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8749" t="30000" r="40625" b="1937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02" name="Text Box 2">
            <a:extLst>
              <a:ext uri="{FF2B5EF4-FFF2-40B4-BE49-F238E27FC236}">
                <a16:creationId xmlns:a16="http://schemas.microsoft.com/office/drawing/2014/main" id="{1DE3DB29-C1FD-5906-F8B5-AD8956D1C9BD}"/>
              </a:ext>
            </a:extLst>
          </p:cNvPr>
          <p:cNvSpPr txBox="1">
            <a:spLocks noChangeArrowheads="1"/>
          </p:cNvSpPr>
          <p:nvPr/>
        </p:nvSpPr>
        <p:spPr bwMode="auto">
          <a:xfrm>
            <a:off x="217488" y="666750"/>
            <a:ext cx="8675687" cy="5786438"/>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Lst>
        </p:spPr>
        <p:txBody>
          <a:bodyPr>
            <a:spAutoFit/>
          </a:bodyPr>
          <a:lstStyle/>
          <a:p>
            <a:pPr algn="ctr" eaLnBrk="0" hangingPunct="0">
              <a:lnSpc>
                <a:spcPct val="120000"/>
              </a:lnSpc>
              <a:spcBef>
                <a:spcPct val="50000"/>
              </a:spcBef>
            </a:pPr>
            <a:r>
              <a:rPr lang="en-US" altLang="pt-BR" sz="2800">
                <a:solidFill>
                  <a:srgbClr val="FFCC00"/>
                </a:solidFill>
              </a:rPr>
              <a:t>“NÃO SE TURBE O VOSSO CORAÇÃO; CREDES EM DEUS, CREDE TAMBÉM EM MIM. NA CASA DE MEU PAI HÁ MUITAS MORADAS; SE NÃO FOSSE ASSIM, EU VO-LO TERIA DITO; VOU PREPARAR-VOS LUGAR. E, SE EU FOR E VOS PREPARAR LUGAR, VIREI OUTRA VEZ, E VOS TOMAREI PARA MIM MESMO, PARA QUE ONDE EU ESTOU ESTEJAIS VÓS TAMBÉM.”</a:t>
            </a:r>
            <a:r>
              <a:rPr lang="en-US" altLang="pt-BR" sz="3600">
                <a:solidFill>
                  <a:srgbClr val="FFCC00"/>
                </a:solidFill>
              </a:rPr>
              <a:t>          </a:t>
            </a:r>
          </a:p>
          <a:p>
            <a:pPr algn="r" eaLnBrk="0" hangingPunct="0">
              <a:lnSpc>
                <a:spcPct val="120000"/>
              </a:lnSpc>
              <a:spcBef>
                <a:spcPct val="50000"/>
              </a:spcBef>
            </a:pPr>
            <a:r>
              <a:rPr lang="en-US" altLang="pt-BR" sz="3600">
                <a:solidFill>
                  <a:srgbClr val="FFCC00"/>
                </a:solidFill>
              </a:rPr>
              <a:t>   </a:t>
            </a:r>
            <a:r>
              <a:rPr lang="en-US" altLang="pt-BR" sz="2800">
                <a:solidFill>
                  <a:srgbClr val="FFCC00"/>
                </a:solidFill>
              </a:rPr>
              <a:t>João 14:1-3</a:t>
            </a:r>
            <a:endParaRPr lang="en-US" altLang="pt-BR" sz="4400">
              <a:solidFill>
                <a:srgbClr val="FFCC00"/>
              </a:solidFill>
            </a:endParaRPr>
          </a:p>
        </p:txBody>
      </p:sp>
    </p:spTree>
  </p:cSld>
  <p:clrMapOvr>
    <a:masterClrMapping/>
  </p:clrMapOvr>
  <p:transition>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4">
            <a:extLst>
              <a:ext uri="{FF2B5EF4-FFF2-40B4-BE49-F238E27FC236}">
                <a16:creationId xmlns:a16="http://schemas.microsoft.com/office/drawing/2014/main" id="{52185C86-ECAB-6706-3975-CF1060BCF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2691" name="Text Box 3">
            <a:extLst>
              <a:ext uri="{FF2B5EF4-FFF2-40B4-BE49-F238E27FC236}">
                <a16:creationId xmlns:a16="http://schemas.microsoft.com/office/drawing/2014/main" id="{C1BC4FF1-3931-B2A2-1737-20EA9830F8E5}"/>
              </a:ext>
            </a:extLst>
          </p:cNvPr>
          <p:cNvSpPr txBox="1">
            <a:spLocks noChangeArrowheads="1"/>
          </p:cNvSpPr>
          <p:nvPr/>
        </p:nvSpPr>
        <p:spPr bwMode="auto">
          <a:xfrm>
            <a:off x="304800" y="4021138"/>
            <a:ext cx="8610600" cy="2836862"/>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6000">
                <a:solidFill>
                  <a:srgbClr val="FFFF00"/>
                </a:solidFill>
              </a:rPr>
              <a:t>SÉC. XX</a:t>
            </a:r>
            <a:r>
              <a:rPr lang="en-US" altLang="pt-BR" sz="4800">
                <a:solidFill>
                  <a:srgbClr val="FF0000"/>
                </a:solidFill>
              </a:rPr>
              <a:t>  </a:t>
            </a:r>
          </a:p>
          <a:p>
            <a:pPr algn="ctr" eaLnBrk="0" hangingPunct="0">
              <a:spcBef>
                <a:spcPct val="50000"/>
              </a:spcBef>
            </a:pPr>
            <a:r>
              <a:rPr lang="en-US" altLang="pt-BR" sz="4800">
                <a:solidFill>
                  <a:srgbClr val="FF0000"/>
                </a:solidFill>
              </a:rPr>
              <a:t>FOI O MAIS SANGRENTO DE TODOS</a:t>
            </a:r>
          </a:p>
        </p:txBody>
      </p:sp>
    </p:spTree>
  </p:cSld>
  <p:clrMapOvr>
    <a:masterClrMapping/>
  </p:clrMapOvr>
  <p:transition>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5" name="Picture 3">
            <a:extLst>
              <a:ext uri="{FF2B5EF4-FFF2-40B4-BE49-F238E27FC236}">
                <a16:creationId xmlns:a16="http://schemas.microsoft.com/office/drawing/2014/main" id="{0D0982B3-1142-89FF-0BCA-49302EE671F5}"/>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6667" b="3751"/>
          <a:stretch>
            <a:fillRect/>
          </a:stretch>
        </p:blipFill>
        <p:spPr bwMode="auto">
          <a:xfrm>
            <a:off x="0" y="0"/>
            <a:ext cx="9144000" cy="6805613"/>
          </a:xfrm>
          <a:prstGeom prst="rect">
            <a:avLst/>
          </a:prstGeom>
          <a:noFill/>
          <a:extLst>
            <a:ext uri="{909E8E84-426E-40DD-AFC4-6F175D3DCCD1}">
              <a14:hiddenFill xmlns:a14="http://schemas.microsoft.com/office/drawing/2010/main">
                <a:solidFill>
                  <a:srgbClr val="FFFFFF"/>
                </a:solidFill>
              </a14:hiddenFill>
            </a:ext>
          </a:extLst>
        </p:spPr>
      </p:pic>
      <p:sp>
        <p:nvSpPr>
          <p:cNvPr id="243714" name="Text Box 2">
            <a:extLst>
              <a:ext uri="{FF2B5EF4-FFF2-40B4-BE49-F238E27FC236}">
                <a16:creationId xmlns:a16="http://schemas.microsoft.com/office/drawing/2014/main" id="{06E6D395-00A6-056C-E8ED-B97F16ABE9A1}"/>
              </a:ext>
            </a:extLst>
          </p:cNvPr>
          <p:cNvSpPr txBox="1">
            <a:spLocks noChangeArrowheads="1"/>
          </p:cNvSpPr>
          <p:nvPr/>
        </p:nvSpPr>
        <p:spPr bwMode="auto">
          <a:xfrm>
            <a:off x="735013" y="476250"/>
            <a:ext cx="8229600" cy="7434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0" hangingPunct="0">
              <a:lnSpc>
                <a:spcPct val="80000"/>
              </a:lnSpc>
              <a:spcBef>
                <a:spcPct val="50000"/>
              </a:spcBef>
            </a:pPr>
            <a:r>
              <a:rPr lang="en-US" altLang="pt-BR" sz="3600">
                <a:solidFill>
                  <a:srgbClr val="FF0000"/>
                </a:solidFill>
              </a:rPr>
              <a:t>1ª GUERRA - 20 Milhões</a:t>
            </a:r>
          </a:p>
          <a:p>
            <a:pPr algn="r" eaLnBrk="0" hangingPunct="0">
              <a:lnSpc>
                <a:spcPct val="80000"/>
              </a:lnSpc>
              <a:spcBef>
                <a:spcPct val="50000"/>
              </a:spcBef>
            </a:pPr>
            <a:r>
              <a:rPr lang="en-US" altLang="pt-BR" sz="3600">
                <a:solidFill>
                  <a:srgbClr val="FF0000"/>
                </a:solidFill>
              </a:rPr>
              <a:t>2ª GUERRA - 50 Milhões</a:t>
            </a:r>
            <a:endParaRPr lang="en-US" altLang="pt-BR" sz="4000">
              <a:solidFill>
                <a:srgbClr val="FF0000"/>
              </a:solidFill>
            </a:endParaRPr>
          </a:p>
          <a:p>
            <a:pPr algn="r" eaLnBrk="0" hangingPunct="0">
              <a:lnSpc>
                <a:spcPct val="80000"/>
              </a:lnSpc>
              <a:spcBef>
                <a:spcPct val="50000"/>
              </a:spcBef>
              <a:buFontTx/>
              <a:buChar char="-"/>
            </a:pPr>
            <a:r>
              <a:rPr lang="en-US" altLang="pt-BR" sz="2800">
                <a:solidFill>
                  <a:srgbClr val="FFFF00"/>
                </a:solidFill>
              </a:rPr>
              <a:t> Conflito da Coréia                         </a:t>
            </a:r>
          </a:p>
          <a:p>
            <a:pPr algn="r" eaLnBrk="0" hangingPunct="0">
              <a:lnSpc>
                <a:spcPct val="80000"/>
              </a:lnSpc>
              <a:spcBef>
                <a:spcPct val="50000"/>
              </a:spcBef>
              <a:buFontTx/>
              <a:buChar char="-"/>
            </a:pPr>
            <a:r>
              <a:rPr lang="en-US" altLang="pt-BR" sz="2800">
                <a:solidFill>
                  <a:srgbClr val="FFFF00"/>
                </a:solidFill>
              </a:rPr>
              <a:t> Guerra do Vietnã                     </a:t>
            </a:r>
          </a:p>
          <a:p>
            <a:pPr algn="r" eaLnBrk="0" hangingPunct="0">
              <a:lnSpc>
                <a:spcPct val="80000"/>
              </a:lnSpc>
              <a:spcBef>
                <a:spcPct val="50000"/>
              </a:spcBef>
              <a:buFontTx/>
              <a:buChar char="-"/>
            </a:pPr>
            <a:r>
              <a:rPr lang="en-US" altLang="pt-BR" sz="2800">
                <a:solidFill>
                  <a:srgbClr val="FFFF00"/>
                </a:solidFill>
              </a:rPr>
              <a:t> Irã e Iraque                       </a:t>
            </a:r>
          </a:p>
          <a:p>
            <a:pPr algn="r" eaLnBrk="0" hangingPunct="0">
              <a:lnSpc>
                <a:spcPct val="80000"/>
              </a:lnSpc>
              <a:spcBef>
                <a:spcPct val="50000"/>
              </a:spcBef>
              <a:buFontTx/>
              <a:buChar char="-"/>
            </a:pPr>
            <a:r>
              <a:rPr lang="en-US" altLang="pt-BR" sz="2800">
                <a:solidFill>
                  <a:srgbClr val="FFFF00"/>
                </a:solidFill>
              </a:rPr>
              <a:t> Argélia                                                             </a:t>
            </a:r>
          </a:p>
          <a:p>
            <a:pPr algn="r" eaLnBrk="0" hangingPunct="0">
              <a:lnSpc>
                <a:spcPct val="80000"/>
              </a:lnSpc>
              <a:spcBef>
                <a:spcPct val="50000"/>
              </a:spcBef>
              <a:buFontTx/>
              <a:buChar char="-"/>
            </a:pPr>
            <a:r>
              <a:rPr lang="en-US" altLang="pt-BR" sz="2800">
                <a:solidFill>
                  <a:srgbClr val="FFFF00"/>
                </a:solidFill>
              </a:rPr>
              <a:t> Bósnia Erzegovina                   </a:t>
            </a:r>
          </a:p>
          <a:p>
            <a:pPr algn="r" eaLnBrk="0" hangingPunct="0">
              <a:lnSpc>
                <a:spcPct val="80000"/>
              </a:lnSpc>
              <a:spcBef>
                <a:spcPct val="50000"/>
              </a:spcBef>
              <a:buFontTx/>
              <a:buChar char="-"/>
            </a:pPr>
            <a:r>
              <a:rPr lang="en-US" altLang="pt-BR" sz="2800">
                <a:solidFill>
                  <a:srgbClr val="FFFF00"/>
                </a:solidFill>
              </a:rPr>
              <a:t> Golfo Pérsico </a:t>
            </a:r>
          </a:p>
          <a:p>
            <a:pPr algn="r" eaLnBrk="0" hangingPunct="0">
              <a:lnSpc>
                <a:spcPct val="80000"/>
              </a:lnSpc>
              <a:spcBef>
                <a:spcPct val="50000"/>
              </a:spcBef>
              <a:buFontTx/>
              <a:buChar char="-"/>
            </a:pPr>
            <a:r>
              <a:rPr lang="en-US" altLang="pt-BR" sz="2800">
                <a:solidFill>
                  <a:srgbClr val="FFFF00"/>
                </a:solidFill>
              </a:rPr>
              <a:t> Ilhas Malvinas</a:t>
            </a:r>
          </a:p>
          <a:p>
            <a:pPr algn="r" eaLnBrk="0" hangingPunct="0">
              <a:lnSpc>
                <a:spcPct val="80000"/>
              </a:lnSpc>
              <a:spcBef>
                <a:spcPct val="50000"/>
              </a:spcBef>
              <a:buFontTx/>
              <a:buChar char="-"/>
            </a:pPr>
            <a:r>
              <a:rPr lang="en-US" altLang="pt-BR" sz="2800">
                <a:solidFill>
                  <a:srgbClr val="FFFF00"/>
                </a:solidFill>
              </a:rPr>
              <a:t>EUA x Iraque</a:t>
            </a:r>
          </a:p>
          <a:p>
            <a:pPr algn="r" eaLnBrk="0" hangingPunct="0">
              <a:lnSpc>
                <a:spcPct val="80000"/>
              </a:lnSpc>
              <a:spcBef>
                <a:spcPct val="50000"/>
              </a:spcBef>
            </a:pPr>
            <a:r>
              <a:rPr lang="en-US" altLang="pt-BR" sz="4400">
                <a:solidFill>
                  <a:srgbClr val="FFFF00"/>
                </a:solidFill>
              </a:rPr>
              <a:t>               </a:t>
            </a:r>
          </a:p>
          <a:p>
            <a:pPr algn="r" eaLnBrk="0" hangingPunct="0">
              <a:lnSpc>
                <a:spcPct val="80000"/>
              </a:lnSpc>
              <a:spcBef>
                <a:spcPct val="50000"/>
              </a:spcBef>
            </a:pPr>
            <a:endParaRPr lang="en-US" altLang="pt-BR" sz="4400">
              <a:solidFill>
                <a:srgbClr val="FFFF00"/>
              </a:solidFill>
            </a:endParaRPr>
          </a:p>
        </p:txBody>
      </p:sp>
    </p:spTree>
  </p:cSld>
  <p:clrMapOvr>
    <a:masterClrMapping/>
  </p:clrMapOvr>
  <p:transition>
    <p:split orient="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a:extLst>
              <a:ext uri="{FF2B5EF4-FFF2-40B4-BE49-F238E27FC236}">
                <a16:creationId xmlns:a16="http://schemas.microsoft.com/office/drawing/2014/main" id="{8DAF20A0-65EF-AE03-5EBB-5F3DAAE071AC}"/>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8292" name="Text Box 4">
            <a:extLst>
              <a:ext uri="{FF2B5EF4-FFF2-40B4-BE49-F238E27FC236}">
                <a16:creationId xmlns:a16="http://schemas.microsoft.com/office/drawing/2014/main" id="{87F0B07B-0B75-D8A1-D29F-8444DE4BE11C}"/>
              </a:ext>
            </a:extLst>
          </p:cNvPr>
          <p:cNvSpPr txBox="1">
            <a:spLocks noChangeArrowheads="1"/>
          </p:cNvSpPr>
          <p:nvPr/>
        </p:nvSpPr>
        <p:spPr bwMode="auto">
          <a:xfrm>
            <a:off x="0" y="0"/>
            <a:ext cx="8153400" cy="3003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lnSpc>
                <a:spcPct val="80000"/>
              </a:lnSpc>
              <a:spcBef>
                <a:spcPct val="50000"/>
              </a:spcBef>
            </a:pPr>
            <a:r>
              <a:rPr lang="pt-BR" altLang="pt-BR" sz="4000">
                <a:solidFill>
                  <a:srgbClr val="FFFF00"/>
                </a:solidFill>
              </a:rPr>
              <a:t>“Porquanto se levantará nação contra nação, reino contra reino, e haverá fomes e terremotos em vários lugares.”              </a:t>
            </a:r>
          </a:p>
          <a:p>
            <a:pPr eaLnBrk="0" hangingPunct="0">
              <a:lnSpc>
                <a:spcPct val="80000"/>
              </a:lnSpc>
              <a:spcBef>
                <a:spcPct val="50000"/>
              </a:spcBef>
            </a:pPr>
            <a:r>
              <a:rPr lang="pt-BR" altLang="pt-BR">
                <a:solidFill>
                  <a:srgbClr val="FFFF00"/>
                </a:solidFill>
              </a:rPr>
              <a:t>Mateus 24:7</a:t>
            </a:r>
          </a:p>
        </p:txBody>
      </p:sp>
    </p:spTree>
  </p:cSld>
  <p:clrMapOvr>
    <a:masterClrMapping/>
  </p:clrMapOvr>
  <p:transition>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0" name="Picture 4">
            <a:extLst>
              <a:ext uri="{FF2B5EF4-FFF2-40B4-BE49-F238E27FC236}">
                <a16:creationId xmlns:a16="http://schemas.microsoft.com/office/drawing/2014/main" id="{E3B45E60-E5DA-6C34-FAE9-1B3D8AF2BC5D}"/>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r="3622" b="362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5218" name="Text Box 2">
            <a:extLst>
              <a:ext uri="{FF2B5EF4-FFF2-40B4-BE49-F238E27FC236}">
                <a16:creationId xmlns:a16="http://schemas.microsoft.com/office/drawing/2014/main" id="{82E24D50-A00B-F582-77DA-B9746899179C}"/>
              </a:ext>
            </a:extLst>
          </p:cNvPr>
          <p:cNvSpPr txBox="1">
            <a:spLocks noChangeArrowheads="1"/>
          </p:cNvSpPr>
          <p:nvPr/>
        </p:nvSpPr>
        <p:spPr bwMode="auto">
          <a:xfrm>
            <a:off x="304800" y="5240338"/>
            <a:ext cx="8229600" cy="146526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en-US" altLang="pt-BR" sz="3600">
                <a:solidFill>
                  <a:srgbClr val="FFFF00"/>
                </a:solidFill>
              </a:rPr>
              <a:t>. ORIENTE MÉDIO</a:t>
            </a:r>
          </a:p>
          <a:p>
            <a:pPr eaLnBrk="0" hangingPunct="0">
              <a:spcBef>
                <a:spcPct val="50000"/>
              </a:spcBef>
            </a:pPr>
            <a:r>
              <a:rPr lang="en-US" altLang="pt-BR" sz="3600">
                <a:solidFill>
                  <a:srgbClr val="FFFF00"/>
                </a:solidFill>
              </a:rPr>
              <a:t>. IRLANDA DO NORTE </a:t>
            </a:r>
          </a:p>
        </p:txBody>
      </p:sp>
    </p:spTree>
  </p:cSld>
  <p:clrMapOvr>
    <a:masterClrMapping/>
  </p:clrMapOvr>
  <p:transition>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a:extLst>
              <a:ext uri="{FF2B5EF4-FFF2-40B4-BE49-F238E27FC236}">
                <a16:creationId xmlns:a16="http://schemas.microsoft.com/office/drawing/2014/main" id="{35506D7B-D6A9-6F63-A1BE-F984B34181D7}"/>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r="14540" b="6038"/>
          <a:stretch>
            <a:fillRect/>
          </a:stretch>
        </p:blipFill>
        <p:spPr bwMode="auto">
          <a:xfrm>
            <a:off x="0" y="-30163"/>
            <a:ext cx="9144000" cy="6888163"/>
          </a:xfrm>
          <a:prstGeom prst="rect">
            <a:avLst/>
          </a:prstGeom>
          <a:noFill/>
          <a:extLst>
            <a:ext uri="{909E8E84-426E-40DD-AFC4-6F175D3DCCD1}">
              <a14:hiddenFill xmlns:a14="http://schemas.microsoft.com/office/drawing/2010/main">
                <a:solidFill>
                  <a:srgbClr val="FFFFFF"/>
                </a:solidFill>
              </a14:hiddenFill>
            </a:ext>
          </a:extLst>
        </p:spPr>
      </p:pic>
      <p:sp>
        <p:nvSpPr>
          <p:cNvPr id="291843" name="Text Box 3">
            <a:extLst>
              <a:ext uri="{FF2B5EF4-FFF2-40B4-BE49-F238E27FC236}">
                <a16:creationId xmlns:a16="http://schemas.microsoft.com/office/drawing/2014/main" id="{CC787924-3D69-3C9D-19D0-0BABBD3AEE2F}"/>
              </a:ext>
            </a:extLst>
          </p:cNvPr>
          <p:cNvSpPr txBox="1">
            <a:spLocks noChangeArrowheads="1"/>
          </p:cNvSpPr>
          <p:nvPr/>
        </p:nvSpPr>
        <p:spPr bwMode="auto">
          <a:xfrm>
            <a:off x="838200" y="3668713"/>
            <a:ext cx="8229600" cy="3113087"/>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0" hangingPunct="0">
              <a:spcBef>
                <a:spcPct val="50000"/>
              </a:spcBef>
            </a:pPr>
            <a:endParaRPr lang="en-US" altLang="pt-BR" sz="3600">
              <a:solidFill>
                <a:srgbClr val="FFFF00"/>
              </a:solidFill>
            </a:endParaRPr>
          </a:p>
          <a:p>
            <a:pPr algn="r" eaLnBrk="0" hangingPunct="0">
              <a:spcBef>
                <a:spcPct val="50000"/>
              </a:spcBef>
            </a:pPr>
            <a:r>
              <a:rPr lang="en-US" altLang="pt-BR" sz="3600">
                <a:solidFill>
                  <a:srgbClr val="FFFF00"/>
                </a:solidFill>
              </a:rPr>
              <a:t>. ANTIGA IUGOSLÁVIA</a:t>
            </a:r>
          </a:p>
          <a:p>
            <a:pPr algn="r" eaLnBrk="0" hangingPunct="0">
              <a:spcBef>
                <a:spcPct val="50000"/>
              </a:spcBef>
            </a:pPr>
            <a:r>
              <a:rPr lang="en-US" altLang="pt-BR" sz="3600">
                <a:solidFill>
                  <a:srgbClr val="FFFF00"/>
                </a:solidFill>
              </a:rPr>
              <a:t>. RUANDA</a:t>
            </a:r>
          </a:p>
          <a:p>
            <a:pPr algn="r" eaLnBrk="0" hangingPunct="0">
              <a:spcBef>
                <a:spcPct val="50000"/>
              </a:spcBef>
            </a:pPr>
            <a:r>
              <a:rPr lang="en-US" altLang="pt-BR" sz="3600">
                <a:solidFill>
                  <a:srgbClr val="FFFF00"/>
                </a:solidFill>
              </a:rPr>
              <a:t>. ANTIGA UNIÃO SOVIÉTICA.</a:t>
            </a:r>
          </a:p>
        </p:txBody>
      </p:sp>
    </p:spTree>
  </p:cSld>
  <p:clrMapOvr>
    <a:masterClrMapping/>
  </p:clrMapOvr>
  <p:transition>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6" name="Picture 4">
            <a:extLst>
              <a:ext uri="{FF2B5EF4-FFF2-40B4-BE49-F238E27FC236}">
                <a16:creationId xmlns:a16="http://schemas.microsoft.com/office/drawing/2014/main" id="{A20F501A-37B2-904B-F78C-AF34AAE4F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17975"/>
          </a:xfrm>
          <a:prstGeom prst="rect">
            <a:avLst/>
          </a:prstGeom>
          <a:noFill/>
          <a:extLst>
            <a:ext uri="{909E8E84-426E-40DD-AFC4-6F175D3DCCD1}">
              <a14:hiddenFill xmlns:a14="http://schemas.microsoft.com/office/drawing/2010/main">
                <a:solidFill>
                  <a:srgbClr val="FFFFFF"/>
                </a:solidFill>
              </a14:hiddenFill>
            </a:ext>
          </a:extLst>
        </p:spPr>
      </p:pic>
      <p:sp>
        <p:nvSpPr>
          <p:cNvPr id="248834" name="Text Box 2">
            <a:extLst>
              <a:ext uri="{FF2B5EF4-FFF2-40B4-BE49-F238E27FC236}">
                <a16:creationId xmlns:a16="http://schemas.microsoft.com/office/drawing/2014/main" id="{DB9A5F7A-74D2-900B-B148-7C2CBCA64ECA}"/>
              </a:ext>
            </a:extLst>
          </p:cNvPr>
          <p:cNvSpPr txBox="1">
            <a:spLocks noChangeArrowheads="1"/>
          </p:cNvSpPr>
          <p:nvPr/>
        </p:nvSpPr>
        <p:spPr bwMode="auto">
          <a:xfrm>
            <a:off x="0" y="4572000"/>
            <a:ext cx="9144000"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pt-BR" altLang="pt-BR" sz="2800">
                <a:solidFill>
                  <a:srgbClr val="FFFF00"/>
                </a:solidFill>
              </a:rPr>
              <a:t>“HAVERÁ GRANDES TERREMOTOS, EPIDEMIAS (PESTES) E FOME EM VÁRIOS LUGARES, COISAS ESPANTOSAS E TAMBÉM GRANDES SINAIS DO CÉU.”</a:t>
            </a:r>
            <a:r>
              <a:rPr lang="pt-BR" altLang="pt-BR" sz="2000">
                <a:solidFill>
                  <a:srgbClr val="FFFF00"/>
                </a:solidFill>
              </a:rPr>
              <a:t>  </a:t>
            </a:r>
          </a:p>
          <a:p>
            <a:pPr algn="ctr" eaLnBrk="0" hangingPunct="0">
              <a:spcBef>
                <a:spcPct val="50000"/>
              </a:spcBef>
            </a:pPr>
            <a:r>
              <a:rPr lang="pt-BR" altLang="pt-BR">
                <a:solidFill>
                  <a:srgbClr val="FFFF00"/>
                </a:solidFill>
              </a:rPr>
              <a:t>Lucas 21:11</a:t>
            </a:r>
            <a:endParaRPr lang="pt-BR" altLang="pt-BR" sz="3600">
              <a:solidFill>
                <a:srgbClr val="FFFF00"/>
              </a:solidFill>
            </a:endParaRPr>
          </a:p>
        </p:txBody>
      </p:sp>
    </p:spTree>
  </p:cSld>
  <p:clrMapOvr>
    <a:masterClrMapping/>
  </p:clrMapOvr>
  <p:transition>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a:extLst>
              <a:ext uri="{FF2B5EF4-FFF2-40B4-BE49-F238E27FC236}">
                <a16:creationId xmlns:a16="http://schemas.microsoft.com/office/drawing/2014/main" id="{E828E662-07B8-1A42-28F8-D4D6FAA1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id="{3612A1AE-17F2-971B-ABE9-287D6B9D0965}"/>
              </a:ext>
            </a:extLst>
          </p:cNvPr>
          <p:cNvSpPr txBox="1">
            <a:spLocks noChangeArrowheads="1"/>
          </p:cNvSpPr>
          <p:nvPr/>
        </p:nvSpPr>
        <p:spPr bwMode="auto">
          <a:xfrm>
            <a:off x="76200" y="765175"/>
            <a:ext cx="6151563" cy="5859463"/>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spcBef>
                <a:spcPct val="50000"/>
              </a:spcBef>
            </a:pPr>
            <a:r>
              <a:rPr lang="en-US" altLang="pt-BR" sz="3600">
                <a:solidFill>
                  <a:srgbClr val="FFFF00"/>
                </a:solidFill>
              </a:rPr>
              <a:t>MALÁRIA                  CÓLERAS                       LYME                              VÍRUS MARBUZ              VÍRUS HANTA                   AIDS </a:t>
            </a:r>
          </a:p>
          <a:p>
            <a:pPr eaLnBrk="0" hangingPunct="0">
              <a:spcBef>
                <a:spcPct val="50000"/>
              </a:spcBef>
            </a:pPr>
            <a:r>
              <a:rPr lang="en-US" altLang="pt-BR" sz="3600">
                <a:solidFill>
                  <a:srgbClr val="FFFF00"/>
                </a:solidFill>
              </a:rPr>
              <a:t>EBOLA</a:t>
            </a:r>
          </a:p>
          <a:p>
            <a:pPr eaLnBrk="0" hangingPunct="0">
              <a:spcBef>
                <a:spcPct val="50000"/>
              </a:spcBef>
            </a:pPr>
            <a:r>
              <a:rPr lang="en-US" altLang="pt-BR" sz="3600">
                <a:solidFill>
                  <a:srgbClr val="FFFF00"/>
                </a:solidFill>
              </a:rPr>
              <a:t>GRIPE ASIÁTICA  </a:t>
            </a:r>
          </a:p>
          <a:p>
            <a:pPr eaLnBrk="0" hangingPunct="0">
              <a:spcBef>
                <a:spcPct val="50000"/>
              </a:spcBef>
            </a:pPr>
            <a:r>
              <a:rPr lang="en-US" altLang="pt-BR" sz="3600">
                <a:solidFill>
                  <a:srgbClr val="FFFF00"/>
                </a:solidFill>
              </a:rPr>
              <a:t>DOENÇAS ESTRANHAS</a:t>
            </a:r>
            <a:endParaRPr lang="en-US" altLang="pt-BR" sz="4400">
              <a:solidFill>
                <a:srgbClr val="FFFF00"/>
              </a:solidFill>
            </a:endParaRPr>
          </a:p>
        </p:txBody>
      </p:sp>
    </p:spTree>
  </p:cSld>
  <p:clrMapOvr>
    <a:masterClrMapping/>
  </p:clrMapOvr>
  <p:transition>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5E17D80D-B66A-1CA7-3AF8-F01637AB8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79" name="Text Box 3">
            <a:extLst>
              <a:ext uri="{FF2B5EF4-FFF2-40B4-BE49-F238E27FC236}">
                <a16:creationId xmlns:a16="http://schemas.microsoft.com/office/drawing/2014/main" id="{0FF524E4-243B-5315-5633-7FD7D824DE6E}"/>
              </a:ext>
            </a:extLst>
          </p:cNvPr>
          <p:cNvSpPr txBox="1">
            <a:spLocks noChangeArrowheads="1"/>
          </p:cNvSpPr>
          <p:nvPr/>
        </p:nvSpPr>
        <p:spPr bwMode="auto">
          <a:xfrm>
            <a:off x="304800" y="152400"/>
            <a:ext cx="8382000" cy="667702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lnSpc>
                <a:spcPct val="80000"/>
              </a:lnSpc>
              <a:spcBef>
                <a:spcPct val="50000"/>
              </a:spcBef>
            </a:pPr>
            <a:r>
              <a:rPr lang="en-US" altLang="pt-BR" sz="8800" b="1">
                <a:solidFill>
                  <a:srgbClr val="FF0000"/>
                </a:solidFill>
              </a:rPr>
              <a:t>40 MILHÕES</a:t>
            </a:r>
            <a:r>
              <a:rPr lang="en-US" altLang="pt-BR" sz="4800" b="1">
                <a:solidFill>
                  <a:srgbClr val="FFFF00"/>
                </a:solidFill>
              </a:rPr>
              <a:t> </a:t>
            </a:r>
          </a:p>
          <a:p>
            <a:pPr eaLnBrk="0" hangingPunct="0">
              <a:lnSpc>
                <a:spcPct val="80000"/>
              </a:lnSpc>
              <a:spcBef>
                <a:spcPct val="50000"/>
              </a:spcBef>
            </a:pPr>
            <a:r>
              <a:rPr lang="en-US" altLang="pt-BR" sz="4000" b="1">
                <a:solidFill>
                  <a:srgbClr val="FFFF00"/>
                </a:solidFill>
              </a:rPr>
              <a:t>COM </a:t>
            </a:r>
          </a:p>
          <a:p>
            <a:pPr eaLnBrk="0" hangingPunct="0">
              <a:lnSpc>
                <a:spcPct val="80000"/>
              </a:lnSpc>
              <a:spcBef>
                <a:spcPct val="50000"/>
              </a:spcBef>
            </a:pPr>
            <a:r>
              <a:rPr lang="en-US" altLang="pt-BR" sz="11000" b="1">
                <a:solidFill>
                  <a:srgbClr val="CC0000"/>
                </a:solidFill>
              </a:rPr>
              <a:t>AIDS</a:t>
            </a:r>
            <a:r>
              <a:rPr lang="en-US" altLang="pt-BR" sz="4800" b="1">
                <a:solidFill>
                  <a:srgbClr val="FFFF00"/>
                </a:solidFill>
              </a:rPr>
              <a:t> </a:t>
            </a:r>
          </a:p>
          <a:p>
            <a:pPr eaLnBrk="0" hangingPunct="0">
              <a:lnSpc>
                <a:spcPct val="80000"/>
              </a:lnSpc>
              <a:spcBef>
                <a:spcPct val="50000"/>
              </a:spcBef>
            </a:pPr>
            <a:r>
              <a:rPr lang="en-US" altLang="pt-BR" sz="4800" b="1">
                <a:solidFill>
                  <a:srgbClr val="FFFF00"/>
                </a:solidFill>
              </a:rPr>
              <a:t>ATÉ O </a:t>
            </a:r>
          </a:p>
          <a:p>
            <a:pPr eaLnBrk="0" hangingPunct="0">
              <a:lnSpc>
                <a:spcPct val="80000"/>
              </a:lnSpc>
              <a:spcBef>
                <a:spcPct val="50000"/>
              </a:spcBef>
            </a:pPr>
            <a:r>
              <a:rPr lang="en-US" altLang="pt-BR" sz="4800" b="1">
                <a:solidFill>
                  <a:srgbClr val="FFFF00"/>
                </a:solidFill>
              </a:rPr>
              <a:t>ANO 2000          </a:t>
            </a:r>
          </a:p>
          <a:p>
            <a:pPr eaLnBrk="0" hangingPunct="0">
              <a:lnSpc>
                <a:spcPct val="80000"/>
              </a:lnSpc>
              <a:spcBef>
                <a:spcPct val="50000"/>
              </a:spcBef>
            </a:pPr>
            <a:r>
              <a:rPr lang="en-US" altLang="pt-BR" sz="3200" b="1">
                <a:solidFill>
                  <a:srgbClr val="FFFFCC"/>
                </a:solidFill>
              </a:rPr>
              <a:t>OMS</a:t>
            </a:r>
          </a:p>
        </p:txBody>
      </p:sp>
    </p:spTree>
  </p:cSld>
  <p:clrMapOvr>
    <a:masterClrMapping/>
  </p:clrMapOvr>
  <p:transition>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4">
            <a:extLst>
              <a:ext uri="{FF2B5EF4-FFF2-40B4-BE49-F238E27FC236}">
                <a16:creationId xmlns:a16="http://schemas.microsoft.com/office/drawing/2014/main" id="{2B2F72A4-DF6B-AE7C-A746-939689CA0E01}"/>
              </a:ext>
            </a:extLst>
          </p:cNvPr>
          <p:cNvSpPr>
            <a:spLocks noChangeArrowheads="1"/>
          </p:cNvSpPr>
          <p:nvPr/>
        </p:nvSpPr>
        <p:spPr bwMode="auto">
          <a:xfrm>
            <a:off x="395288" y="692150"/>
            <a:ext cx="8424862" cy="41052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249858" name="Text Box 2">
            <a:extLst>
              <a:ext uri="{FF2B5EF4-FFF2-40B4-BE49-F238E27FC236}">
                <a16:creationId xmlns:a16="http://schemas.microsoft.com/office/drawing/2014/main" id="{B9BBCBA1-C97F-B37A-4735-44E395E10D0C}"/>
              </a:ext>
            </a:extLst>
          </p:cNvPr>
          <p:cNvSpPr txBox="1">
            <a:spLocks noChangeArrowheads="1"/>
          </p:cNvSpPr>
          <p:nvPr/>
        </p:nvSpPr>
        <p:spPr bwMode="auto">
          <a:xfrm>
            <a:off x="228600" y="838200"/>
            <a:ext cx="8839200" cy="4183063"/>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110000"/>
              </a:lnSpc>
              <a:spcBef>
                <a:spcPct val="50000"/>
              </a:spcBef>
            </a:pPr>
            <a:r>
              <a:rPr lang="en-US" altLang="pt-BR" sz="6000" b="1">
                <a:solidFill>
                  <a:srgbClr val="FF9900"/>
                </a:solidFill>
                <a:latin typeface="Tahoma" panose="020B0604030504040204" pitchFamily="34" charset="0"/>
              </a:rPr>
              <a:t>“ ... E A TERRA SE ENVELHECERÁ COMO UM VESTIDO.” </a:t>
            </a:r>
          </a:p>
          <a:p>
            <a:pPr algn="r" eaLnBrk="0" hangingPunct="0">
              <a:lnSpc>
                <a:spcPct val="110000"/>
              </a:lnSpc>
              <a:spcBef>
                <a:spcPct val="50000"/>
              </a:spcBef>
            </a:pPr>
            <a:r>
              <a:rPr lang="en-US" altLang="pt-BR" sz="4400" b="1">
                <a:solidFill>
                  <a:srgbClr val="FF9900"/>
                </a:solidFill>
                <a:latin typeface="Tahoma" panose="020B0604030504040204" pitchFamily="34" charset="0"/>
              </a:rPr>
              <a:t>Isaías 51:6</a:t>
            </a:r>
            <a:endParaRPr lang="en-US" altLang="pt-BR" sz="6600" b="1">
              <a:solidFill>
                <a:srgbClr val="FF9900"/>
              </a:solidFill>
              <a:latin typeface="Tahoma" panose="020B0604030504040204" pitchFamily="34" charset="0"/>
            </a:endParaRPr>
          </a:p>
        </p:txBody>
      </p:sp>
    </p:spTree>
  </p:cSld>
  <p:clrMapOvr>
    <a:masterClrMapping/>
  </p:clrMapOvr>
  <p:transition>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3" name="Picture 3">
            <a:extLst>
              <a:ext uri="{FF2B5EF4-FFF2-40B4-BE49-F238E27FC236}">
                <a16:creationId xmlns:a16="http://schemas.microsoft.com/office/drawing/2014/main" id="{368487D5-F40C-8A21-8943-599F9E45E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781800" cy="6781800"/>
          </a:xfrm>
          <a:prstGeom prst="rect">
            <a:avLst/>
          </a:prstGeom>
          <a:noFill/>
          <a:extLst>
            <a:ext uri="{909E8E84-426E-40DD-AFC4-6F175D3DCCD1}">
              <a14:hiddenFill xmlns:a14="http://schemas.microsoft.com/office/drawing/2010/main">
                <a:solidFill>
                  <a:srgbClr val="FFFFFF"/>
                </a:solidFill>
              </a14:hiddenFill>
            </a:ext>
          </a:extLst>
        </p:spPr>
      </p:pic>
      <p:sp>
        <p:nvSpPr>
          <p:cNvPr id="250882" name="Text Box 2">
            <a:extLst>
              <a:ext uri="{FF2B5EF4-FFF2-40B4-BE49-F238E27FC236}">
                <a16:creationId xmlns:a16="http://schemas.microsoft.com/office/drawing/2014/main" id="{ABCB83B6-1F4D-E5EF-89EF-955538261231}"/>
              </a:ext>
            </a:extLst>
          </p:cNvPr>
          <p:cNvSpPr txBox="1">
            <a:spLocks noChangeArrowheads="1"/>
          </p:cNvSpPr>
          <p:nvPr/>
        </p:nvSpPr>
        <p:spPr bwMode="auto">
          <a:xfrm>
            <a:off x="533400" y="1874838"/>
            <a:ext cx="8001000" cy="574516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lnSpc>
                <a:spcPct val="110000"/>
              </a:lnSpc>
              <a:spcBef>
                <a:spcPct val="50000"/>
              </a:spcBef>
            </a:pPr>
            <a:r>
              <a:rPr lang="en-US" altLang="pt-BR" sz="4400">
                <a:solidFill>
                  <a:srgbClr val="FFFF00"/>
                </a:solidFill>
              </a:rPr>
              <a:t>- POLUIÇÃO NA ÁGUAS   </a:t>
            </a:r>
          </a:p>
          <a:p>
            <a:pPr eaLnBrk="0" hangingPunct="0">
              <a:spcBef>
                <a:spcPct val="50000"/>
              </a:spcBef>
            </a:pPr>
            <a:r>
              <a:rPr lang="en-US" altLang="pt-BR" sz="4400">
                <a:solidFill>
                  <a:srgbClr val="FFFF00"/>
                </a:solidFill>
              </a:rPr>
              <a:t>- ALIMENTOS COM  </a:t>
            </a:r>
          </a:p>
          <a:p>
            <a:pPr eaLnBrk="0" hangingPunct="0">
              <a:lnSpc>
                <a:spcPct val="70000"/>
              </a:lnSpc>
              <a:spcBef>
                <a:spcPct val="50000"/>
              </a:spcBef>
            </a:pPr>
            <a:r>
              <a:rPr lang="en-US" altLang="pt-BR" sz="4400">
                <a:solidFill>
                  <a:srgbClr val="FFFF00"/>
                </a:solidFill>
              </a:rPr>
              <a:t>  AGROTÓXICOS</a:t>
            </a:r>
          </a:p>
          <a:p>
            <a:pPr eaLnBrk="0" hangingPunct="0">
              <a:spcBef>
                <a:spcPct val="50000"/>
              </a:spcBef>
            </a:pPr>
            <a:r>
              <a:rPr lang="en-US" altLang="pt-BR" sz="4400">
                <a:solidFill>
                  <a:srgbClr val="FFFF00"/>
                </a:solidFill>
              </a:rPr>
              <a:t>- LIXO NUCLEAR</a:t>
            </a:r>
          </a:p>
          <a:p>
            <a:pPr eaLnBrk="0" hangingPunct="0">
              <a:spcBef>
                <a:spcPct val="50000"/>
              </a:spcBef>
            </a:pPr>
            <a:r>
              <a:rPr lang="en-US" altLang="pt-BR" sz="4400">
                <a:solidFill>
                  <a:srgbClr val="FFFF00"/>
                </a:solidFill>
              </a:rPr>
              <a:t>- CAMADA OZÔNIO</a:t>
            </a:r>
            <a:endParaRPr lang="en-US" altLang="pt-BR" sz="4800">
              <a:solidFill>
                <a:srgbClr val="FFFF00"/>
              </a:solidFill>
            </a:endParaRPr>
          </a:p>
          <a:p>
            <a:pPr eaLnBrk="0" hangingPunct="0">
              <a:spcBef>
                <a:spcPct val="50000"/>
              </a:spcBef>
            </a:pPr>
            <a:endParaRPr lang="en-US" altLang="pt-BR" sz="4800">
              <a:solidFill>
                <a:srgbClr val="FFFF00"/>
              </a:solidFill>
            </a:endParaRPr>
          </a:p>
        </p:txBody>
      </p:sp>
    </p:spTree>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32" name="Picture 8">
            <a:extLst>
              <a:ext uri="{FF2B5EF4-FFF2-40B4-BE49-F238E27FC236}">
                <a16:creationId xmlns:a16="http://schemas.microsoft.com/office/drawing/2014/main" id="{87A344A7-FA3F-C2E5-A5AE-50C8C4A7D6C3}"/>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830" name="Text Box 6">
            <a:extLst>
              <a:ext uri="{FF2B5EF4-FFF2-40B4-BE49-F238E27FC236}">
                <a16:creationId xmlns:a16="http://schemas.microsoft.com/office/drawing/2014/main" id="{A07E94A2-628D-B388-D956-DEE320B0061B}"/>
              </a:ext>
            </a:extLst>
          </p:cNvPr>
          <p:cNvSpPr txBox="1">
            <a:spLocks noChangeArrowheads="1"/>
          </p:cNvSpPr>
          <p:nvPr/>
        </p:nvSpPr>
        <p:spPr bwMode="auto">
          <a:xfrm>
            <a:off x="539750" y="5157788"/>
            <a:ext cx="7974013"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pt-BR" altLang="pt-BR" sz="6000">
                <a:solidFill>
                  <a:srgbClr val="FFFF00"/>
                </a:solidFill>
              </a:rPr>
              <a:t>VIREI OUTRA VEZ!</a:t>
            </a:r>
          </a:p>
        </p:txBody>
      </p:sp>
    </p:spTree>
  </p:cSld>
  <p:clrMapOvr>
    <a:masterClrMapping/>
  </p:clrMapOvr>
  <p:transition>
    <p:split orient="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8" name="Picture 4">
            <a:extLst>
              <a:ext uri="{FF2B5EF4-FFF2-40B4-BE49-F238E27FC236}">
                <a16:creationId xmlns:a16="http://schemas.microsoft.com/office/drawing/2014/main" id="{6DCCBC5A-54DE-0C51-89DB-F858C85405E1}"/>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r="7971" b="795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1906" name="Text Box 2">
            <a:extLst>
              <a:ext uri="{FF2B5EF4-FFF2-40B4-BE49-F238E27FC236}">
                <a16:creationId xmlns:a16="http://schemas.microsoft.com/office/drawing/2014/main" id="{1FE84868-A365-5277-7D49-D478294DAC67}"/>
              </a:ext>
            </a:extLst>
          </p:cNvPr>
          <p:cNvSpPr txBox="1">
            <a:spLocks noChangeArrowheads="1"/>
          </p:cNvSpPr>
          <p:nvPr/>
        </p:nvSpPr>
        <p:spPr bwMode="auto">
          <a:xfrm>
            <a:off x="0" y="4052888"/>
            <a:ext cx="9144000" cy="280511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000">
                <a:solidFill>
                  <a:srgbClr val="FFFF00"/>
                </a:solidFill>
              </a:rPr>
              <a:t>“MUITOS HÃO DE TRAIR-SE UNS AOS OUTROS E SE ODIAR.”</a:t>
            </a:r>
            <a:r>
              <a:rPr lang="en-US" altLang="pt-BR" sz="4400">
                <a:solidFill>
                  <a:srgbClr val="FFFF00"/>
                </a:solidFill>
              </a:rPr>
              <a:t>  </a:t>
            </a:r>
          </a:p>
          <a:p>
            <a:pPr algn="ctr" eaLnBrk="0" hangingPunct="0">
              <a:spcBef>
                <a:spcPct val="50000"/>
              </a:spcBef>
            </a:pPr>
            <a:r>
              <a:rPr lang="en-US" altLang="pt-BR" sz="3600">
                <a:solidFill>
                  <a:srgbClr val="FFFF00"/>
                </a:solidFill>
              </a:rPr>
              <a:t>Mateus 24:10</a:t>
            </a:r>
            <a:endParaRPr lang="en-US" altLang="pt-BR" sz="4400">
              <a:solidFill>
                <a:srgbClr val="FFFF00"/>
              </a:solidFill>
            </a:endParaRPr>
          </a:p>
        </p:txBody>
      </p:sp>
    </p:spTree>
  </p:cSld>
  <p:clrMapOvr>
    <a:masterClrMapping/>
  </p:clrMapOvr>
  <p:transition>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2" name="Picture 4">
            <a:extLst>
              <a:ext uri="{FF2B5EF4-FFF2-40B4-BE49-F238E27FC236}">
                <a16:creationId xmlns:a16="http://schemas.microsoft.com/office/drawing/2014/main" id="{E216D7A7-F270-A2A9-94C8-59356578D4FA}"/>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2930" name="Text Box 2">
            <a:extLst>
              <a:ext uri="{FF2B5EF4-FFF2-40B4-BE49-F238E27FC236}">
                <a16:creationId xmlns:a16="http://schemas.microsoft.com/office/drawing/2014/main" id="{E4A4F9E7-2620-15B4-E0E9-C4DB4E35CA31}"/>
              </a:ext>
            </a:extLst>
          </p:cNvPr>
          <p:cNvSpPr txBox="1">
            <a:spLocks noChangeArrowheads="1"/>
          </p:cNvSpPr>
          <p:nvPr/>
        </p:nvSpPr>
        <p:spPr bwMode="auto">
          <a:xfrm>
            <a:off x="0" y="381000"/>
            <a:ext cx="9144000" cy="16144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3200">
                <a:solidFill>
                  <a:srgbClr val="FFFF00"/>
                </a:solidFill>
              </a:rPr>
              <a:t>“ E, POR SE MULTIPLICAR A INIQÜIDADE, O AMOR SE ESFRIARÁ.”</a:t>
            </a:r>
            <a:r>
              <a:rPr lang="en-US" altLang="pt-BR">
                <a:solidFill>
                  <a:srgbClr val="FFFF00"/>
                </a:solidFill>
              </a:rPr>
              <a:t>  </a:t>
            </a:r>
          </a:p>
          <a:p>
            <a:pPr algn="ctr" eaLnBrk="0" hangingPunct="0">
              <a:spcBef>
                <a:spcPct val="50000"/>
              </a:spcBef>
            </a:pPr>
            <a:r>
              <a:rPr lang="en-US" altLang="pt-BR">
                <a:solidFill>
                  <a:srgbClr val="FFFF00"/>
                </a:solidFill>
              </a:rPr>
              <a:t>Mateus 24:12</a:t>
            </a:r>
            <a:endParaRPr lang="en-US" altLang="pt-BR" sz="3600">
              <a:solidFill>
                <a:srgbClr val="FFFF00"/>
              </a:solidFill>
            </a:endParaRPr>
          </a:p>
        </p:txBody>
      </p:sp>
    </p:spTree>
  </p:cSld>
  <p:clrMapOvr>
    <a:masterClrMapping/>
  </p:clrMapOvr>
  <p:transition>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04F128E4-6612-6C78-0222-B34D533A4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585" name="Text Box 9">
            <a:extLst>
              <a:ext uri="{FF2B5EF4-FFF2-40B4-BE49-F238E27FC236}">
                <a16:creationId xmlns:a16="http://schemas.microsoft.com/office/drawing/2014/main" id="{C2F121CA-1364-4AD2-F4E0-B6E853F2C36D}"/>
              </a:ext>
            </a:extLst>
          </p:cNvPr>
          <p:cNvSpPr txBox="1">
            <a:spLocks noChangeArrowheads="1"/>
          </p:cNvSpPr>
          <p:nvPr/>
        </p:nvSpPr>
        <p:spPr bwMode="auto">
          <a:xfrm>
            <a:off x="0" y="3009900"/>
            <a:ext cx="9144000" cy="3116263"/>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120000"/>
              </a:lnSpc>
              <a:spcBef>
                <a:spcPct val="50000"/>
              </a:spcBef>
            </a:pPr>
            <a:r>
              <a:rPr lang="en-US" altLang="pt-BR" sz="4000">
                <a:solidFill>
                  <a:srgbClr val="FFFF00"/>
                </a:solidFill>
              </a:rPr>
              <a:t>“POIS COMO FOI NOS DIAS DE NOÉ, ASSIM SERÁ TAMBÉM A VINDA DO FILHO DO HOMEM.”</a:t>
            </a:r>
          </a:p>
          <a:p>
            <a:pPr algn="ctr" eaLnBrk="0" hangingPunct="0">
              <a:lnSpc>
                <a:spcPct val="120000"/>
              </a:lnSpc>
              <a:spcBef>
                <a:spcPct val="50000"/>
              </a:spcBef>
            </a:pPr>
            <a:r>
              <a:rPr lang="en-US" altLang="pt-BR" sz="3200">
                <a:solidFill>
                  <a:srgbClr val="FFFF00"/>
                </a:solidFill>
              </a:rPr>
              <a:t> Mateus 24:37</a:t>
            </a:r>
          </a:p>
        </p:txBody>
      </p:sp>
    </p:spTree>
  </p:cSld>
  <p:clrMapOvr>
    <a:masterClrMapping/>
  </p:clrMapOvr>
  <p:transition>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a:extLst>
              <a:ext uri="{FF2B5EF4-FFF2-40B4-BE49-F238E27FC236}">
                <a16:creationId xmlns:a16="http://schemas.microsoft.com/office/drawing/2014/main" id="{235EFC39-F6D1-865A-E2E5-5E6D3D0D8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9075" name="Text Box 3">
            <a:extLst>
              <a:ext uri="{FF2B5EF4-FFF2-40B4-BE49-F238E27FC236}">
                <a16:creationId xmlns:a16="http://schemas.microsoft.com/office/drawing/2014/main" id="{4B70487B-C991-41D2-7111-4A7A1D1FB7C1}"/>
              </a:ext>
            </a:extLst>
          </p:cNvPr>
          <p:cNvSpPr txBox="1">
            <a:spLocks noChangeArrowheads="1"/>
          </p:cNvSpPr>
          <p:nvPr/>
        </p:nvSpPr>
        <p:spPr bwMode="auto">
          <a:xfrm>
            <a:off x="468313" y="2060575"/>
            <a:ext cx="8382000" cy="365442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110000"/>
              </a:lnSpc>
              <a:spcBef>
                <a:spcPct val="50000"/>
              </a:spcBef>
            </a:pPr>
            <a:r>
              <a:rPr lang="en-US" altLang="pt-BR" sz="3200">
                <a:solidFill>
                  <a:srgbClr val="FFFF00"/>
                </a:solidFill>
              </a:rPr>
              <a:t>“VIU O SENHOR QUE ERA GRANDE A MALDADE DO HOMEM NA TERRA, E QUE TODA A IMAGINAÇÃO DOS PENSAMENTOS DE SEU CORAÇÃO ERA MÁ CONTINUAMENTE.”</a:t>
            </a:r>
          </a:p>
          <a:p>
            <a:pPr algn="ctr" eaLnBrk="0" hangingPunct="0">
              <a:lnSpc>
                <a:spcPct val="110000"/>
              </a:lnSpc>
              <a:spcBef>
                <a:spcPct val="50000"/>
              </a:spcBef>
            </a:pPr>
            <a:r>
              <a:rPr lang="en-US" altLang="pt-BR" sz="3600">
                <a:solidFill>
                  <a:srgbClr val="FFFF00"/>
                </a:solidFill>
              </a:rPr>
              <a:t> </a:t>
            </a:r>
            <a:r>
              <a:rPr lang="en-US" altLang="pt-BR" sz="2800">
                <a:solidFill>
                  <a:srgbClr val="FFFF00"/>
                </a:solidFill>
              </a:rPr>
              <a:t>Gênesis 6:5</a:t>
            </a:r>
            <a:endParaRPr lang="en-US" altLang="pt-BR" sz="5400">
              <a:solidFill>
                <a:srgbClr val="FFFF00"/>
              </a:solidFill>
            </a:endParaRPr>
          </a:p>
        </p:txBody>
      </p:sp>
    </p:spTree>
  </p:cSld>
  <p:clrMapOvr>
    <a:masterClrMapping/>
  </p:clrMapOvr>
  <p:transition>
    <p:split orient="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a:extLst>
              <a:ext uri="{FF2B5EF4-FFF2-40B4-BE49-F238E27FC236}">
                <a16:creationId xmlns:a16="http://schemas.microsoft.com/office/drawing/2014/main" id="{957D5D1D-FBCD-A7C6-002A-5D33EB48363B}"/>
              </a:ext>
            </a:extLst>
          </p:cNvPr>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1124" name="Rectangle 4">
            <a:extLst>
              <a:ext uri="{FF2B5EF4-FFF2-40B4-BE49-F238E27FC236}">
                <a16:creationId xmlns:a16="http://schemas.microsoft.com/office/drawing/2014/main" id="{661EA2F9-7BC3-D0D5-735D-5E6C8A337648}"/>
              </a:ext>
            </a:extLst>
          </p:cNvPr>
          <p:cNvSpPr>
            <a:spLocks noChangeArrowheads="1"/>
          </p:cNvSpPr>
          <p:nvPr/>
        </p:nvSpPr>
        <p:spPr bwMode="auto">
          <a:xfrm>
            <a:off x="5953125" y="3979863"/>
            <a:ext cx="1841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endParaRPr lang="pt-BR" altLang="pt-BR" sz="4800"/>
          </a:p>
        </p:txBody>
      </p:sp>
      <p:sp>
        <p:nvSpPr>
          <p:cNvPr id="261125" name="Text Box 5">
            <a:extLst>
              <a:ext uri="{FF2B5EF4-FFF2-40B4-BE49-F238E27FC236}">
                <a16:creationId xmlns:a16="http://schemas.microsoft.com/office/drawing/2014/main" id="{E7195764-0447-6FAD-4469-B932FF4AD1D6}"/>
              </a:ext>
            </a:extLst>
          </p:cNvPr>
          <p:cNvSpPr txBox="1">
            <a:spLocks noChangeArrowheads="1"/>
          </p:cNvSpPr>
          <p:nvPr/>
        </p:nvSpPr>
        <p:spPr bwMode="auto">
          <a:xfrm>
            <a:off x="381000" y="1981200"/>
            <a:ext cx="8534400" cy="47545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000">
                <a:solidFill>
                  <a:srgbClr val="FFFF00"/>
                </a:solidFill>
              </a:rPr>
              <a:t>“Porquanto, assim como nos dias anteriores ao dilúvio, comiam, bebiam, casavam e davam-se em casamento, até o dia em que Noé entrou na arca.”</a:t>
            </a:r>
          </a:p>
          <a:p>
            <a:pPr algn="ctr" eaLnBrk="0" hangingPunct="0">
              <a:spcBef>
                <a:spcPct val="50000"/>
              </a:spcBef>
            </a:pPr>
            <a:r>
              <a:rPr lang="en-US" altLang="pt-BR" sz="4400">
                <a:solidFill>
                  <a:srgbClr val="FFFF00"/>
                </a:solidFill>
              </a:rPr>
              <a:t> </a:t>
            </a:r>
            <a:r>
              <a:rPr lang="en-US" altLang="pt-BR" sz="2800">
                <a:solidFill>
                  <a:srgbClr val="FFFF00"/>
                </a:solidFill>
              </a:rPr>
              <a:t>Mateus 24:38</a:t>
            </a:r>
            <a:endParaRPr lang="en-US" altLang="pt-BR" sz="4400">
              <a:solidFill>
                <a:srgbClr val="FFFF00"/>
              </a:solidFill>
            </a:endParaRPr>
          </a:p>
        </p:txBody>
      </p:sp>
    </p:spTree>
  </p:cSld>
  <p:clrMapOvr>
    <a:masterClrMapping/>
  </p:clrMapOvr>
  <p:transition>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a:extLst>
              <a:ext uri="{FF2B5EF4-FFF2-40B4-BE49-F238E27FC236}">
                <a16:creationId xmlns:a16="http://schemas.microsoft.com/office/drawing/2014/main" id="{105B7A5E-2C24-B382-B366-C41EFA926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88" r="125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0099" name="Text Box 3">
            <a:extLst>
              <a:ext uri="{FF2B5EF4-FFF2-40B4-BE49-F238E27FC236}">
                <a16:creationId xmlns:a16="http://schemas.microsoft.com/office/drawing/2014/main" id="{1D1EAE21-2852-61CC-BD12-8B3BD893F997}"/>
              </a:ext>
            </a:extLst>
          </p:cNvPr>
          <p:cNvSpPr txBox="1">
            <a:spLocks noChangeArrowheads="1"/>
          </p:cNvSpPr>
          <p:nvPr/>
        </p:nvSpPr>
        <p:spPr bwMode="auto">
          <a:xfrm>
            <a:off x="304800" y="2759075"/>
            <a:ext cx="8534400" cy="50895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000">
                <a:solidFill>
                  <a:srgbClr val="FFFF00"/>
                </a:solidFill>
              </a:rPr>
              <a:t>HÁ ALGO DE ERRADO EM SE CASAR?</a:t>
            </a:r>
            <a:endParaRPr lang="en-US" altLang="pt-BR" sz="4400">
              <a:solidFill>
                <a:srgbClr val="FFFF00"/>
              </a:solidFill>
            </a:endParaRPr>
          </a:p>
          <a:p>
            <a:pPr algn="ctr" eaLnBrk="0" hangingPunct="0">
              <a:spcBef>
                <a:spcPct val="50000"/>
              </a:spcBef>
            </a:pPr>
            <a:r>
              <a:rPr lang="en-US" altLang="pt-BR" sz="4400">
                <a:solidFill>
                  <a:srgbClr val="FFFF00"/>
                </a:solidFill>
              </a:rPr>
              <a:t>* LUXÚRIA NO CASAMENTO</a:t>
            </a:r>
          </a:p>
          <a:p>
            <a:pPr algn="ctr" eaLnBrk="0" hangingPunct="0">
              <a:spcBef>
                <a:spcPct val="50000"/>
              </a:spcBef>
            </a:pPr>
            <a:r>
              <a:rPr lang="en-US" altLang="pt-BR" sz="4400">
                <a:solidFill>
                  <a:srgbClr val="FFFF00"/>
                </a:solidFill>
              </a:rPr>
              <a:t>* FALTA DE RESPEITO</a:t>
            </a:r>
          </a:p>
          <a:p>
            <a:pPr algn="ctr" eaLnBrk="0" hangingPunct="0">
              <a:spcBef>
                <a:spcPct val="50000"/>
              </a:spcBef>
            </a:pPr>
            <a:endParaRPr lang="en-US" altLang="pt-BR" sz="4800">
              <a:solidFill>
                <a:srgbClr val="FFFF00"/>
              </a:solidFill>
            </a:endParaRPr>
          </a:p>
        </p:txBody>
      </p:sp>
    </p:spTree>
  </p:cSld>
  <p:clrMapOvr>
    <a:masterClrMapping/>
  </p:clrMapOvr>
  <p:transition>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3">
            <a:extLst>
              <a:ext uri="{FF2B5EF4-FFF2-40B4-BE49-F238E27FC236}">
                <a16:creationId xmlns:a16="http://schemas.microsoft.com/office/drawing/2014/main" id="{E5FB5B37-6CC1-52B4-4BA2-4840D0297685}"/>
              </a:ext>
            </a:extLst>
          </p:cNvPr>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2146" name="Text Box 2">
            <a:extLst>
              <a:ext uri="{FF2B5EF4-FFF2-40B4-BE49-F238E27FC236}">
                <a16:creationId xmlns:a16="http://schemas.microsoft.com/office/drawing/2014/main" id="{62A30006-CCC7-F2C5-6E74-C0050FC705DB}"/>
              </a:ext>
            </a:extLst>
          </p:cNvPr>
          <p:cNvSpPr txBox="1">
            <a:spLocks noChangeArrowheads="1"/>
          </p:cNvSpPr>
          <p:nvPr/>
        </p:nvSpPr>
        <p:spPr bwMode="auto">
          <a:xfrm>
            <a:off x="0" y="2346325"/>
            <a:ext cx="7620000" cy="451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28638" indent="-528638" eaLnBrk="0" hangingPunct="0">
              <a:defRPr sz="2400">
                <a:solidFill>
                  <a:schemeClr val="tx1"/>
                </a:solidFill>
                <a:latin typeface="Times New Roman" panose="02020603050405020304" pitchFamily="18" charset="0"/>
              </a:defRPr>
            </a:lvl1pPr>
            <a:lvl2pPr marL="708025" eaLnBrk="0" hangingPunct="0">
              <a:defRPr sz="2400">
                <a:solidFill>
                  <a:schemeClr val="tx1"/>
                </a:solidFill>
                <a:latin typeface="Times New Roman" panose="02020603050405020304" pitchFamily="18" charset="0"/>
              </a:defRPr>
            </a:lvl2pPr>
            <a:lvl3pPr eaLnBrk="0" hangingPunct="0">
              <a:defRPr sz="2400">
                <a:solidFill>
                  <a:schemeClr val="tx1"/>
                </a:solidFill>
                <a:latin typeface="Times New Roman" panose="02020603050405020304" pitchFamily="18" charset="0"/>
              </a:defRPr>
            </a:lvl3pPr>
            <a:lvl4pPr eaLnBrk="0" hangingPunct="0">
              <a:defRPr sz="2400">
                <a:solidFill>
                  <a:schemeClr val="tx1"/>
                </a:solidFill>
                <a:latin typeface="Times New Roman" panose="02020603050405020304" pitchFamily="18" charset="0"/>
              </a:defRPr>
            </a:lvl4pPr>
            <a:lvl5pPr eaLnBrk="0" hangingPunct="0">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pt-BR" sz="4400">
                <a:solidFill>
                  <a:srgbClr val="FFFF00"/>
                </a:solidFill>
                <a:latin typeface="Arial Black" panose="020B0A04020102020204" pitchFamily="34" charset="0"/>
              </a:rPr>
              <a:t>* GRAVIDEZ NA        ADOLESCÊNCIA.</a:t>
            </a:r>
          </a:p>
          <a:p>
            <a:pPr>
              <a:spcBef>
                <a:spcPct val="50000"/>
              </a:spcBef>
            </a:pPr>
            <a:r>
              <a:rPr lang="en-US" altLang="pt-BR" sz="4400">
                <a:solidFill>
                  <a:srgbClr val="FFFF00"/>
                </a:solidFill>
                <a:latin typeface="Arial Black" panose="020B0A04020102020204" pitchFamily="34" charset="0"/>
              </a:rPr>
              <a:t>* VIOLÊNCIA  SEXUAL.</a:t>
            </a:r>
          </a:p>
          <a:p>
            <a:pPr>
              <a:lnSpc>
                <a:spcPct val="110000"/>
              </a:lnSpc>
              <a:spcBef>
                <a:spcPct val="50000"/>
              </a:spcBef>
            </a:pPr>
            <a:r>
              <a:rPr lang="en-US" altLang="pt-BR" sz="4400">
                <a:solidFill>
                  <a:srgbClr val="FFFF00"/>
                </a:solidFill>
                <a:latin typeface="Arial Black" panose="020B0A04020102020204" pitchFamily="34" charset="0"/>
              </a:rPr>
              <a:t>* IMORALIDADE NA   TELEVISÃO.</a:t>
            </a:r>
            <a:endParaRPr lang="en-US" altLang="pt-BR" sz="4800">
              <a:solidFill>
                <a:srgbClr val="FFFF00"/>
              </a:solidFill>
              <a:latin typeface="Arial Black" panose="020B0A04020102020204" pitchFamily="34" charset="0"/>
            </a:endParaRPr>
          </a:p>
        </p:txBody>
      </p:sp>
    </p:spTree>
  </p:cSld>
  <p:clrMapOvr>
    <a:masterClrMapping/>
  </p:clrMapOvr>
  <p:transition>
    <p:split orient="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a:extLst>
              <a:ext uri="{FF2B5EF4-FFF2-40B4-BE49-F238E27FC236}">
                <a16:creationId xmlns:a16="http://schemas.microsoft.com/office/drawing/2014/main" id="{9967C9F1-439C-7644-1277-3ACA1CB00DF2}"/>
              </a:ext>
            </a:extLst>
          </p:cNvPr>
          <p:cNvPicPr>
            <a:picLocks noChangeAspect="1" noChangeArrowheads="1"/>
          </p:cNvPicPr>
          <p:nvPr/>
        </p:nvPicPr>
        <p:blipFill>
          <a:blip r:embed="rId2">
            <a:lum contrast="6000"/>
            <a:extLst>
              <a:ext uri="{28A0092B-C50C-407E-A947-70E740481C1C}">
                <a14:useLocalDpi xmlns:a14="http://schemas.microsoft.com/office/drawing/2010/main" val="0"/>
              </a:ext>
            </a:extLst>
          </a:blip>
          <a:srcRect t="5743" b="4546"/>
          <a:stretch>
            <a:fillRect/>
          </a:stretch>
        </p:blipFill>
        <p:spPr bwMode="auto">
          <a:xfrm>
            <a:off x="3962400" y="304800"/>
            <a:ext cx="5070475" cy="6400800"/>
          </a:xfrm>
          <a:prstGeom prst="rect">
            <a:avLst/>
          </a:prstGeom>
          <a:noFill/>
          <a:extLst>
            <a:ext uri="{909E8E84-426E-40DD-AFC4-6F175D3DCCD1}">
              <a14:hiddenFill xmlns:a14="http://schemas.microsoft.com/office/drawing/2010/main">
                <a:solidFill>
                  <a:srgbClr val="FFFFFF"/>
                </a:solidFill>
              </a14:hiddenFill>
            </a:ext>
          </a:extLst>
        </p:spPr>
      </p:pic>
      <p:sp>
        <p:nvSpPr>
          <p:cNvPr id="300035" name="Text Box 3">
            <a:extLst>
              <a:ext uri="{FF2B5EF4-FFF2-40B4-BE49-F238E27FC236}">
                <a16:creationId xmlns:a16="http://schemas.microsoft.com/office/drawing/2014/main" id="{5508FC25-E30D-53D5-E33C-8A4BAFECE565}"/>
              </a:ext>
            </a:extLst>
          </p:cNvPr>
          <p:cNvSpPr txBox="1">
            <a:spLocks noChangeArrowheads="1"/>
          </p:cNvSpPr>
          <p:nvPr/>
        </p:nvSpPr>
        <p:spPr bwMode="auto">
          <a:xfrm>
            <a:off x="152400" y="3352800"/>
            <a:ext cx="5435600" cy="2560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pt-BR" altLang="pt-BR" sz="6000">
                <a:solidFill>
                  <a:srgbClr val="CC0000"/>
                </a:solidFill>
              </a:rPr>
              <a:t>SEQÜESTRO</a:t>
            </a:r>
          </a:p>
          <a:p>
            <a:pPr algn="ctr"/>
            <a:r>
              <a:rPr lang="pt-BR" altLang="pt-BR" sz="4800">
                <a:solidFill>
                  <a:srgbClr val="CC0000"/>
                </a:solidFill>
              </a:rPr>
              <a:t>DA</a:t>
            </a:r>
          </a:p>
          <a:p>
            <a:pPr algn="ctr"/>
            <a:r>
              <a:rPr lang="pt-BR" altLang="pt-BR" sz="5400">
                <a:solidFill>
                  <a:srgbClr val="CC0000"/>
                </a:solidFill>
              </a:rPr>
              <a:t>INOCÊNCIA</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barn(outVertical)">
                                      <p:cBhvr>
                                        <p:cTn id="7" dur="500"/>
                                        <p:tgtEl>
                                          <p:spTgt spid="30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6" name="Picture 4">
            <a:extLst>
              <a:ext uri="{FF2B5EF4-FFF2-40B4-BE49-F238E27FC236}">
                <a16:creationId xmlns:a16="http://schemas.microsoft.com/office/drawing/2014/main" id="{C87EA745-D0B7-A6FE-F2FB-B4A8D5D79934}"/>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r="16792" b="5777"/>
          <a:stretch>
            <a:fillRect/>
          </a:stretch>
        </p:blipFill>
        <p:spPr bwMode="auto">
          <a:xfrm>
            <a:off x="0" y="0"/>
            <a:ext cx="9144000" cy="6919913"/>
          </a:xfrm>
          <a:prstGeom prst="rect">
            <a:avLst/>
          </a:prstGeom>
          <a:noFill/>
          <a:extLst>
            <a:ext uri="{909E8E84-426E-40DD-AFC4-6F175D3DCCD1}">
              <a14:hiddenFill xmlns:a14="http://schemas.microsoft.com/office/drawing/2010/main">
                <a:solidFill>
                  <a:srgbClr val="FFFFFF"/>
                </a:solidFill>
              </a14:hiddenFill>
            </a:ext>
          </a:extLst>
        </p:spPr>
      </p:pic>
      <p:sp>
        <p:nvSpPr>
          <p:cNvPr id="264195" name="Text Box 3">
            <a:extLst>
              <a:ext uri="{FF2B5EF4-FFF2-40B4-BE49-F238E27FC236}">
                <a16:creationId xmlns:a16="http://schemas.microsoft.com/office/drawing/2014/main" id="{8BD7E3C4-E066-161C-2A05-A3395554511C}"/>
              </a:ext>
            </a:extLst>
          </p:cNvPr>
          <p:cNvSpPr txBox="1">
            <a:spLocks noChangeArrowheads="1"/>
          </p:cNvSpPr>
          <p:nvPr/>
        </p:nvSpPr>
        <p:spPr bwMode="auto">
          <a:xfrm>
            <a:off x="228600" y="2886075"/>
            <a:ext cx="6019800" cy="3971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lnSpc>
                <a:spcPct val="120000"/>
              </a:lnSpc>
              <a:spcBef>
                <a:spcPct val="50000"/>
              </a:spcBef>
            </a:pPr>
            <a:r>
              <a:rPr lang="en-US" altLang="pt-BR" sz="3600">
                <a:solidFill>
                  <a:srgbClr val="FFFF00"/>
                </a:solidFill>
              </a:rPr>
              <a:t>“A TERRA, PORÉM, ESTAVA CORROMPIDA DIANTE DE DEUS, E CHEIA DE VIOLÊNCIA.” </a:t>
            </a:r>
          </a:p>
          <a:p>
            <a:pPr eaLnBrk="0" hangingPunct="0">
              <a:lnSpc>
                <a:spcPct val="120000"/>
              </a:lnSpc>
              <a:spcBef>
                <a:spcPct val="50000"/>
              </a:spcBef>
            </a:pPr>
            <a:r>
              <a:rPr lang="en-US" altLang="pt-BR" sz="2800">
                <a:solidFill>
                  <a:srgbClr val="FFFF00"/>
                </a:solidFill>
              </a:rPr>
              <a:t>Gênesis 6:11</a:t>
            </a:r>
            <a:r>
              <a:rPr lang="en-US" altLang="pt-BR" sz="4800">
                <a:solidFill>
                  <a:srgbClr val="FFFF00"/>
                </a:solidFill>
              </a:rPr>
              <a:t> </a:t>
            </a:r>
          </a:p>
        </p:txBody>
      </p:sp>
    </p:spTree>
  </p:cSld>
  <p:clrMapOvr>
    <a:masterClrMapping/>
  </p:clrMapOvr>
  <p:transition>
    <p:split orient="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746" name="Object 2">
            <a:extLst>
              <a:ext uri="{FF2B5EF4-FFF2-40B4-BE49-F238E27FC236}">
                <a16:creationId xmlns:a16="http://schemas.microsoft.com/office/drawing/2014/main" id="{DC91F6FD-3041-772F-5914-5E5CDF3B7B7B}"/>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87749" name="Photo Editor Photo" r:id="rId3" imgW="6095238" imgH="4571429" progId="MSPhotoEd.3">
                  <p:embed/>
                </p:oleObj>
              </mc:Choice>
              <mc:Fallback>
                <p:oleObj name="Photo Editor Photo" r:id="rId3" imgW="6095238" imgH="4571429"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7747" name="Text Box 3">
            <a:extLst>
              <a:ext uri="{FF2B5EF4-FFF2-40B4-BE49-F238E27FC236}">
                <a16:creationId xmlns:a16="http://schemas.microsoft.com/office/drawing/2014/main" id="{78402ABB-BF85-E2D1-F96E-6C6EF8114745}"/>
              </a:ext>
            </a:extLst>
          </p:cNvPr>
          <p:cNvSpPr txBox="1">
            <a:spLocks noChangeArrowheads="1"/>
          </p:cNvSpPr>
          <p:nvPr/>
        </p:nvSpPr>
        <p:spPr bwMode="auto">
          <a:xfrm>
            <a:off x="3930650" y="381000"/>
            <a:ext cx="4908550" cy="17367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r" eaLnBrk="0" hangingPunct="0"/>
            <a:r>
              <a:rPr lang="pt-BR" altLang="pt-BR" sz="5400">
                <a:solidFill>
                  <a:srgbClr val="FFFF00"/>
                </a:solidFill>
              </a:rPr>
              <a:t>INCERTEZA </a:t>
            </a:r>
          </a:p>
          <a:p>
            <a:pPr algn="r" eaLnBrk="0" hangingPunct="0"/>
            <a:r>
              <a:rPr lang="pt-BR" altLang="pt-BR" sz="5400">
                <a:solidFill>
                  <a:srgbClr val="FFFF00"/>
                </a:solidFill>
              </a:rPr>
              <a:t>ECONÔMICA</a:t>
            </a:r>
          </a:p>
        </p:txBody>
      </p:sp>
      <p:sp>
        <p:nvSpPr>
          <p:cNvPr id="287748" name="Text Box 4">
            <a:extLst>
              <a:ext uri="{FF2B5EF4-FFF2-40B4-BE49-F238E27FC236}">
                <a16:creationId xmlns:a16="http://schemas.microsoft.com/office/drawing/2014/main" id="{455736B8-5D0F-9203-1151-9946BD9FBBB1}"/>
              </a:ext>
            </a:extLst>
          </p:cNvPr>
          <p:cNvSpPr txBox="1">
            <a:spLocks noChangeArrowheads="1"/>
          </p:cNvSpPr>
          <p:nvPr/>
        </p:nvSpPr>
        <p:spPr bwMode="auto">
          <a:xfrm>
            <a:off x="393700" y="4657725"/>
            <a:ext cx="407035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pt-BR" altLang="pt-BR" sz="3600">
                <a:solidFill>
                  <a:srgbClr val="FFFF00"/>
                </a:solidFill>
              </a:rPr>
              <a:t>“TRABALHAREI</a:t>
            </a:r>
          </a:p>
          <a:p>
            <a:pPr algn="ctr"/>
            <a:r>
              <a:rPr lang="pt-BR" altLang="pt-BR" sz="3600">
                <a:solidFill>
                  <a:srgbClr val="FFFF00"/>
                </a:solidFill>
              </a:rPr>
              <a:t>POR COMIDA!”</a:t>
            </a:r>
          </a:p>
        </p:txBody>
      </p:sp>
    </p:spTree>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1ADA5309-9824-E74E-FD82-13EED4C044CA}"/>
              </a:ext>
            </a:extLst>
          </p:cNvPr>
          <p:cNvSpPr txBox="1">
            <a:spLocks noChangeArrowheads="1"/>
          </p:cNvSpPr>
          <p:nvPr/>
        </p:nvSpPr>
        <p:spPr bwMode="auto">
          <a:xfrm>
            <a:off x="0" y="0"/>
            <a:ext cx="9144000" cy="70294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a:p>
            <a:pPr eaLnBrk="0" hangingPunct="0">
              <a:spcBef>
                <a:spcPct val="50000"/>
              </a:spcBef>
            </a:pPr>
            <a:endParaRPr lang="en-US" altLang="pt-BR">
              <a:latin typeface="Times New Roman" panose="02020603050405020304" pitchFamily="18" charset="0"/>
            </a:endParaRPr>
          </a:p>
        </p:txBody>
      </p:sp>
      <p:sp>
        <p:nvSpPr>
          <p:cNvPr id="95236" name="Text Box 4">
            <a:extLst>
              <a:ext uri="{FF2B5EF4-FFF2-40B4-BE49-F238E27FC236}">
                <a16:creationId xmlns:a16="http://schemas.microsoft.com/office/drawing/2014/main" id="{A5C9E127-6E7B-C7D9-E7A6-64B5357116E2}"/>
              </a:ext>
            </a:extLst>
          </p:cNvPr>
          <p:cNvSpPr txBox="1">
            <a:spLocks noChangeArrowheads="1"/>
          </p:cNvSpPr>
          <p:nvPr/>
        </p:nvSpPr>
        <p:spPr bwMode="auto">
          <a:xfrm>
            <a:off x="609600" y="1066800"/>
            <a:ext cx="8001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pt-BR" altLang="pt-BR" sz="3600">
                <a:solidFill>
                  <a:schemeClr val="bg1"/>
                </a:solidFill>
              </a:rPr>
              <a:t>Jesus não nos deixou no escuro com respeito a ocasião da sua volta.</a:t>
            </a:r>
            <a:endParaRPr lang="pt-BR" altLang="pt-BR"/>
          </a:p>
        </p:txBody>
      </p:sp>
      <p:sp>
        <p:nvSpPr>
          <p:cNvPr id="95237" name="Text Box 5">
            <a:extLst>
              <a:ext uri="{FF2B5EF4-FFF2-40B4-BE49-F238E27FC236}">
                <a16:creationId xmlns:a16="http://schemas.microsoft.com/office/drawing/2014/main" id="{A884D20C-90E9-E347-5735-E310ED915514}"/>
              </a:ext>
            </a:extLst>
          </p:cNvPr>
          <p:cNvSpPr txBox="1">
            <a:spLocks noChangeArrowheads="1"/>
          </p:cNvSpPr>
          <p:nvPr/>
        </p:nvSpPr>
        <p:spPr bwMode="auto">
          <a:xfrm>
            <a:off x="2286000" y="4267200"/>
            <a:ext cx="485933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tLang="pt-BR" sz="9600">
                <a:solidFill>
                  <a:srgbClr val="FF0000"/>
                </a:solidFill>
              </a:rPr>
              <a:t>SINAIS</a:t>
            </a:r>
          </a:p>
        </p:txBody>
      </p:sp>
    </p:spTree>
  </p:cSld>
  <p:clrMapOvr>
    <a:masterClrMapping/>
  </p:clrMapOvr>
  <p:transition>
    <p:split orient="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a:extLst>
              <a:ext uri="{FF2B5EF4-FFF2-40B4-BE49-F238E27FC236}">
                <a16:creationId xmlns:a16="http://schemas.microsoft.com/office/drawing/2014/main" id="{FC7DFEEE-5654-2871-48E3-072AFFF62904}"/>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l="21400" t="15955" r="10652" b="4669"/>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4979" name="Text Box 3">
            <a:extLst>
              <a:ext uri="{FF2B5EF4-FFF2-40B4-BE49-F238E27FC236}">
                <a16:creationId xmlns:a16="http://schemas.microsoft.com/office/drawing/2014/main" id="{AC85D355-653C-D3D0-9254-B69703C4A2FD}"/>
              </a:ext>
            </a:extLst>
          </p:cNvPr>
          <p:cNvSpPr txBox="1">
            <a:spLocks noChangeArrowheads="1"/>
          </p:cNvSpPr>
          <p:nvPr/>
        </p:nvSpPr>
        <p:spPr bwMode="auto">
          <a:xfrm>
            <a:off x="1524000" y="5029200"/>
            <a:ext cx="5867400" cy="15557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800">
                <a:solidFill>
                  <a:srgbClr val="FFFF00"/>
                </a:solidFill>
              </a:rPr>
              <a:t>INCREDULIDADE CETICISMO</a:t>
            </a:r>
          </a:p>
        </p:txBody>
      </p:sp>
    </p:spTree>
  </p:cSld>
  <p:clrMapOvr>
    <a:masterClrMapping/>
  </p:clrMapOvr>
  <p:transition>
    <p:split orient="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a:extLst>
              <a:ext uri="{FF2B5EF4-FFF2-40B4-BE49-F238E27FC236}">
                <a16:creationId xmlns:a16="http://schemas.microsoft.com/office/drawing/2014/main" id="{E095A25C-2A9C-1A8C-B590-4BC6C5BD0449}"/>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69F15BCB-7DBB-9761-DCA8-7C14AE1530B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3411" name="Text Box 3">
            <a:extLst>
              <a:ext uri="{FF2B5EF4-FFF2-40B4-BE49-F238E27FC236}">
                <a16:creationId xmlns:a16="http://schemas.microsoft.com/office/drawing/2014/main" id="{6997B5F4-9DED-CBE6-CA89-44B16B7C317C}"/>
              </a:ext>
            </a:extLst>
          </p:cNvPr>
          <p:cNvSpPr txBox="1">
            <a:spLocks noChangeArrowheads="1"/>
          </p:cNvSpPr>
          <p:nvPr/>
        </p:nvSpPr>
        <p:spPr bwMode="auto">
          <a:xfrm>
            <a:off x="0" y="2655888"/>
            <a:ext cx="9144000" cy="412591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lnSpc>
                <a:spcPct val="110000"/>
              </a:lnSpc>
              <a:spcBef>
                <a:spcPct val="50000"/>
              </a:spcBef>
            </a:pPr>
            <a:r>
              <a:rPr lang="en-US" altLang="pt-BR" sz="4000">
                <a:solidFill>
                  <a:srgbClr val="FFFF00"/>
                </a:solidFill>
              </a:rPr>
              <a:t>“E NÃO  PERCEBERAM, ATÉ QUE VEIO O DILÚVIO, E OS LEVOU A TODOS; ASSIM SERÁ TAMBÉM A VINDA DO FILHO DO HOMEM.”</a:t>
            </a:r>
            <a:r>
              <a:rPr lang="en-US" altLang="pt-BR" sz="2800">
                <a:solidFill>
                  <a:srgbClr val="FFFF00"/>
                </a:solidFill>
              </a:rPr>
              <a:t> </a:t>
            </a:r>
          </a:p>
          <a:p>
            <a:pPr algn="ctr" eaLnBrk="0" hangingPunct="0">
              <a:lnSpc>
                <a:spcPct val="110000"/>
              </a:lnSpc>
              <a:spcBef>
                <a:spcPct val="50000"/>
              </a:spcBef>
            </a:pPr>
            <a:r>
              <a:rPr lang="en-US" altLang="pt-BR" sz="2800">
                <a:solidFill>
                  <a:srgbClr val="FFFF00"/>
                </a:solidFill>
              </a:rPr>
              <a:t>Mateus 24:39</a:t>
            </a:r>
            <a:endParaRPr lang="en-US" altLang="pt-BR" sz="4800">
              <a:solidFill>
                <a:srgbClr val="FFFF00"/>
              </a:solidFill>
            </a:endParaRPr>
          </a:p>
        </p:txBody>
      </p:sp>
    </p:spTree>
  </p:cSld>
  <p:clrMapOvr>
    <a:masterClrMapping/>
  </p:clrMapOvr>
  <p:transition>
    <p:split orient="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a:extLst>
              <a:ext uri="{FF2B5EF4-FFF2-40B4-BE49-F238E27FC236}">
                <a16:creationId xmlns:a16="http://schemas.microsoft.com/office/drawing/2014/main" id="{9662B7F1-5B60-ADA7-D18E-9EF82974A7ED}"/>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2">
            <a:extLst>
              <a:ext uri="{FF2B5EF4-FFF2-40B4-BE49-F238E27FC236}">
                <a16:creationId xmlns:a16="http://schemas.microsoft.com/office/drawing/2014/main" id="{451779EC-8343-0FE8-43A3-38947E5F8831}"/>
              </a:ext>
            </a:extLst>
          </p:cNvPr>
          <p:cNvSpPr txBox="1">
            <a:spLocks noChangeArrowheads="1"/>
          </p:cNvSpPr>
          <p:nvPr/>
        </p:nvSpPr>
        <p:spPr bwMode="auto">
          <a:xfrm>
            <a:off x="228600" y="1219200"/>
            <a:ext cx="86868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pt-BR" sz="3600">
                <a:solidFill>
                  <a:srgbClr val="FFFF00"/>
                </a:solidFill>
              </a:rPr>
              <a:t>SEMPRE HOUVE ESTES SINAIS!</a:t>
            </a:r>
          </a:p>
          <a:p>
            <a:pPr algn="ctr" eaLnBrk="0" hangingPunct="0">
              <a:spcBef>
                <a:spcPct val="50000"/>
              </a:spcBef>
            </a:pPr>
            <a:endParaRPr lang="en-US" altLang="pt-BR" sz="3600">
              <a:solidFill>
                <a:srgbClr val="FFFF00"/>
              </a:solidFill>
            </a:endParaRPr>
          </a:p>
          <a:p>
            <a:pPr algn="ctr" eaLnBrk="0" hangingPunct="0">
              <a:spcBef>
                <a:spcPct val="50000"/>
              </a:spcBef>
            </a:pPr>
            <a:r>
              <a:rPr lang="en-US" altLang="pt-BR" sz="3600">
                <a:solidFill>
                  <a:srgbClr val="FFFF00"/>
                </a:solidFill>
              </a:rPr>
              <a:t>NÃO SE APERCEBEM QUE ACABAM FAZENDO PARTE DA PRÓPRIA PROFECIA, DO SEU CUMPRIMENTO.</a:t>
            </a:r>
            <a:endParaRPr lang="en-US" altLang="pt-BR" sz="4800">
              <a:solidFill>
                <a:srgbClr val="FFFF00"/>
              </a:solidFill>
            </a:endParaRPr>
          </a:p>
        </p:txBody>
      </p:sp>
    </p:spTree>
  </p:cSld>
  <p:clrMapOvr>
    <a:masterClrMapping/>
  </p:clrMapOvr>
  <p:transition>
    <p:split orient="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8" name="Picture 4">
            <a:extLst>
              <a:ext uri="{FF2B5EF4-FFF2-40B4-BE49-F238E27FC236}">
                <a16:creationId xmlns:a16="http://schemas.microsoft.com/office/drawing/2014/main" id="{C0D0C078-0079-9CF1-E77F-5449A3359AA9}"/>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277506" name="Text Box 2">
            <a:extLst>
              <a:ext uri="{FF2B5EF4-FFF2-40B4-BE49-F238E27FC236}">
                <a16:creationId xmlns:a16="http://schemas.microsoft.com/office/drawing/2014/main" id="{3027D7BE-01FE-FA62-EBD1-DFCDDA316511}"/>
              </a:ext>
            </a:extLst>
          </p:cNvPr>
          <p:cNvSpPr txBox="1">
            <a:spLocks noChangeArrowheads="1"/>
          </p:cNvSpPr>
          <p:nvPr/>
        </p:nvSpPr>
        <p:spPr bwMode="auto">
          <a:xfrm>
            <a:off x="0" y="4648200"/>
            <a:ext cx="9144000" cy="20732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3200">
                <a:solidFill>
                  <a:srgbClr val="FFFF00"/>
                </a:solidFill>
              </a:rPr>
              <a:t>“SABE, PORÉM,ISTO QUE NOS ÚLTIMOS DIAS SOBREVIRÃO TEMPOS PENOSOS; POIS OS HOMENS SERÃO:</a:t>
            </a:r>
            <a:r>
              <a:rPr lang="en-US" altLang="pt-BR" sz="3600">
                <a:solidFill>
                  <a:srgbClr val="FFFF00"/>
                </a:solidFill>
              </a:rPr>
              <a:t> </a:t>
            </a:r>
          </a:p>
          <a:p>
            <a:pPr algn="ctr" eaLnBrk="0" hangingPunct="0">
              <a:spcBef>
                <a:spcPct val="50000"/>
              </a:spcBef>
            </a:pPr>
            <a:r>
              <a:rPr lang="en-US" altLang="pt-BR" sz="2000">
                <a:solidFill>
                  <a:srgbClr val="FFFF00"/>
                </a:solidFill>
              </a:rPr>
              <a:t>II Timóteo 3: 1-5</a:t>
            </a:r>
            <a:endParaRPr lang="en-US" altLang="pt-BR" sz="3600">
              <a:solidFill>
                <a:srgbClr val="FFFF00"/>
              </a:solidFill>
            </a:endParaRPr>
          </a:p>
        </p:txBody>
      </p:sp>
    </p:spTree>
  </p:cSld>
  <p:clrMapOvr>
    <a:masterClrMapping/>
  </p:clrMapOvr>
  <p:transition>
    <p:split orient="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0" name="Picture 4">
            <a:extLst>
              <a:ext uri="{FF2B5EF4-FFF2-40B4-BE49-F238E27FC236}">
                <a16:creationId xmlns:a16="http://schemas.microsoft.com/office/drawing/2014/main" id="{096AB5A1-1CFD-6675-9C04-A8ED719A2ECA}"/>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b="5125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0579" name="Text Box 3">
            <a:extLst>
              <a:ext uri="{FF2B5EF4-FFF2-40B4-BE49-F238E27FC236}">
                <a16:creationId xmlns:a16="http://schemas.microsoft.com/office/drawing/2014/main" id="{90AE0655-99CD-F594-BD79-9C30634C41AE}"/>
              </a:ext>
            </a:extLst>
          </p:cNvPr>
          <p:cNvSpPr txBox="1">
            <a:spLocks noChangeArrowheads="1"/>
          </p:cNvSpPr>
          <p:nvPr/>
        </p:nvSpPr>
        <p:spPr bwMode="auto">
          <a:xfrm>
            <a:off x="76200" y="1347788"/>
            <a:ext cx="8229600" cy="5586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lnSpc>
                <a:spcPct val="110000"/>
              </a:lnSpc>
              <a:spcBef>
                <a:spcPct val="50000"/>
              </a:spcBef>
            </a:pPr>
            <a:r>
              <a:rPr lang="en-US" altLang="pt-BR" sz="4000">
                <a:solidFill>
                  <a:srgbClr val="FFFF00"/>
                </a:solidFill>
              </a:rPr>
              <a:t>GANANCIOSOS                 PRESUNÇOSOS                 SOBERBOS                        BLASFEMOS                      DESOBEDIENTES AOS PAIS  SEM AMOR                       IMPLACÁVEIS                  CALUNIADORES</a:t>
            </a:r>
            <a:r>
              <a:rPr lang="en-US" altLang="pt-BR" sz="4800">
                <a:solidFill>
                  <a:srgbClr val="FFFF00"/>
                </a:solidFill>
              </a:rPr>
              <a:t>                  </a:t>
            </a:r>
          </a:p>
        </p:txBody>
      </p:sp>
    </p:spTree>
  </p:cSld>
  <p:clrMapOvr>
    <a:masterClrMapping/>
  </p:clrMapOvr>
  <p:transition>
    <p:split orient="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1" name="Picture 3">
            <a:extLst>
              <a:ext uri="{FF2B5EF4-FFF2-40B4-BE49-F238E27FC236}">
                <a16:creationId xmlns:a16="http://schemas.microsoft.com/office/drawing/2014/main" id="{D08DFBEC-C409-1C91-5EBF-10644CDBA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 r="19063" b="1906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8530" name="Text Box 2">
            <a:extLst>
              <a:ext uri="{FF2B5EF4-FFF2-40B4-BE49-F238E27FC236}">
                <a16:creationId xmlns:a16="http://schemas.microsoft.com/office/drawing/2014/main" id="{8811C5B9-C3F9-F56E-7E38-995483D9F6CA}"/>
              </a:ext>
            </a:extLst>
          </p:cNvPr>
          <p:cNvSpPr txBox="1">
            <a:spLocks noChangeArrowheads="1"/>
          </p:cNvSpPr>
          <p:nvPr/>
        </p:nvSpPr>
        <p:spPr bwMode="auto">
          <a:xfrm>
            <a:off x="228600" y="304800"/>
            <a:ext cx="6864350" cy="5451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lnSpc>
                <a:spcPct val="110000"/>
              </a:lnSpc>
              <a:spcBef>
                <a:spcPct val="50000"/>
              </a:spcBef>
            </a:pPr>
            <a:r>
              <a:rPr lang="en-US" altLang="pt-BR" sz="4000">
                <a:solidFill>
                  <a:srgbClr val="FFFF00"/>
                </a:solidFill>
              </a:rPr>
              <a:t>CRUÉIS                           INIMIGOS DO BEM             TRAIDORES                       ATREVIDOS                       EGOÍSTAS                         ORGULHOSOS                   FALSOS                       AMANTES DO PRAZER</a:t>
            </a:r>
            <a:endParaRPr lang="en-US" altLang="pt-BR" sz="4800">
              <a:solidFill>
                <a:srgbClr val="FFFF00"/>
              </a:solidFill>
            </a:endParaRPr>
          </a:p>
        </p:txBody>
      </p:sp>
    </p:spTree>
  </p:cSld>
  <p:clrMapOvr>
    <a:masterClrMapping/>
  </p:clrMapOvr>
  <p:transition>
    <p:split orient="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a:extLst>
              <a:ext uri="{FF2B5EF4-FFF2-40B4-BE49-F238E27FC236}">
                <a16:creationId xmlns:a16="http://schemas.microsoft.com/office/drawing/2014/main" id="{0551A6B3-862D-945A-CBA5-28C6BC578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051" name="Text Box 3">
            <a:extLst>
              <a:ext uri="{FF2B5EF4-FFF2-40B4-BE49-F238E27FC236}">
                <a16:creationId xmlns:a16="http://schemas.microsoft.com/office/drawing/2014/main" id="{9647FD37-8DDE-02AB-6AE1-6AF63833E883}"/>
              </a:ext>
            </a:extLst>
          </p:cNvPr>
          <p:cNvSpPr txBox="1">
            <a:spLocks noChangeArrowheads="1"/>
          </p:cNvSpPr>
          <p:nvPr/>
        </p:nvSpPr>
        <p:spPr bwMode="auto">
          <a:xfrm>
            <a:off x="3048000" y="76200"/>
            <a:ext cx="58674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pt-BR" altLang="pt-BR" sz="4000">
                <a:solidFill>
                  <a:srgbClr val="FFFF00"/>
                </a:solidFill>
              </a:rPr>
              <a:t>“E será pregado este evangelho do reino por todo o mundo, para testemunho a todas as nações. Então virá o fim.” </a:t>
            </a:r>
          </a:p>
          <a:p>
            <a:pPr algn="r" eaLnBrk="0" hangingPunct="0">
              <a:spcBef>
                <a:spcPct val="50000"/>
              </a:spcBef>
            </a:pPr>
            <a:r>
              <a:rPr lang="pt-BR" altLang="pt-BR" sz="2800">
                <a:solidFill>
                  <a:srgbClr val="FFFF00"/>
                </a:solidFill>
              </a:rPr>
              <a:t>Mateus 24:14</a:t>
            </a:r>
            <a:endParaRPr lang="pt-BR" altLang="pt-BR" sz="4000">
              <a:solidFill>
                <a:srgbClr val="FFFF00"/>
              </a:solidFill>
            </a:endParaRPr>
          </a:p>
        </p:txBody>
      </p:sp>
    </p:spTree>
  </p:cSld>
  <p:clrMapOvr>
    <a:masterClrMapping/>
  </p:clrMapOvr>
  <p:transition>
    <p:split orient="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6" name="Picture 4">
            <a:extLst>
              <a:ext uri="{FF2B5EF4-FFF2-40B4-BE49-F238E27FC236}">
                <a16:creationId xmlns:a16="http://schemas.microsoft.com/office/drawing/2014/main" id="{25DFA632-9A97-3656-AE0D-0F2BAEE66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9555" name="Text Box 3">
            <a:extLst>
              <a:ext uri="{FF2B5EF4-FFF2-40B4-BE49-F238E27FC236}">
                <a16:creationId xmlns:a16="http://schemas.microsoft.com/office/drawing/2014/main" id="{7A4A60FF-E4BE-67DE-CCEA-CB8547695BAD}"/>
              </a:ext>
            </a:extLst>
          </p:cNvPr>
          <p:cNvSpPr txBox="1">
            <a:spLocks noChangeArrowheads="1"/>
          </p:cNvSpPr>
          <p:nvPr/>
        </p:nvSpPr>
        <p:spPr bwMode="auto">
          <a:xfrm>
            <a:off x="0" y="3656013"/>
            <a:ext cx="9144000" cy="32019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CFFFF">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2800">
                <a:solidFill>
                  <a:srgbClr val="FFFF00"/>
                </a:solidFill>
              </a:rPr>
              <a:t>“ O SENHOR NÃO RETARDA A SUA PROMESSA, AINDA QUE ALGUNS A JULGAM DEMORADA; PORÉM, TEM PACIÊNCIA PARA CONVOSCO, NÃO QUERENDO QUE NINGUÉM SE PERCA, SENÃO QUE TODOS SE ARREPENDAM.”  </a:t>
            </a:r>
          </a:p>
          <a:p>
            <a:pPr algn="ctr" eaLnBrk="0" hangingPunct="0">
              <a:spcBef>
                <a:spcPct val="50000"/>
              </a:spcBef>
            </a:pPr>
            <a:r>
              <a:rPr lang="en-US" altLang="pt-BR">
                <a:solidFill>
                  <a:srgbClr val="FFFF00"/>
                </a:solidFill>
              </a:rPr>
              <a:t>II Pedro 3:9</a:t>
            </a:r>
            <a:endParaRPr lang="en-US" altLang="pt-BR" sz="3600">
              <a:solidFill>
                <a:srgbClr val="FFFF00"/>
              </a:solidFill>
            </a:endParaRPr>
          </a:p>
        </p:txBody>
      </p:sp>
    </p:spTree>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a:extLst>
              <a:ext uri="{FF2B5EF4-FFF2-40B4-BE49-F238E27FC236}">
                <a16:creationId xmlns:a16="http://schemas.microsoft.com/office/drawing/2014/main" id="{F7BA1E6E-FF44-121E-F9FC-A7B5F3D67F55}"/>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6851" name="Text Box 3">
            <a:extLst>
              <a:ext uri="{FF2B5EF4-FFF2-40B4-BE49-F238E27FC236}">
                <a16:creationId xmlns:a16="http://schemas.microsoft.com/office/drawing/2014/main" id="{AF2C6663-A78A-8EEE-2FEA-5FDE4255ADCD}"/>
              </a:ext>
            </a:extLst>
          </p:cNvPr>
          <p:cNvSpPr txBox="1">
            <a:spLocks noChangeArrowheads="1"/>
          </p:cNvSpPr>
          <p:nvPr/>
        </p:nvSpPr>
        <p:spPr bwMode="auto">
          <a:xfrm>
            <a:off x="990600" y="5226050"/>
            <a:ext cx="7315200" cy="15557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altLang="pt-BR" sz="4800">
                <a:solidFill>
                  <a:srgbClr val="FFFF00"/>
                </a:solidFill>
              </a:rPr>
              <a:t>CRISTO DEIXOU MUITOS SINAIS</a:t>
            </a:r>
          </a:p>
        </p:txBody>
      </p:sp>
    </p:spTree>
  </p:cSld>
  <p:clrMapOvr>
    <a:masterClrMapping/>
  </p:clrMapOvr>
  <p:transition>
    <p:split orient="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8" name="Picture 4">
            <a:extLst>
              <a:ext uri="{FF2B5EF4-FFF2-40B4-BE49-F238E27FC236}">
                <a16:creationId xmlns:a16="http://schemas.microsoft.com/office/drawing/2014/main" id="{AC9BF18C-2F7A-21FD-23A8-C2D62FDFA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7027" name="Text Box 3">
            <a:extLst>
              <a:ext uri="{FF2B5EF4-FFF2-40B4-BE49-F238E27FC236}">
                <a16:creationId xmlns:a16="http://schemas.microsoft.com/office/drawing/2014/main" id="{920FDFC5-D516-5B7A-9336-E057155895A2}"/>
              </a:ext>
            </a:extLst>
          </p:cNvPr>
          <p:cNvSpPr txBox="1">
            <a:spLocks noChangeArrowheads="1"/>
          </p:cNvSpPr>
          <p:nvPr/>
        </p:nvSpPr>
        <p:spPr bwMode="auto">
          <a:xfrm>
            <a:off x="2895600" y="3810000"/>
            <a:ext cx="6096000" cy="293052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0" hangingPunct="0">
              <a:spcBef>
                <a:spcPct val="50000"/>
              </a:spcBef>
            </a:pPr>
            <a:r>
              <a:rPr lang="en-US" altLang="pt-BR" sz="3600">
                <a:solidFill>
                  <a:srgbClr val="FFFF00"/>
                </a:solidFill>
              </a:rPr>
              <a:t>“Passará o céu e a terra, mas as minhas palavras jamais passarão.” </a:t>
            </a:r>
          </a:p>
          <a:p>
            <a:pPr algn="r" eaLnBrk="0" hangingPunct="0">
              <a:spcBef>
                <a:spcPct val="50000"/>
              </a:spcBef>
            </a:pPr>
            <a:r>
              <a:rPr lang="en-US" altLang="pt-BR" sz="2800">
                <a:solidFill>
                  <a:srgbClr val="FFFF00"/>
                </a:solidFill>
              </a:rPr>
              <a:t>Mateus 24:35</a:t>
            </a:r>
            <a:endParaRPr lang="en-US" altLang="pt-BR" sz="3600">
              <a:solidFill>
                <a:srgbClr val="FFFF00"/>
              </a:solidFill>
            </a:endParaRPr>
          </a:p>
        </p:txBody>
      </p:sp>
    </p:spTree>
  </p:cSld>
  <p:clrMapOvr>
    <a:masterClrMapping/>
  </p:clrMapOvr>
  <p:transition>
    <p:split orient="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3" name="Picture 3">
            <a:extLst>
              <a:ext uri="{FF2B5EF4-FFF2-40B4-BE49-F238E27FC236}">
                <a16:creationId xmlns:a16="http://schemas.microsoft.com/office/drawing/2014/main" id="{E19510BA-D801-9024-736C-CF5DE5EAA121}"/>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ED9764BB-B955-6D06-E625-E59B463E9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 t="1312" r="900" b="1459"/>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Tree>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a:extLst>
              <a:ext uri="{FF2B5EF4-FFF2-40B4-BE49-F238E27FC236}">
                <a16:creationId xmlns:a16="http://schemas.microsoft.com/office/drawing/2014/main" id="{A4826AC4-DC9E-F8A0-8368-6804A84F128B}"/>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1187" name="Text Box 3">
            <a:extLst>
              <a:ext uri="{FF2B5EF4-FFF2-40B4-BE49-F238E27FC236}">
                <a16:creationId xmlns:a16="http://schemas.microsoft.com/office/drawing/2014/main" id="{39D10C41-0FD4-91DC-3F60-D12EBB3F440F}"/>
              </a:ext>
            </a:extLst>
          </p:cNvPr>
          <p:cNvSpPr txBox="1">
            <a:spLocks noChangeArrowheads="1"/>
          </p:cNvSpPr>
          <p:nvPr/>
        </p:nvSpPr>
        <p:spPr bwMode="auto">
          <a:xfrm>
            <a:off x="0" y="4267200"/>
            <a:ext cx="9144000" cy="23812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CC">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pt-BR" altLang="pt-BR" sz="3600">
                <a:solidFill>
                  <a:srgbClr val="FFFF00"/>
                </a:solidFill>
              </a:rPr>
              <a:t>“...ora, sabeis discernir o aspecto do céu, e não podeis discernir os sinais dos tempos?” </a:t>
            </a:r>
          </a:p>
          <a:p>
            <a:pPr algn="ctr" eaLnBrk="0" hangingPunct="0">
              <a:spcBef>
                <a:spcPct val="50000"/>
              </a:spcBef>
            </a:pPr>
            <a:r>
              <a:rPr lang="pt-BR" altLang="pt-BR" sz="2800">
                <a:solidFill>
                  <a:srgbClr val="FFFF00"/>
                </a:solidFill>
              </a:rPr>
              <a:t>Mateus 16:3</a:t>
            </a:r>
            <a:endParaRPr lang="pt-BR" altLang="pt-BR" sz="3600">
              <a:solidFill>
                <a:srgbClr val="FFFF00"/>
              </a:solidFill>
            </a:endParaRPr>
          </a:p>
        </p:txBody>
      </p:sp>
    </p:spTree>
  </p:cSld>
  <p:clrMapOvr>
    <a:masterClrMapping/>
  </p:clrMapOvr>
  <p:transition>
    <p:split orient="vert"/>
  </p:transition>
</p:sld>
</file>

<file path=ppt/theme/theme1.xml><?xml version="1.0" encoding="utf-8"?>
<a:theme xmlns:a="http://schemas.openxmlformats.org/drawingml/2006/main" name="Marketing">
  <a:themeElements>
    <a:clrScheme name="Marketing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Marketing">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pt-BR" sz="2400" b="0" i="0" u="none" strike="noStrike" cap="none" normalizeH="0" baseline="0" smtClean="0">
            <a:ln>
              <a:noFill/>
            </a:ln>
            <a:solidFill>
              <a:schemeClr val="tx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pt-BR" sz="2400" b="0" i="0" u="none" strike="noStrike" cap="none" normalizeH="0" baseline="0" smtClean="0">
            <a:ln>
              <a:noFill/>
            </a:ln>
            <a:solidFill>
              <a:schemeClr val="tx1"/>
            </a:solidFill>
            <a:effectLst/>
            <a:latin typeface="Arial Black" panose="020B0A04020102020204" pitchFamily="34" charset="0"/>
          </a:defRPr>
        </a:defPPr>
      </a:lstStyle>
    </a:lnDef>
  </a:objectDefaults>
  <a:extraClrSchemeLst>
    <a:extraClrScheme>
      <a:clrScheme name="Marketing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Marketing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Marketing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Marketing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Marketing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Marketing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Marketing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Marketing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Office\Templates\Estruturas de apresentação\Marketing.pot</Template>
  <TotalTime>2484</TotalTime>
  <Words>1830</Words>
  <Application>Microsoft Office PowerPoint</Application>
  <PresentationFormat>Apresentação na tela (4:3)</PresentationFormat>
  <Paragraphs>168</Paragraphs>
  <Slides>82</Slides>
  <Notes>0</Notes>
  <HiddenSlides>0</HiddenSlides>
  <MMClips>0</MMClips>
  <ScaleCrop>false</ScaleCrop>
  <HeadingPairs>
    <vt:vector size="8" baseType="variant">
      <vt:variant>
        <vt:lpstr>Fontes usadas</vt:lpstr>
      </vt:variant>
      <vt:variant>
        <vt:i4>4</vt:i4>
      </vt:variant>
      <vt:variant>
        <vt:lpstr>Tema</vt:lpstr>
      </vt:variant>
      <vt:variant>
        <vt:i4>1</vt:i4>
      </vt:variant>
      <vt:variant>
        <vt:lpstr>Servidores OLE inseridos</vt:lpstr>
      </vt:variant>
      <vt:variant>
        <vt:i4>1</vt:i4>
      </vt:variant>
      <vt:variant>
        <vt:lpstr>Títulos de slides</vt:lpstr>
      </vt:variant>
      <vt:variant>
        <vt:i4>82</vt:i4>
      </vt:variant>
    </vt:vector>
  </HeadingPairs>
  <TitlesOfParts>
    <vt:vector size="88" baseType="lpstr">
      <vt:lpstr>Arial Black</vt:lpstr>
      <vt:lpstr>Times New Roman</vt:lpstr>
      <vt:lpstr>Arial</vt:lpstr>
      <vt:lpstr>Tahoma</vt:lpstr>
      <vt:lpstr>Marketing</vt:lpstr>
      <vt:lpstr>Foto do Microsoft Photo Editor 3.0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 </dc:title>
  <dc:creator>Ilson Arlei Geisler</dc:creator>
  <cp:lastModifiedBy>Pr. Marcelo Carvalho</cp:lastModifiedBy>
  <cp:revision>158</cp:revision>
  <dcterms:created xsi:type="dcterms:W3CDTF">1998-09-18T20:51:08Z</dcterms:created>
  <dcterms:modified xsi:type="dcterms:W3CDTF">2022-05-19T08:54:55Z</dcterms:modified>
</cp:coreProperties>
</file>