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51"/>
  </p:notesMasterIdLst>
  <p:sldIdLst>
    <p:sldId id="340" r:id="rId2"/>
    <p:sldId id="341" r:id="rId3"/>
    <p:sldId id="282" r:id="rId4"/>
    <p:sldId id="276" r:id="rId5"/>
    <p:sldId id="310" r:id="rId6"/>
    <p:sldId id="287" r:id="rId7"/>
    <p:sldId id="329" r:id="rId8"/>
    <p:sldId id="330" r:id="rId9"/>
    <p:sldId id="286" r:id="rId10"/>
    <p:sldId id="331" r:id="rId11"/>
    <p:sldId id="332" r:id="rId12"/>
    <p:sldId id="333" r:id="rId13"/>
    <p:sldId id="334" r:id="rId14"/>
    <p:sldId id="288" r:id="rId15"/>
    <p:sldId id="290" r:id="rId16"/>
    <p:sldId id="315" r:id="rId17"/>
    <p:sldId id="316" r:id="rId18"/>
    <p:sldId id="345" r:id="rId19"/>
    <p:sldId id="317" r:id="rId20"/>
    <p:sldId id="318" r:id="rId21"/>
    <p:sldId id="335" r:id="rId22"/>
    <p:sldId id="309" r:id="rId23"/>
    <p:sldId id="284" r:id="rId24"/>
    <p:sldId id="319" r:id="rId25"/>
    <p:sldId id="320" r:id="rId26"/>
    <p:sldId id="324" r:id="rId27"/>
    <p:sldId id="270" r:id="rId28"/>
    <p:sldId id="291" r:id="rId29"/>
    <p:sldId id="277" r:id="rId30"/>
    <p:sldId id="346" r:id="rId31"/>
    <p:sldId id="327" r:id="rId32"/>
    <p:sldId id="328" r:id="rId33"/>
    <p:sldId id="347" r:id="rId34"/>
    <p:sldId id="348" r:id="rId35"/>
    <p:sldId id="271" r:id="rId36"/>
    <p:sldId id="275" r:id="rId37"/>
    <p:sldId id="281" r:id="rId38"/>
    <p:sldId id="257" r:id="rId39"/>
    <p:sldId id="311" r:id="rId40"/>
    <p:sldId id="300" r:id="rId41"/>
    <p:sldId id="294" r:id="rId42"/>
    <p:sldId id="312" r:id="rId43"/>
    <p:sldId id="292" r:id="rId44"/>
    <p:sldId id="339" r:id="rId45"/>
    <p:sldId id="338" r:id="rId46"/>
    <p:sldId id="336" r:id="rId47"/>
    <p:sldId id="337" r:id="rId48"/>
    <p:sldId id="269" r:id="rId49"/>
    <p:sldId id="343" r:id="rId5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FF"/>
    <a:srgbClr val="400000"/>
    <a:srgbClr val="DDDDDD"/>
    <a:srgbClr val="FFFFCC"/>
    <a:srgbClr val="FFFFFF"/>
    <a:srgbClr val="FFCC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575" autoAdjust="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1272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B04A9CF-CCFF-6D8F-47B7-A8B464A2238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pt-BR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A345C78-2BF3-6295-FC32-DAA0C29A32B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pt-BR"/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A1533611-66C9-C459-80E1-A3C8E1BC94F6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75330656-492F-A481-B564-529B9C6D67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6162AB72-7F92-134D-33C0-DD46482DB9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pt-BR"/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BF81FAEF-A157-91E4-082C-918E3F15EF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1EE089BE-E89D-4E88-A06D-5C8D2BF888F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4B6AF4-DB9F-6CD5-8434-9996314AD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F732F3-4239-4516-ACF6-CCEE65A76845}" type="slidenum">
              <a:rPr lang="en-US" altLang="pt-BR"/>
              <a:pPr/>
              <a:t>22</a:t>
            </a:fld>
            <a:endParaRPr lang="en-US" altLang="pt-BR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62303C6C-AF34-6474-C142-BF3A8FEA34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118D632E-1717-4FE6-EB1B-B6E77F46D7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">
            <a:extLst>
              <a:ext uri="{FF2B5EF4-FFF2-40B4-BE49-F238E27FC236}">
                <a16:creationId xmlns:a16="http://schemas.microsoft.com/office/drawing/2014/main" id="{A7DED8C0-1BB0-43DE-9158-74E4983E7E0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" cy="6856413"/>
            <a:chOff x="0" y="0"/>
            <a:chExt cx="1152" cy="4319"/>
          </a:xfrm>
        </p:grpSpPr>
        <p:sp>
          <p:nvSpPr>
            <p:cNvPr id="66563" name="Rectangle 3">
              <a:extLst>
                <a:ext uri="{FF2B5EF4-FFF2-40B4-BE49-F238E27FC236}">
                  <a16:creationId xmlns:a16="http://schemas.microsoft.com/office/drawing/2014/main" id="{FE5FA94F-A956-AA1E-F86F-CD9326F94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52" cy="10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pt-BR" altLang="pt-BR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564" name="Rectangle 4">
              <a:extLst>
                <a:ext uri="{FF2B5EF4-FFF2-40B4-BE49-F238E27FC236}">
                  <a16:creationId xmlns:a16="http://schemas.microsoft.com/office/drawing/2014/main" id="{7A1A15D6-495F-B2FF-51A8-639D29839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00"/>
              <a:ext cx="1152" cy="191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pt-BR" altLang="pt-BR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66565" name="Picture 5">
              <a:extLst>
                <a:ext uri="{FF2B5EF4-FFF2-40B4-BE49-F238E27FC236}">
                  <a16:creationId xmlns:a16="http://schemas.microsoft.com/office/drawing/2014/main" id="{FB23A792-BA5D-493B-0057-78E7BF72E0A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8"/>
              <a:ext cx="1152" cy="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6566" name="Rectangle 6">
            <a:extLst>
              <a:ext uri="{FF2B5EF4-FFF2-40B4-BE49-F238E27FC236}">
                <a16:creationId xmlns:a16="http://schemas.microsoft.com/office/drawing/2014/main" id="{74659019-0FB3-32FF-DC95-C32DB4DFFA0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0D4D23B9-8D3C-3A5C-4671-D3689800C002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>
              <a:buFont typeface="Symbol" panose="05050102010706020507" pitchFamily="18" charset="2"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66568" name="Rectangle 8">
            <a:extLst>
              <a:ext uri="{FF2B5EF4-FFF2-40B4-BE49-F238E27FC236}">
                <a16:creationId xmlns:a16="http://schemas.microsoft.com/office/drawing/2014/main" id="{D51F9396-AA25-A274-4A2B-D79843B92E64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6569" name="Rectangle 9">
            <a:extLst>
              <a:ext uri="{FF2B5EF4-FFF2-40B4-BE49-F238E27FC236}">
                <a16:creationId xmlns:a16="http://schemas.microsoft.com/office/drawing/2014/main" id="{C5CE82A0-158F-4555-3721-D554D66890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6570" name="Rectangle 10">
            <a:extLst>
              <a:ext uri="{FF2B5EF4-FFF2-40B4-BE49-F238E27FC236}">
                <a16:creationId xmlns:a16="http://schemas.microsoft.com/office/drawing/2014/main" id="{302DEF1F-07F6-F491-A70B-CFFEF3E99C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E30915D-8983-4EA5-9509-E28D026AD6C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697E3-A469-986B-E7AF-F95B23C0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3C0D44E-5A71-B76C-32A3-FBA15E876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18E71B-1552-1F71-2C96-9FA4B709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CB7234-52FA-094D-7D45-6A3A09B12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3FEB0A-F772-60EA-604D-DD5ED909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2C935-ED4C-43D9-813F-B43B2E0420E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1882870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403C1E-FD6D-59E4-297E-DAE004509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943100" cy="5791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39E065-76D6-DC03-BB51-808D535A0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676900" cy="57912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C8B8B7-9787-DD39-12B5-3BA44E3B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9F5705-52BD-5ADB-1FC6-93380CAD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39282D-1182-DF9E-9089-0C9971DA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C6AFE-DCF5-4992-B836-2462C3520C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1582672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BF4C7-B88C-23EB-69B2-D00B7663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E83290-48EE-5F65-32BC-E59517D03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8C6675-B58B-4CD3-2A57-F482A44C4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82681C-0113-59B3-9C38-48758473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E85CAC-8AB6-B967-697B-2FF0465E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89F78-6964-403B-821A-5D5030BCE0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3375139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AE1BF-108D-DF0A-1CB8-88CAE417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554CB4-13C4-C534-DCFD-6FE1D6CA9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29C7AB-7F63-E1DF-B8E8-C4FE63E4D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E51789-7788-9FEC-8E06-29F80040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3EC6B-9947-64B4-BE0D-FFFD7B00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4E953-397F-4161-A83B-0D5B2138BD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4105503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2A296D-7492-8DAF-6691-F2C021525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573212-4120-7EF9-604D-C6B9AC63B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7C6B4E-B0ED-89D7-DEBC-03013A055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013550-D40A-B646-9F43-46B049BB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B84788-CE0A-1448-E652-ECA970D22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6FB4F3-9F10-7E9A-A49E-81AF1420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E6A6C-5B03-458C-8AD4-B1E7D6BE090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2552383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810F3-1A62-F5D8-65FF-2D84B177A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E06860-67C0-980F-CA24-4980E805A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38BF19-B156-73C1-ED69-662CE69D8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111A864-7C5B-D288-1594-4689844F9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653DC7A-40E8-4DD7-3899-9A3CCA1AB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A5E537D-1BDB-4431-74B9-CD428ECD3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943FF9C-6D20-AF7B-CB12-92129A0A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7533DB8-DB72-E595-1E95-4F009FE5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B9490-55D1-4B0A-92F9-B079D526C7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0390284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3DAA-7467-498B-7001-0185B3ADB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453D75A-A559-A083-A35B-C5E765F1B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45349B7-58D8-02F1-6913-B7C2F850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10A4E25-A6A8-D5A1-F19D-64EF3E7E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BC22B-6DA3-4038-81FD-72E27B4E50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2390937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B12349C-468A-B028-ED0F-366363BA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4C5E1A-4084-4D06-1DE8-D26456CF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DEBBF9-D62B-39B6-9961-534FBF32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0D6D1-C4EA-41E6-AD3B-1F0888831D1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20828861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F52141-82A3-DF76-A973-4D5FF712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7C0A47-6F05-BBDE-88EC-4B5C514D4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31727A-B711-6076-01BE-23EFF3375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3FAF70-B131-57FC-A2B2-2FE55757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FAEC78-9C90-C84B-DA2F-4A685993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BFDF8B-76F3-F39C-B42E-B81CD0F3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5A148-5843-471F-9E57-3B1618C865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9526774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B36EB-299D-3BC3-F93B-493E436D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23BC0CA-4B69-39E9-AE17-79FA16EBF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E45403-5976-6EAA-C652-95BB305FE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52A6B6-2A8B-49FD-32AD-3E555DA4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66B97E-2B39-D8B1-3A7E-A6D68C44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D035F0-4F67-DE89-EA8A-65EE3C4C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2F9CF-59A8-4ED6-9AD2-FC40ED10CEF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691222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shape">
            <a:fillToRect l="14166" t="5554" r="835" b="77779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>
            <a:extLst>
              <a:ext uri="{FF2B5EF4-FFF2-40B4-BE49-F238E27FC236}">
                <a16:creationId xmlns:a16="http://schemas.microsoft.com/office/drawing/2014/main" id="{18C5E380-6F45-F5C1-8BBE-0C052810534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143000" cy="6856413"/>
            <a:chOff x="0" y="0"/>
            <a:chExt cx="720" cy="4319"/>
          </a:xfrm>
        </p:grpSpPr>
        <p:sp>
          <p:nvSpPr>
            <p:cNvPr id="65539" name="Rectangle 3">
              <a:extLst>
                <a:ext uri="{FF2B5EF4-FFF2-40B4-BE49-F238E27FC236}">
                  <a16:creationId xmlns:a16="http://schemas.microsoft.com/office/drawing/2014/main" id="{82FCAB55-4D6B-D4BE-C4ED-436D911AB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20" cy="33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pt-BR" altLang="pt-BR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540" name="Rectangle 4">
              <a:extLst>
                <a:ext uri="{FF2B5EF4-FFF2-40B4-BE49-F238E27FC236}">
                  <a16:creationId xmlns:a16="http://schemas.microsoft.com/office/drawing/2014/main" id="{2D38B40B-5FD3-78DC-09D8-E36CF29AD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16"/>
              <a:ext cx="720" cy="230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pt-BR" altLang="pt-BR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65541" name="Picture 5">
              <a:extLst>
                <a:ext uri="{FF2B5EF4-FFF2-40B4-BE49-F238E27FC236}">
                  <a16:creationId xmlns:a16="http://schemas.microsoft.com/office/drawing/2014/main" id="{4B616C0F-03D7-3FF2-E0AB-EBC971993CB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"/>
              <a:ext cx="720" cy="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5542" name="Rectangle 6">
            <a:extLst>
              <a:ext uri="{FF2B5EF4-FFF2-40B4-BE49-F238E27FC236}">
                <a16:creationId xmlns:a16="http://schemas.microsoft.com/office/drawing/2014/main" id="{5B6D7AB9-12D1-5D3C-DFF8-0EC43BE15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61B8384F-E54B-0999-D24A-0E0E479F94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772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84CFA577-4676-ED14-6EDD-83ADA4440E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4DCD84D9-FFD1-5570-05F4-20E3EAE67D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65546" name="Rectangle 10">
            <a:extLst>
              <a:ext uri="{FF2B5EF4-FFF2-40B4-BE49-F238E27FC236}">
                <a16:creationId xmlns:a16="http://schemas.microsoft.com/office/drawing/2014/main" id="{EE6A6BD9-5CE5-7E28-CF19-05343F2667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C4D32C09-3128-4E78-8376-FFB6701A1DA7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65547" name="Rectangle 11">
            <a:extLst>
              <a:ext uri="{FF2B5EF4-FFF2-40B4-BE49-F238E27FC236}">
                <a16:creationId xmlns:a16="http://schemas.microsoft.com/office/drawing/2014/main" id="{7DA0D2DA-1032-DA98-A543-212A506555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>
    <p:split orient="vert"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F07950DA-68C9-D023-A195-BEC63C07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>
            <a:extLst>
              <a:ext uri="{FF2B5EF4-FFF2-40B4-BE49-F238E27FC236}">
                <a16:creationId xmlns:a16="http://schemas.microsoft.com/office/drawing/2014/main" id="{82E5DAF7-2925-841D-C1BA-82F2C2E7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Text Box 2">
            <a:extLst>
              <a:ext uri="{FF2B5EF4-FFF2-40B4-BE49-F238E27FC236}">
                <a16:creationId xmlns:a16="http://schemas.microsoft.com/office/drawing/2014/main" id="{CDB2E311-E4A4-A503-6F73-0C903922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00600"/>
            <a:ext cx="8458200" cy="17399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3600"/>
              <a:t>A NATUREZA É UMA GRANDIOSA ORQUESTRA CUJO REGENTE É O CRIADOR</a:t>
            </a: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4AE95FC9-630C-FFC2-34C0-8809C960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>
            <a:extLst>
              <a:ext uri="{FF2B5EF4-FFF2-40B4-BE49-F238E27FC236}">
                <a16:creationId xmlns:a16="http://schemas.microsoft.com/office/drawing/2014/main" id="{08D76254-D11C-1D04-934D-429B4C84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00600"/>
            <a:ext cx="8458200" cy="17399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3600"/>
              <a:t>A NATUREZA É UMA GRANDIOSA ORQUESTRA CUJO REGENTE É O CRIADOR</a:t>
            </a:r>
          </a:p>
        </p:txBody>
      </p:sp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C4DF2BAC-DCAB-4735-D3F5-B73026E2D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Text Box 3">
            <a:extLst>
              <a:ext uri="{FF2B5EF4-FFF2-40B4-BE49-F238E27FC236}">
                <a16:creationId xmlns:a16="http://schemas.microsoft.com/office/drawing/2014/main" id="{047C7B34-61FC-8BB0-EE41-E57843275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00600"/>
            <a:ext cx="8458200" cy="17399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3600"/>
              <a:t>A NATUREZA É UMA GRANDIOSA ORQUESTRA CUJO REGENTE É O CRIADOR</a:t>
            </a:r>
          </a:p>
        </p:txBody>
      </p:sp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F9C691A6-D2D9-6DC8-E338-61D1C8FBA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41E9C516-11BE-4703-763E-6048ED054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653088"/>
            <a:ext cx="8305800" cy="8239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800"/>
              <a:t>TODA A NATUREZA...</a:t>
            </a:r>
            <a:endParaRPr lang="en-US" altLang="pt-BR" sz="4000"/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1028">
            <a:extLst>
              <a:ext uri="{FF2B5EF4-FFF2-40B4-BE49-F238E27FC236}">
                <a16:creationId xmlns:a16="http://schemas.microsoft.com/office/drawing/2014/main" id="{B1883F07-B86D-77ED-51F5-804F0D60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13167" b="179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1027">
            <a:extLst>
              <a:ext uri="{FF2B5EF4-FFF2-40B4-BE49-F238E27FC236}">
                <a16:creationId xmlns:a16="http://schemas.microsoft.com/office/drawing/2014/main" id="{D134F889-7AA9-91DB-0FF4-E72D7A077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34088"/>
            <a:ext cx="9144000" cy="8239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800"/>
              <a:t>...SE COMUNICA ENTRE SI</a:t>
            </a:r>
            <a:endParaRPr lang="en-US" altLang="pt-BR" sz="4000"/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>
            <a:extLst>
              <a:ext uri="{FF2B5EF4-FFF2-40B4-BE49-F238E27FC236}">
                <a16:creationId xmlns:a16="http://schemas.microsoft.com/office/drawing/2014/main" id="{71A4548B-8F55-CF7C-E0CE-7E463415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>
            <a:extLst>
              <a:ext uri="{FF2B5EF4-FFF2-40B4-BE49-F238E27FC236}">
                <a16:creationId xmlns:a16="http://schemas.microsoft.com/office/drawing/2014/main" id="{74B79DBE-C30F-3184-46E1-8D36BC125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5257800" cy="43561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pt-BR" sz="6000"/>
              <a:t>A CRIANÇA</a:t>
            </a:r>
          </a:p>
          <a:p>
            <a:pPr eaLnBrk="0" hangingPunct="0"/>
            <a:r>
              <a:rPr lang="en-US" altLang="pt-BR" sz="4400">
                <a:solidFill>
                  <a:srgbClr val="CC0000"/>
                </a:solidFill>
              </a:rPr>
              <a:t> </a:t>
            </a:r>
          </a:p>
          <a:p>
            <a:pPr eaLnBrk="0" hangingPunct="0"/>
            <a:endParaRPr lang="en-US" altLang="pt-BR" sz="4400">
              <a:solidFill>
                <a:srgbClr val="CC0000"/>
              </a:solidFill>
            </a:endParaRPr>
          </a:p>
          <a:p>
            <a:pPr eaLnBrk="0" hangingPunct="0"/>
            <a:endParaRPr lang="en-US" altLang="pt-BR" sz="4400">
              <a:solidFill>
                <a:srgbClr val="CC0000"/>
              </a:solidFill>
            </a:endParaRPr>
          </a:p>
          <a:p>
            <a:pPr eaLnBrk="0" hangingPunct="0"/>
            <a:r>
              <a:rPr lang="en-US" altLang="pt-BR" sz="4400">
                <a:solidFill>
                  <a:srgbClr val="CC0000"/>
                </a:solidFill>
              </a:rPr>
              <a:t> CHORA, </a:t>
            </a:r>
          </a:p>
          <a:p>
            <a:pPr eaLnBrk="0" hangingPunct="0"/>
            <a:endParaRPr lang="en-US" altLang="pt-BR" sz="4400">
              <a:solidFill>
                <a:srgbClr val="CC0000"/>
              </a:solidFill>
            </a:endParaRP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A1B3DEEA-8285-8FB5-456B-F05BC4CBC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962400"/>
            <a:ext cx="213995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rgbClr val="99FF33"/>
                </a:solidFill>
              </a:rPr>
              <a:t>SORRI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CD812F48-E0AA-1A87-B63D-B2A1197E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91200"/>
            <a:ext cx="4313238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rgbClr val="33CCFF"/>
                </a:solidFill>
              </a:rPr>
              <a:t>DEPOIS FALA</a:t>
            </a: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>
            <a:extLst>
              <a:ext uri="{FF2B5EF4-FFF2-40B4-BE49-F238E27FC236}">
                <a16:creationId xmlns:a16="http://schemas.microsoft.com/office/drawing/2014/main" id="{ED85B6D8-0D8B-2818-4413-97AEF2CD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Text Box 4">
            <a:extLst>
              <a:ext uri="{FF2B5EF4-FFF2-40B4-BE49-F238E27FC236}">
                <a16:creationId xmlns:a16="http://schemas.microsoft.com/office/drawing/2014/main" id="{BF861FF0-A326-C15A-CC35-D9CD497F5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76750"/>
            <a:ext cx="9144000" cy="2381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chemeClr val="accent1"/>
                </a:solidFill>
              </a:rPr>
              <a:t>“Com a minha voz clamo ao Senhor, e ele do seu santo monte me responde.”</a:t>
            </a:r>
            <a:r>
              <a:rPr lang="pt-BR" altLang="pt-BR">
                <a:solidFill>
                  <a:schemeClr val="accent1"/>
                </a:solidFill>
              </a:rPr>
              <a:t>                   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chemeClr val="accent1"/>
                </a:solidFill>
              </a:rPr>
              <a:t>Salmos 3:4</a:t>
            </a: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CF9A8859-70BF-D7A7-6FAB-18F6B741B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"/>
            <a:ext cx="803275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rgbClr val="66FF33"/>
                </a:solidFill>
              </a:rPr>
              <a:t>O QUE É A ORAÇÃO?</a:t>
            </a:r>
          </a:p>
        </p:txBody>
      </p:sp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>
            <a:extLst>
              <a:ext uri="{FF2B5EF4-FFF2-40B4-BE49-F238E27FC236}">
                <a16:creationId xmlns:a16="http://schemas.microsoft.com/office/drawing/2014/main" id="{E6DCDE9F-AD0A-DE0C-F32D-B12299BD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4" name="Text Box 6">
            <a:extLst>
              <a:ext uri="{FF2B5EF4-FFF2-40B4-BE49-F238E27FC236}">
                <a16:creationId xmlns:a16="http://schemas.microsoft.com/office/drawing/2014/main" id="{98110CE2-1015-D7EC-3074-E803F4E2B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723265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rgbClr val="66FF33"/>
                </a:solidFill>
              </a:rPr>
              <a:t>A QUEM ORAMOS?</a:t>
            </a:r>
          </a:p>
        </p:txBody>
      </p:sp>
      <p:sp>
        <p:nvSpPr>
          <p:cNvPr id="73735" name="Text Box 7">
            <a:extLst>
              <a:ext uri="{FF2B5EF4-FFF2-40B4-BE49-F238E27FC236}">
                <a16:creationId xmlns:a16="http://schemas.microsoft.com/office/drawing/2014/main" id="{ABCEDF24-5EF9-B24F-29AE-3E1D627BB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454650"/>
            <a:ext cx="5129213" cy="1555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9600"/>
              <a:t>DEUS...</a:t>
            </a:r>
          </a:p>
        </p:txBody>
      </p: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7461F760-2AA9-FB58-2C67-9C237D93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Text Box 3">
            <a:extLst>
              <a:ext uri="{FF2B5EF4-FFF2-40B4-BE49-F238E27FC236}">
                <a16:creationId xmlns:a16="http://schemas.microsoft.com/office/drawing/2014/main" id="{BA3E96F4-BB78-757B-0292-F4BE4074C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54650"/>
            <a:ext cx="6189663" cy="1098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4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>
                <a:solidFill>
                  <a:srgbClr val="FFFFCC"/>
                </a:solidFill>
              </a:rPr>
              <a:t>...NOSSO PAI</a:t>
            </a:r>
          </a:p>
        </p:txBody>
      </p:sp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>
            <a:extLst>
              <a:ext uri="{FF2B5EF4-FFF2-40B4-BE49-F238E27FC236}">
                <a16:creationId xmlns:a16="http://schemas.microsoft.com/office/drawing/2014/main" id="{9EB5BCAA-85EB-C9F2-5DC2-E36841AA4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659BE387-09A2-5B95-F0BC-416104E06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292600"/>
            <a:ext cx="8458200" cy="2381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/>
              <a:t>“E tudo quanto pedirdes em meu nome, isso farei, a fim de que o Pai seja glorificado no Filho.”                                      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FFFF99"/>
                </a:solidFill>
              </a:rPr>
              <a:t>João 14:13</a:t>
            </a:r>
          </a:p>
        </p:txBody>
      </p:sp>
      <p:sp>
        <p:nvSpPr>
          <p:cNvPr id="74759" name="Text Box 7">
            <a:extLst>
              <a:ext uri="{FF2B5EF4-FFF2-40B4-BE49-F238E27FC236}">
                <a16:creationId xmlns:a16="http://schemas.microsoft.com/office/drawing/2014/main" id="{8F390F84-3635-85AB-5BAD-782212DE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8600"/>
            <a:ext cx="5999163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>
                <a:solidFill>
                  <a:srgbClr val="66FF33"/>
                </a:solidFill>
              </a:rPr>
              <a:t>EM NOME DE QUEM?</a:t>
            </a: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FCFCBE9C-8B98-6A3D-83A6-1446CDDD5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>
            <a:extLst>
              <a:ext uri="{FF2B5EF4-FFF2-40B4-BE49-F238E27FC236}">
                <a16:creationId xmlns:a16="http://schemas.microsoft.com/office/drawing/2014/main" id="{5D299BE5-C63D-740A-2CAC-79E269E6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id="{9DE69BFF-18E4-5C4E-B35C-4CBD52C74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019800"/>
            <a:ext cx="419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>
                <a:solidFill>
                  <a:schemeClr val="bg1"/>
                </a:solidFill>
              </a:rPr>
              <a:t>I Timóteo 2:5</a:t>
            </a: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DD081850-7AE8-7CB9-3AE6-1EEA602BA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50" y="411163"/>
            <a:ext cx="4298950" cy="24082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3600">
                <a:solidFill>
                  <a:srgbClr val="66FF33"/>
                </a:solidFill>
              </a:rPr>
              <a:t>QUEM É NOSSO </a:t>
            </a:r>
          </a:p>
          <a:p>
            <a:pPr algn="r"/>
            <a:r>
              <a:rPr lang="pt-BR" altLang="pt-BR" sz="7200">
                <a:solidFill>
                  <a:srgbClr val="66FF33"/>
                </a:solidFill>
              </a:rPr>
              <a:t>ÚNICO</a:t>
            </a:r>
            <a:r>
              <a:rPr lang="pt-BR" altLang="pt-BR" sz="3600">
                <a:solidFill>
                  <a:srgbClr val="66FF33"/>
                </a:solidFill>
              </a:rPr>
              <a:t> </a:t>
            </a:r>
          </a:p>
          <a:p>
            <a:pPr algn="r"/>
            <a:r>
              <a:rPr lang="pt-BR" altLang="pt-BR" sz="4400">
                <a:solidFill>
                  <a:srgbClr val="66FF33"/>
                </a:solidFill>
              </a:rPr>
              <a:t>MEDIADOR?</a:t>
            </a:r>
          </a:p>
        </p:txBody>
      </p:sp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DC8F1973-8B07-9444-DC8B-C1DCDCB11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11250"/>
          <a:stretch>
            <a:fillRect/>
          </a:stretch>
        </p:blipFill>
        <p:spPr bwMode="auto">
          <a:xfrm>
            <a:off x="0" y="0"/>
            <a:ext cx="82296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Text Box 3">
            <a:extLst>
              <a:ext uri="{FF2B5EF4-FFF2-40B4-BE49-F238E27FC236}">
                <a16:creationId xmlns:a16="http://schemas.microsoft.com/office/drawing/2014/main" id="{2C19D933-47D3-E1E9-F5DA-2DD7D7C51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28600"/>
            <a:ext cx="4191000" cy="48466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4000"/>
              <a:t>Porque há um só Deus e um só Mediador entre Deus e os homens,</a:t>
            </a:r>
          </a:p>
          <a:p>
            <a:pPr algn="r"/>
            <a:r>
              <a:rPr lang="pt-BR" altLang="pt-BR" sz="4000"/>
              <a:t>Cristo Jesus</a:t>
            </a:r>
          </a:p>
          <a:p>
            <a:pPr algn="r"/>
            <a:endParaRPr lang="pt-BR" altLang="pt-BR" sz="4000">
              <a:solidFill>
                <a:schemeClr val="bg1"/>
              </a:solidFill>
            </a:endParaRPr>
          </a:p>
          <a:p>
            <a:pPr algn="r"/>
            <a:r>
              <a:rPr lang="pt-BR" altLang="pt-BR" sz="3200">
                <a:solidFill>
                  <a:schemeClr val="bg1"/>
                </a:solidFill>
              </a:rPr>
              <a:t>I Timóteo 2:5</a:t>
            </a:r>
          </a:p>
        </p:txBody>
      </p:sp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>
            <a:extLst>
              <a:ext uri="{FF2B5EF4-FFF2-40B4-BE49-F238E27FC236}">
                <a16:creationId xmlns:a16="http://schemas.microsoft.com/office/drawing/2014/main" id="{D99B5E88-9DC2-97F4-5CBB-62F2E2F88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02275"/>
            <a:ext cx="8077200" cy="14319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400"/>
              <a:t>ORAR É CONVERSAR COM JESUS</a:t>
            </a:r>
            <a:endParaRPr lang="en-US" altLang="pt-BR"/>
          </a:p>
        </p:txBody>
      </p:sp>
    </p:spTree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>
            <a:extLst>
              <a:ext uri="{FF2B5EF4-FFF2-40B4-BE49-F238E27FC236}">
                <a16:creationId xmlns:a16="http://schemas.microsoft.com/office/drawing/2014/main" id="{294DEF72-1BDA-AF94-49ED-979854D1E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b="314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ECE7494B-1B66-CB17-67DE-03A5F362C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076700"/>
            <a:ext cx="7772400" cy="23812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3600" b="1"/>
              <a:t>“AMO O SENHOR PORQUE ELE OUVE A MINHA VOZ E AS MINHAS SÚPLICAS”   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pt-BR" sz="2800">
                <a:solidFill>
                  <a:srgbClr val="FFFF99"/>
                </a:solidFill>
              </a:rPr>
              <a:t>Salmos 116:1</a:t>
            </a:r>
          </a:p>
        </p:txBody>
      </p:sp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>
            <a:extLst>
              <a:ext uri="{FF2B5EF4-FFF2-40B4-BE49-F238E27FC236}">
                <a16:creationId xmlns:a16="http://schemas.microsoft.com/office/drawing/2014/main" id="{93FABA87-D718-5CB1-C51B-F87DAA708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 Box 3">
            <a:extLst>
              <a:ext uri="{FF2B5EF4-FFF2-40B4-BE49-F238E27FC236}">
                <a16:creationId xmlns:a16="http://schemas.microsoft.com/office/drawing/2014/main" id="{0036A36C-9183-FF2D-86A6-088152EA3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6629400" cy="60134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7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que precisamos ter para a oração ser atendida?</a:t>
            </a:r>
          </a:p>
          <a:p>
            <a:pPr algn="r">
              <a:spcBef>
                <a:spcPct val="50000"/>
              </a:spcBef>
            </a:pPr>
            <a:r>
              <a:rPr lang="pt-BR" altLang="pt-BR" sz="37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Dinheiro?</a:t>
            </a:r>
          </a:p>
          <a:p>
            <a:pPr algn="r">
              <a:spcBef>
                <a:spcPct val="50000"/>
              </a:spcBef>
            </a:pPr>
            <a:r>
              <a:rPr lang="pt-BR" altLang="pt-BR" sz="3700" b="1">
                <a:effectLst>
                  <a:outerShdw blurRad="38100" dist="38100" dir="2700000" algn="tl">
                    <a:srgbClr val="000000"/>
                  </a:outerShdw>
                </a:effectLst>
              </a:rPr>
              <a:t>Fama?</a:t>
            </a:r>
          </a:p>
          <a:p>
            <a:pPr algn="r">
              <a:spcBef>
                <a:spcPct val="50000"/>
              </a:spcBef>
            </a:pPr>
            <a:r>
              <a:rPr lang="pt-BR" altLang="pt-BR" sz="3700" b="1">
                <a:effectLst>
                  <a:outerShdw blurRad="38100" dist="38100" dir="2700000" algn="tl">
                    <a:srgbClr val="000000"/>
                  </a:outerShdw>
                </a:effectLst>
              </a:rPr>
              <a:t>Beleza?</a:t>
            </a:r>
          </a:p>
          <a:p>
            <a:pPr algn="r">
              <a:spcBef>
                <a:spcPct val="50000"/>
              </a:spcBef>
            </a:pPr>
            <a:r>
              <a:rPr lang="pt-BR" altLang="pt-BR" sz="3700" b="1">
                <a:effectLst>
                  <a:outerShdw blurRad="38100" dist="38100" dir="2700000" algn="tl">
                    <a:srgbClr val="000000"/>
                  </a:outerShdw>
                </a:effectLst>
              </a:rPr>
              <a:t>Bom sobrenome?</a:t>
            </a:r>
          </a:p>
          <a:p>
            <a:pPr algn="r">
              <a:spcBef>
                <a:spcPct val="50000"/>
              </a:spcBef>
            </a:pPr>
            <a:r>
              <a:rPr lang="pt-BR" altLang="pt-BR" sz="37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Diploma?</a:t>
            </a:r>
            <a:endParaRPr lang="pt-BR" altLang="pt-BR" sz="3700" b="1" baseline="-4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>
            <a:extLst>
              <a:ext uri="{FF2B5EF4-FFF2-40B4-BE49-F238E27FC236}">
                <a16:creationId xmlns:a16="http://schemas.microsoft.com/office/drawing/2014/main" id="{E60821B8-DCD0-1222-9139-9B37CEF3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7"/>
          <a:stretch>
            <a:fillRect/>
          </a:stretch>
        </p:blipFill>
        <p:spPr bwMode="auto">
          <a:xfrm>
            <a:off x="3781425" y="0"/>
            <a:ext cx="536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BCC0A16E-0FE1-C777-06EF-EC42A2BF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4495800" cy="6488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/>
              <a:t>“Peça-a, porém, com fé, </a:t>
            </a:r>
            <a:r>
              <a:rPr lang="pt-BR" altLang="pt-BR" sz="3200">
                <a:solidFill>
                  <a:schemeClr val="accent1"/>
                </a:solidFill>
              </a:rPr>
              <a:t>em nada duvidando</a:t>
            </a:r>
            <a:r>
              <a:rPr lang="pt-BR" altLang="pt-BR" sz="3200"/>
              <a:t>; pois o que duvida é semelhante à onda do mar, impelida e agitada pelo vento. Não suponha esse homem que alcançará do Senhor alguma coisa” </a:t>
            </a:r>
          </a:p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Tiago 1:6,7</a:t>
            </a:r>
          </a:p>
        </p:txBody>
      </p:sp>
    </p:spTree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6">
            <a:extLst>
              <a:ext uri="{FF2B5EF4-FFF2-40B4-BE49-F238E27FC236}">
                <a16:creationId xmlns:a16="http://schemas.microsoft.com/office/drawing/2014/main" id="{92EDCFBD-5912-98E2-CA76-F8DA259A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b="4445"/>
          <a:stretch>
            <a:fillRect/>
          </a:stretch>
        </p:blipFill>
        <p:spPr bwMode="auto">
          <a:xfrm>
            <a:off x="0" y="0"/>
            <a:ext cx="5267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Text Box 4">
            <a:extLst>
              <a:ext uri="{FF2B5EF4-FFF2-40B4-BE49-F238E27FC236}">
                <a16:creationId xmlns:a16="http://schemas.microsoft.com/office/drawing/2014/main" id="{DE59894A-7B4E-13E0-3BB1-98C3169B5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090613"/>
            <a:ext cx="4114800" cy="544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pt-BR" sz="3600"/>
              <a:t>“E esta é a confiança que temos nEle, que, se pedir-mos alguma coisa segundo a Sua vontade,              ele nos ouve”                    </a:t>
            </a:r>
          </a:p>
          <a:p>
            <a:pPr algn="r" eaLnBrk="0" hangingPunct="0">
              <a:spcBef>
                <a:spcPct val="50000"/>
              </a:spcBef>
            </a:pPr>
            <a:endParaRPr lang="en-US" altLang="pt-BR" sz="1800"/>
          </a:p>
          <a:p>
            <a:pPr algn="r" eaLnBrk="0" hangingPunct="0">
              <a:spcBef>
                <a:spcPct val="50000"/>
              </a:spcBef>
            </a:pPr>
            <a:r>
              <a:rPr lang="en-US" altLang="pt-BR">
                <a:solidFill>
                  <a:schemeClr val="bg1"/>
                </a:solidFill>
              </a:rPr>
              <a:t>I João 5:14</a:t>
            </a: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0ABDB058-B51F-6C95-BC2B-6A1EC5332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2725"/>
            <a:ext cx="8513763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>
                <a:solidFill>
                  <a:srgbClr val="66FF33"/>
                </a:solidFill>
              </a:rPr>
              <a:t>QUE ORAÇÃO DEUS ATENDE?</a:t>
            </a:r>
          </a:p>
        </p:txBody>
      </p:sp>
    </p:spTree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>
            <a:extLst>
              <a:ext uri="{FF2B5EF4-FFF2-40B4-BE49-F238E27FC236}">
                <a16:creationId xmlns:a16="http://schemas.microsoft.com/office/drawing/2014/main" id="{F2F22FB4-2F80-E643-688A-7F9AC219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" r="1666"/>
          <a:stretch>
            <a:fillRect/>
          </a:stretch>
        </p:blipFill>
        <p:spPr bwMode="auto">
          <a:xfrm>
            <a:off x="762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38BFC468-F61B-47DF-F73A-5E83EAD67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38575"/>
            <a:ext cx="9144000" cy="30194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pt-BR" sz="4800"/>
              <a:t>A ORAÇÃO </a:t>
            </a:r>
          </a:p>
          <a:p>
            <a:pPr algn="ctr" eaLnBrk="0" hangingPunct="0"/>
            <a:r>
              <a:rPr lang="en-US" altLang="pt-BR" sz="4800"/>
              <a:t>É  ABRIR O CORAÇÃO </a:t>
            </a:r>
          </a:p>
          <a:p>
            <a:pPr algn="ctr" eaLnBrk="0" hangingPunct="0"/>
            <a:r>
              <a:rPr lang="en-US" altLang="pt-BR" sz="4800"/>
              <a:t>A JESUS </a:t>
            </a:r>
          </a:p>
          <a:p>
            <a:pPr algn="ctr" eaLnBrk="0" hangingPunct="0"/>
            <a:r>
              <a:rPr lang="en-US" altLang="pt-BR" sz="4800"/>
              <a:t>COMO A UM AMIGO</a:t>
            </a:r>
          </a:p>
        </p:txBody>
      </p:sp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>
            <a:extLst>
              <a:ext uri="{FF2B5EF4-FFF2-40B4-BE49-F238E27FC236}">
                <a16:creationId xmlns:a16="http://schemas.microsoft.com/office/drawing/2014/main" id="{669C9D32-DB4F-2474-3B45-DBC527B8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r="2888" b="2872"/>
          <a:stretch>
            <a:fillRect/>
          </a:stretch>
        </p:blipFill>
        <p:spPr bwMode="auto">
          <a:xfrm>
            <a:off x="0" y="1958975"/>
            <a:ext cx="9144000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ext Box 2">
            <a:extLst>
              <a:ext uri="{FF2B5EF4-FFF2-40B4-BE49-F238E27FC236}">
                <a16:creationId xmlns:a16="http://schemas.microsoft.com/office/drawing/2014/main" id="{B8A45D48-9604-2127-8452-65BC0A9B8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9388"/>
            <a:ext cx="9144000" cy="23812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3600"/>
              <a:t>“ PORQUE INCLINOU PARA MIM OS SEUS OUVIDOS, INVOCÁ-LO-EI ENQUANTO EU VIVER.”                   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pt-BR" sz="2800">
                <a:solidFill>
                  <a:srgbClr val="FFFF99"/>
                </a:solidFill>
              </a:rPr>
              <a:t>Salmos 116:2</a:t>
            </a:r>
          </a:p>
        </p:txBody>
      </p:sp>
    </p:spTree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FC1A1629-9FDB-AFE7-7714-1F84F5C5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4878" r="6087" b="6097"/>
          <a:stretch>
            <a:fillRect/>
          </a:stretch>
        </p:blipFill>
        <p:spPr bwMode="auto">
          <a:xfrm>
            <a:off x="0" y="0"/>
            <a:ext cx="555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F25FBE50-BA31-2BDE-E335-FF59E0F73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524000"/>
            <a:ext cx="4038600" cy="3749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pt-BR" sz="4000"/>
              <a:t>ELE INCLINA OS SEUS OUVIDOS, PARA OUVIR NOSSAS ORAÇÕES.</a:t>
            </a: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>
            <a:extLst>
              <a:ext uri="{FF2B5EF4-FFF2-40B4-BE49-F238E27FC236}">
                <a16:creationId xmlns:a16="http://schemas.microsoft.com/office/drawing/2014/main" id="{C77E4F11-5408-C6D9-23A6-EC3DF723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AC5617BB-30D0-0839-2DCC-77E5C6F98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59363"/>
            <a:ext cx="5283200" cy="17224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pt-BR" altLang="pt-BR" sz="5400">
                <a:solidFill>
                  <a:srgbClr val="FFCCCC"/>
                </a:solidFill>
              </a:rPr>
              <a:t>O </a:t>
            </a:r>
            <a:r>
              <a:rPr lang="pt-BR" altLang="pt-BR" sz="5400">
                <a:solidFill>
                  <a:srgbClr val="FFFF99"/>
                </a:solidFill>
              </a:rPr>
              <a:t>PODER </a:t>
            </a:r>
            <a:r>
              <a:rPr lang="pt-BR" altLang="pt-BR" sz="5400">
                <a:solidFill>
                  <a:srgbClr val="CCFF99"/>
                </a:solidFill>
              </a:rPr>
              <a:t>DA</a:t>
            </a:r>
            <a:r>
              <a:rPr lang="pt-BR" altLang="pt-BR" sz="540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85000"/>
              </a:lnSpc>
            </a:pPr>
            <a:r>
              <a:rPr lang="pt-BR" altLang="pt-BR" sz="7200">
                <a:solidFill>
                  <a:srgbClr val="CCFFFF"/>
                </a:solidFill>
              </a:rPr>
              <a:t>ORAÇÃO</a:t>
            </a:r>
          </a:p>
        </p:txBody>
      </p:sp>
    </p:spTree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B946F846-C1F1-DFA8-804D-81200AFE9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88"/>
            <a:ext cx="78486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Text Box 3">
            <a:extLst>
              <a:ext uri="{FF2B5EF4-FFF2-40B4-BE49-F238E27FC236}">
                <a16:creationId xmlns:a16="http://schemas.microsoft.com/office/drawing/2014/main" id="{54E09853-4EE9-E808-6965-4EEA0DB90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49875"/>
            <a:ext cx="49625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rgbClr val="DDDDDD"/>
                </a:solidFill>
              </a:rPr>
              <a:t>NOS PROTEGE</a:t>
            </a:r>
          </a:p>
          <a:p>
            <a:r>
              <a:rPr lang="pt-BR" altLang="pt-BR" sz="4400">
                <a:solidFill>
                  <a:srgbClr val="DDDDDD"/>
                </a:solidFill>
              </a:rPr>
              <a:t>E NOS GUARDA</a:t>
            </a:r>
          </a:p>
        </p:txBody>
      </p:sp>
    </p:spTree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>
            <a:extLst>
              <a:ext uri="{FF2B5EF4-FFF2-40B4-BE49-F238E27FC236}">
                <a16:creationId xmlns:a16="http://schemas.microsoft.com/office/drawing/2014/main" id="{768F718B-3021-F91D-2B53-14DB3A88F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10000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rgbClr val="FFFFFF"/>
                </a:solidFill>
              </a:rPr>
              <a:t>Mateus 6:9-13</a:t>
            </a:r>
          </a:p>
        </p:txBody>
      </p:sp>
      <p:sp>
        <p:nvSpPr>
          <p:cNvPr id="84997" name="Text Box 5">
            <a:extLst>
              <a:ext uri="{FF2B5EF4-FFF2-40B4-BE49-F238E27FC236}">
                <a16:creationId xmlns:a16="http://schemas.microsoft.com/office/drawing/2014/main" id="{075E2A8E-E0CC-453A-3411-F66034CAF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05000"/>
            <a:ext cx="4413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/>
              <a:t>PAI NOSSO</a:t>
            </a:r>
          </a:p>
        </p:txBody>
      </p:sp>
      <p:sp>
        <p:nvSpPr>
          <p:cNvPr id="84998" name="Text Box 6">
            <a:extLst>
              <a:ext uri="{FF2B5EF4-FFF2-40B4-BE49-F238E27FC236}">
                <a16:creationId xmlns:a16="http://schemas.microsoft.com/office/drawing/2014/main" id="{32D4A485-9640-4367-7E8B-2483EDE3F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2697163"/>
            <a:ext cx="4200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rgbClr val="FFFF99"/>
                </a:solidFill>
              </a:rPr>
              <a:t>ORAÇÃO MODELO</a:t>
            </a:r>
          </a:p>
        </p:txBody>
      </p:sp>
      <p:pic>
        <p:nvPicPr>
          <p:cNvPr id="84999" name="Picture 7">
            <a:extLst>
              <a:ext uri="{FF2B5EF4-FFF2-40B4-BE49-F238E27FC236}">
                <a16:creationId xmlns:a16="http://schemas.microsoft.com/office/drawing/2014/main" id="{31ED3126-E187-6F31-DEB2-0C8AEE877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8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>
            <a:extLst>
              <a:ext uri="{FF2B5EF4-FFF2-40B4-BE49-F238E27FC236}">
                <a16:creationId xmlns:a16="http://schemas.microsoft.com/office/drawing/2014/main" id="{1AD741CA-FE5A-C79A-2C96-409F73C7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1"/>
          <a:stretch>
            <a:fillRect/>
          </a:stretch>
        </p:blipFill>
        <p:spPr bwMode="auto">
          <a:xfrm>
            <a:off x="0" y="41275"/>
            <a:ext cx="91440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8" name="Text Box 2">
            <a:extLst>
              <a:ext uri="{FF2B5EF4-FFF2-40B4-BE49-F238E27FC236}">
                <a16:creationId xmlns:a16="http://schemas.microsoft.com/office/drawing/2014/main" id="{08CAE11A-69F5-B67C-3023-421BC46D0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0"/>
            <a:ext cx="868680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>
                <a:solidFill>
                  <a:schemeClr val="bg1"/>
                </a:solidFill>
              </a:rPr>
              <a:t>MANEIRA – LUGAR – MODO</a:t>
            </a:r>
          </a:p>
        </p:txBody>
      </p:sp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27117BE7-9F6B-C253-A31F-A2E94F51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"/>
          <a:stretch>
            <a:fillRect/>
          </a:stretch>
        </p:blipFill>
        <p:spPr bwMode="auto">
          <a:xfrm>
            <a:off x="1143000" y="84138"/>
            <a:ext cx="7924800" cy="66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Text Box 3">
            <a:extLst>
              <a:ext uri="{FF2B5EF4-FFF2-40B4-BE49-F238E27FC236}">
                <a16:creationId xmlns:a16="http://schemas.microsoft.com/office/drawing/2014/main" id="{5AFB8F1E-779C-D8C6-0E39-E34AC10F7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17838"/>
            <a:ext cx="3968750" cy="201136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rgbClr val="FFFF99"/>
                </a:solidFill>
              </a:rPr>
              <a:t>COMO UM</a:t>
            </a:r>
          </a:p>
          <a:p>
            <a:r>
              <a:rPr lang="pt-BR" altLang="pt-BR" sz="7200">
                <a:solidFill>
                  <a:srgbClr val="FFFF99"/>
                </a:solidFill>
              </a:rPr>
              <a:t>FILHO</a:t>
            </a:r>
            <a:r>
              <a:rPr lang="pt-BR" altLang="pt-BR" sz="5400">
                <a:solidFill>
                  <a:srgbClr val="FFFF99"/>
                </a:solidFill>
              </a:rPr>
              <a:t>...</a:t>
            </a:r>
          </a:p>
        </p:txBody>
      </p:sp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>
            <a:extLst>
              <a:ext uri="{FF2B5EF4-FFF2-40B4-BE49-F238E27FC236}">
                <a16:creationId xmlns:a16="http://schemas.microsoft.com/office/drawing/2014/main" id="{87641B99-12D4-D3A2-E2C9-1648FE171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18786" name="Picture 2">
            <a:extLst>
              <a:ext uri="{FF2B5EF4-FFF2-40B4-BE49-F238E27FC236}">
                <a16:creationId xmlns:a16="http://schemas.microsoft.com/office/drawing/2014/main" id="{7D1771A1-F500-1ECA-EA79-B7DA0361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13750"/>
          <a:stretch>
            <a:fillRect/>
          </a:stretch>
        </p:blipFill>
        <p:spPr bwMode="auto">
          <a:xfrm>
            <a:off x="0" y="1093788"/>
            <a:ext cx="6019800" cy="57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8" name="Rectangle 4">
            <a:extLst>
              <a:ext uri="{FF2B5EF4-FFF2-40B4-BE49-F238E27FC236}">
                <a16:creationId xmlns:a16="http://schemas.microsoft.com/office/drawing/2014/main" id="{5D338626-BE42-B66B-D417-43525D9BA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44958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BF297385-2F0F-67CB-AC71-F1997F16F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395288"/>
            <a:ext cx="3738562" cy="34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>
                <a:solidFill>
                  <a:schemeClr val="tx1"/>
                </a:solidFill>
              </a:rPr>
              <a:t>..NOS </a:t>
            </a:r>
          </a:p>
          <a:p>
            <a:pPr algn="ctr"/>
            <a:r>
              <a:rPr lang="pt-BR" altLang="pt-BR" sz="6000">
                <a:solidFill>
                  <a:schemeClr val="tx1"/>
                </a:solidFill>
              </a:rPr>
              <a:t>BRAÇOS</a:t>
            </a:r>
          </a:p>
          <a:p>
            <a:pPr algn="ctr"/>
            <a:r>
              <a:rPr lang="pt-BR" altLang="pt-BR" sz="4000">
                <a:solidFill>
                  <a:schemeClr val="tx1"/>
                </a:solidFill>
              </a:rPr>
              <a:t>DO </a:t>
            </a:r>
          </a:p>
          <a:p>
            <a:pPr algn="ctr">
              <a:lnSpc>
                <a:spcPct val="90000"/>
              </a:lnSpc>
            </a:pPr>
            <a:r>
              <a:rPr lang="pt-BR" altLang="pt-BR" sz="8800">
                <a:solidFill>
                  <a:schemeClr val="tx1"/>
                </a:solidFill>
              </a:rPr>
              <a:t>PAI</a:t>
            </a:r>
          </a:p>
        </p:txBody>
      </p:sp>
    </p:spTree>
  </p:cSld>
  <p:clrMapOvr>
    <a:masterClrMapping/>
  </p:clrMapOvr>
  <p:transition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>
            <a:extLst>
              <a:ext uri="{FF2B5EF4-FFF2-40B4-BE49-F238E27FC236}">
                <a16:creationId xmlns:a16="http://schemas.microsoft.com/office/drawing/2014/main" id="{D8324172-008F-CB69-0D02-4735A6F01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16251"/>
          <a:stretch>
            <a:fillRect/>
          </a:stretch>
        </p:blipFill>
        <p:spPr bwMode="auto">
          <a:xfrm>
            <a:off x="0" y="0"/>
            <a:ext cx="575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0DE28272-B6D6-F3C6-ECC3-10BA372A8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412875"/>
            <a:ext cx="4648200" cy="3019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altLang="pt-BR" sz="4800"/>
              <a:t>A ORAÇÃO </a:t>
            </a:r>
          </a:p>
          <a:p>
            <a:pPr algn="r" eaLnBrk="0" hangingPunct="0"/>
            <a:r>
              <a:rPr lang="en-US" altLang="pt-BR" sz="4800"/>
              <a:t>É O MAIOR PRIVILÉGIO </a:t>
            </a:r>
          </a:p>
          <a:p>
            <a:pPr algn="r" eaLnBrk="0" hangingPunct="0"/>
            <a:r>
              <a:rPr lang="en-US" altLang="pt-BR" sz="4800"/>
              <a:t>DO CRISTÃO</a:t>
            </a:r>
            <a:endParaRPr lang="en-US" altLang="pt-BR" sz="3600"/>
          </a:p>
        </p:txBody>
      </p:sp>
    </p:spTree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95B5423E-43C4-BFA5-5DD9-D457AD1D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2613DB78-7DB1-020B-10B6-B7E2A5E36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02050"/>
            <a:ext cx="9220200" cy="3155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US" altLang="pt-BR" sz="3200"/>
              <a:t>“ </a:t>
            </a:r>
            <a:r>
              <a:rPr lang="en-US" altLang="pt-BR" sz="3200">
                <a:solidFill>
                  <a:schemeClr val="accent1"/>
                </a:solidFill>
              </a:rPr>
              <a:t>NÃO ANDEIS ANSIOSOS DE COISA ALGUMA</a:t>
            </a:r>
            <a:r>
              <a:rPr lang="en-US" altLang="pt-BR" sz="3200"/>
              <a:t>; EM TUDO, PORÉM, SEJAM CONHECIDAS, DIANTE DE DEUS, AS VOSSAS PETIÇÕES, PELA ORAÇÃO E PELA SÚPLICA, COM AÇÕES DE GRAÇA.” </a:t>
            </a:r>
          </a:p>
          <a:p>
            <a:pPr algn="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US" altLang="pt-BR" sz="2800">
                <a:solidFill>
                  <a:srgbClr val="FFFF99"/>
                </a:solidFill>
              </a:rPr>
              <a:t>Filpenses 4:6</a:t>
            </a:r>
          </a:p>
        </p:txBody>
      </p:sp>
    </p:spTree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id="{DE200626-F647-05B8-0E25-687D8997A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E2E289-C288-5D98-652D-F32A3A595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533400"/>
            <a:ext cx="533241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4800">
                <a:solidFill>
                  <a:schemeClr val="tx1"/>
                </a:solidFill>
              </a:rPr>
              <a:t>PODE CONFIAR</a:t>
            </a:r>
          </a:p>
          <a:p>
            <a:pPr algn="r"/>
            <a:r>
              <a:rPr lang="pt-BR" altLang="pt-BR" sz="4800">
                <a:solidFill>
                  <a:schemeClr val="tx1"/>
                </a:solidFill>
              </a:rPr>
              <a:t>NO PAI</a:t>
            </a:r>
          </a:p>
        </p:txBody>
      </p:sp>
    </p:spTree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>
            <a:extLst>
              <a:ext uri="{FF2B5EF4-FFF2-40B4-BE49-F238E27FC236}">
                <a16:creationId xmlns:a16="http://schemas.microsoft.com/office/drawing/2014/main" id="{06EBFF1B-56CD-34C5-7BED-35FF2BCA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t="8188" r="17267" b="46402"/>
          <a:stretch>
            <a:fillRect/>
          </a:stretch>
        </p:blipFill>
        <p:spPr bwMode="auto">
          <a:xfrm>
            <a:off x="0" y="0"/>
            <a:ext cx="9144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8A6087D5-5594-21F4-13F1-E4D4E57E0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257800"/>
            <a:ext cx="9144000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000"/>
              <a:t>JOSÉ NO EGITO FEZ DA PRISÃO UM LUGAR DE ORAÇÃO</a:t>
            </a:r>
          </a:p>
        </p:txBody>
      </p:sp>
    </p:spTree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1028">
            <a:extLst>
              <a:ext uri="{FF2B5EF4-FFF2-40B4-BE49-F238E27FC236}">
                <a16:creationId xmlns:a16="http://schemas.microsoft.com/office/drawing/2014/main" id="{5C64D50D-7FFA-8F0A-5A45-8196ECDCD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10118" r="8333" b="23550"/>
          <a:stretch>
            <a:fillRect/>
          </a:stretch>
        </p:blipFill>
        <p:spPr bwMode="auto">
          <a:xfrm>
            <a:off x="-76200" y="0"/>
            <a:ext cx="92202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Text Box 1029">
            <a:extLst>
              <a:ext uri="{FF2B5EF4-FFF2-40B4-BE49-F238E27FC236}">
                <a16:creationId xmlns:a16="http://schemas.microsoft.com/office/drawing/2014/main" id="{25745CCB-FD6A-8267-FE65-74BD84E55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5173663"/>
            <a:ext cx="59055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/>
              <a:t>DANIEL TAMBÉM</a:t>
            </a: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>
            <a:extLst>
              <a:ext uri="{FF2B5EF4-FFF2-40B4-BE49-F238E27FC236}">
                <a16:creationId xmlns:a16="http://schemas.microsoft.com/office/drawing/2014/main" id="{57096105-FA0D-237F-D26F-1ED2606F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>
            <a:fillRect/>
          </a:stretch>
        </p:blipFill>
        <p:spPr bwMode="auto">
          <a:xfrm>
            <a:off x="0" y="0"/>
            <a:ext cx="75184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Text Box 2">
            <a:extLst>
              <a:ext uri="{FF2B5EF4-FFF2-40B4-BE49-F238E27FC236}">
                <a16:creationId xmlns:a16="http://schemas.microsoft.com/office/drawing/2014/main" id="{002F022A-18D2-D03F-D450-584ADD7DC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17725"/>
            <a:ext cx="8001000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pt-BR" sz="4800">
                <a:effectLst>
                  <a:outerShdw blurRad="38100" dist="38100" dir="2700000" algn="tl">
                    <a:srgbClr val="000000"/>
                  </a:outerShdw>
                </a:effectLst>
              </a:rPr>
              <a:t>“E  chamou o Senhor Deus ao homem e lhe perguntou: 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altLang="pt-BR" sz="4800">
                <a:effectLst>
                  <a:outerShdw blurRad="38100" dist="38100" dir="2700000" algn="tl">
                    <a:srgbClr val="000000"/>
                  </a:outerShdw>
                </a:effectLst>
              </a:rPr>
              <a:t>Onde estás?”</a:t>
            </a:r>
            <a:r>
              <a:rPr lang="en-US" altLang="pt-BR" sz="5400"/>
              <a:t>        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D873D73A-D82F-D124-495B-1E40E2A78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835650"/>
            <a:ext cx="3863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3600">
                <a:solidFill>
                  <a:srgbClr val="FFFF99"/>
                </a:solidFill>
              </a:rPr>
              <a:t>Gênesis 3:9</a:t>
            </a:r>
            <a:endParaRPr lang="en-US" altLang="pt-BR" sz="360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>
            <a:extLst>
              <a:ext uri="{FF2B5EF4-FFF2-40B4-BE49-F238E27FC236}">
                <a16:creationId xmlns:a16="http://schemas.microsoft.com/office/drawing/2014/main" id="{0F5EA9F6-D128-026C-921B-A5511FA31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81688"/>
            <a:ext cx="8531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/>
              <a:t>JOÃO NA ILHA DE PATMOS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8ABFA1BE-8DC9-31EA-C1F8-E8723AAA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21680"/>
          <a:stretch>
            <a:fillRect/>
          </a:stretch>
        </p:blipFill>
        <p:spPr bwMode="auto">
          <a:xfrm>
            <a:off x="0" y="0"/>
            <a:ext cx="9144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>
            <a:extLst>
              <a:ext uri="{FF2B5EF4-FFF2-40B4-BE49-F238E27FC236}">
                <a16:creationId xmlns:a16="http://schemas.microsoft.com/office/drawing/2014/main" id="{FCBFFB31-0334-3A1F-7357-5C965D24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263"/>
            <a:ext cx="8153400" cy="678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069871E9-9A05-D0FB-07F5-A5DA45332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6324600" cy="14319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4400"/>
              <a:t>JESUS É NOSSO EXEMPLO</a:t>
            </a:r>
            <a:endParaRPr lang="en-US" altLang="pt-BR" sz="4000"/>
          </a:p>
        </p:txBody>
      </p:sp>
    </p:spTree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DC8509AA-B0E6-424F-C74D-8ABC15C9A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Text Box 3">
            <a:extLst>
              <a:ext uri="{FF2B5EF4-FFF2-40B4-BE49-F238E27FC236}">
                <a16:creationId xmlns:a16="http://schemas.microsoft.com/office/drawing/2014/main" id="{CC74B078-EE47-6FCE-2C7C-61FE2EC48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76600"/>
            <a:ext cx="762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pt-BR" sz="4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636" name="Text Box 4">
            <a:extLst>
              <a:ext uri="{FF2B5EF4-FFF2-40B4-BE49-F238E27FC236}">
                <a16:creationId xmlns:a16="http://schemas.microsoft.com/office/drawing/2014/main" id="{D7F04730-A885-397D-0B0A-3C771818F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02250"/>
            <a:ext cx="8915400" cy="15557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800"/>
              <a:t>JESUS NO GETSÊMANI EM ORAÇÃO</a:t>
            </a:r>
          </a:p>
        </p:txBody>
      </p:sp>
    </p:spTree>
  </p:cSld>
  <p:clrMapOvr>
    <a:masterClrMapping/>
  </p:clrMapOvr>
  <p:transition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>
            <a:extLst>
              <a:ext uri="{FF2B5EF4-FFF2-40B4-BE49-F238E27FC236}">
                <a16:creationId xmlns:a16="http://schemas.microsoft.com/office/drawing/2014/main" id="{E7F35F5C-2316-CF69-08C5-CA74E085F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699452FD-AB06-48C2-314F-7F99EE1D4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6905625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/>
              <a:t>SENHOR, SOCORRA-ME!</a:t>
            </a:r>
          </a:p>
        </p:txBody>
      </p:sp>
    </p:spTree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E904FC10-8536-CE51-AF44-00C0913B3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>
            <a:fillRect/>
          </a:stretch>
        </p:blipFill>
        <p:spPr bwMode="auto">
          <a:xfrm>
            <a:off x="1905000" y="0"/>
            <a:ext cx="4919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Text Box 3">
            <a:extLst>
              <a:ext uri="{FF2B5EF4-FFF2-40B4-BE49-F238E27FC236}">
                <a16:creationId xmlns:a16="http://schemas.microsoft.com/office/drawing/2014/main" id="{A8D692F2-C677-95A9-8E4E-79DE92501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6905625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/>
              <a:t>SENHOR, SOCORRA-ME!</a:t>
            </a:r>
          </a:p>
        </p:txBody>
      </p:sp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>
            <a:extLst>
              <a:ext uri="{FF2B5EF4-FFF2-40B4-BE49-F238E27FC236}">
                <a16:creationId xmlns:a16="http://schemas.microsoft.com/office/drawing/2014/main" id="{27174FB5-59C1-7919-AD07-FA77016D5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6" name="Text Box 2">
            <a:extLst>
              <a:ext uri="{FF2B5EF4-FFF2-40B4-BE49-F238E27FC236}">
                <a16:creationId xmlns:a16="http://schemas.microsoft.com/office/drawing/2014/main" id="{3AA73D91-8B9D-80D3-81BD-F7F31451A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6905625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/>
              <a:t>SENHOR, SOCORRA-ME!</a:t>
            </a:r>
          </a:p>
        </p:txBody>
      </p:sp>
    </p:spTree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872D51FA-1523-8802-17DA-6F0CBAA27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5882" r="5885" b="4706"/>
          <a:stretch>
            <a:fillRect/>
          </a:stretch>
        </p:blipFill>
        <p:spPr bwMode="auto">
          <a:xfrm>
            <a:off x="0" y="0"/>
            <a:ext cx="5711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3">
            <a:extLst>
              <a:ext uri="{FF2B5EF4-FFF2-40B4-BE49-F238E27FC236}">
                <a16:creationId xmlns:a16="http://schemas.microsoft.com/office/drawing/2014/main" id="{1AAA67B6-4989-D6DA-9686-DEF7E8261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981200"/>
            <a:ext cx="3505200" cy="28384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/>
              <a:t>“Não sou dono do mundo, mas sou filho do dono”</a:t>
            </a:r>
          </a:p>
        </p:txBody>
      </p:sp>
    </p:spTree>
  </p:cSld>
  <p:clrMapOvr>
    <a:masterClrMapping/>
  </p:clrMapOvr>
  <p:transition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93DBC184-84E2-7A1C-4FC4-80534FE6F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 Box 3">
            <a:extLst>
              <a:ext uri="{FF2B5EF4-FFF2-40B4-BE49-F238E27FC236}">
                <a16:creationId xmlns:a16="http://schemas.microsoft.com/office/drawing/2014/main" id="{E7A216BA-395A-5679-D4D9-045DD7094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57991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chemeClr val="tx1"/>
                </a:solidFill>
              </a:rPr>
              <a:t>ELE OUVE VOCÊ...</a:t>
            </a:r>
          </a:p>
        </p:txBody>
      </p:sp>
    </p:spTree>
  </p:cSld>
  <p:clrMapOvr>
    <a:masterClrMapping/>
  </p:clrMapOvr>
  <p:transition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D00474FA-93DD-5502-7B32-576F8B0C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FBC78932-A801-7A65-2BF2-0F310BE80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80125"/>
            <a:ext cx="5719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>
                <a:solidFill>
                  <a:schemeClr val="tx1"/>
                </a:solidFill>
              </a:rPr>
              <a:t>...PODE ACREDITAR</a:t>
            </a:r>
          </a:p>
        </p:txBody>
      </p:sp>
    </p:spTree>
  </p:cSld>
  <p:clrMapOvr>
    <a:masterClrMapping/>
  </p:clrMapOvr>
  <p:transition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79B4C562-138A-4E56-98C7-693F6B17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>
            <a:extLst>
              <a:ext uri="{FF2B5EF4-FFF2-40B4-BE49-F238E27FC236}">
                <a16:creationId xmlns:a16="http://schemas.microsoft.com/office/drawing/2014/main" id="{B6B42342-9C74-BF98-FA82-FB4C25D5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5D0DB599-6132-964A-46C5-761EC312F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86225"/>
            <a:ext cx="8763000" cy="27717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pt-BR" altLang="pt-BR" sz="4400"/>
              <a:t>ANTES DO PECADO, </a:t>
            </a:r>
          </a:p>
          <a:p>
            <a:pPr algn="r" eaLnBrk="0" hangingPunct="0"/>
            <a:r>
              <a:rPr lang="pt-BR" altLang="pt-BR" sz="4400"/>
              <a:t>DEUS FALAVA </a:t>
            </a:r>
          </a:p>
          <a:p>
            <a:pPr algn="r" eaLnBrk="0" hangingPunct="0"/>
            <a:r>
              <a:rPr lang="pt-BR" altLang="pt-BR" sz="4400">
                <a:solidFill>
                  <a:schemeClr val="bg1"/>
                </a:solidFill>
              </a:rPr>
              <a:t>FACE A FACE</a:t>
            </a:r>
            <a:r>
              <a:rPr lang="pt-BR" altLang="pt-BR" sz="4400">
                <a:solidFill>
                  <a:srgbClr val="D3CE00"/>
                </a:solidFill>
              </a:rPr>
              <a:t> </a:t>
            </a:r>
          </a:p>
          <a:p>
            <a:pPr algn="r" eaLnBrk="0" hangingPunct="0"/>
            <a:r>
              <a:rPr lang="pt-BR" altLang="pt-BR" sz="4400"/>
              <a:t>COM O HOMEM</a:t>
            </a: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24340CF9-E611-4EFC-880C-39668D414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7273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pt-BR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>
            <a:extLst>
              <a:ext uri="{FF2B5EF4-FFF2-40B4-BE49-F238E27FC236}">
                <a16:creationId xmlns:a16="http://schemas.microsoft.com/office/drawing/2014/main" id="{E3DC0DC6-C481-DA3B-AE81-5EB8B97A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 b="47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ext Box 4">
            <a:extLst>
              <a:ext uri="{FF2B5EF4-FFF2-40B4-BE49-F238E27FC236}">
                <a16:creationId xmlns:a16="http://schemas.microsoft.com/office/drawing/2014/main" id="{48A0997D-321D-B18C-6C50-511026C9E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968875"/>
            <a:ext cx="8077200" cy="1555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800">
                <a:effectLst>
                  <a:outerShdw blurRad="38100" dist="38100" dir="2700000" algn="tl">
                    <a:srgbClr val="000000"/>
                  </a:outerShdw>
                </a:effectLst>
              </a:rPr>
              <a:t>DEUS FEZ UM MUNDO COMUNICATIVO...</a:t>
            </a:r>
          </a:p>
        </p:txBody>
      </p:sp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4" name="Picture 1030">
            <a:extLst>
              <a:ext uri="{FF2B5EF4-FFF2-40B4-BE49-F238E27FC236}">
                <a16:creationId xmlns:a16="http://schemas.microsoft.com/office/drawing/2014/main" id="{D9730746-0F33-9EC0-BF4F-11A0EAF0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r="8977" b="33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1027">
            <a:extLst>
              <a:ext uri="{FF2B5EF4-FFF2-40B4-BE49-F238E27FC236}">
                <a16:creationId xmlns:a16="http://schemas.microsoft.com/office/drawing/2014/main" id="{F5280926-49AD-B748-3101-FB3402C5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6200"/>
            <a:ext cx="8077200" cy="17367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pt-BR" sz="5400">
                <a:effectLst>
                  <a:outerShdw blurRad="38100" dist="38100" dir="2700000" algn="tl">
                    <a:srgbClr val="000000"/>
                  </a:outerShdw>
                </a:effectLst>
              </a:rPr>
              <a:t>...COM OS MAIS </a:t>
            </a:r>
          </a:p>
          <a:p>
            <a:pPr algn="ctr" eaLnBrk="0" hangingPunct="0"/>
            <a:r>
              <a:rPr lang="en-US" altLang="pt-BR" sz="5400">
                <a:effectLst>
                  <a:outerShdw blurRad="38100" dist="38100" dir="2700000" algn="tl">
                    <a:srgbClr val="000000"/>
                  </a:outerShdw>
                </a:effectLst>
              </a:rPr>
              <a:t>VARIADOS SONS...</a:t>
            </a:r>
          </a:p>
        </p:txBody>
      </p:sp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A08499BC-F353-38EF-E1BC-6FDEBC6F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Text Box 3">
            <a:extLst>
              <a:ext uri="{FF2B5EF4-FFF2-40B4-BE49-F238E27FC236}">
                <a16:creationId xmlns:a16="http://schemas.microsoft.com/office/drawing/2014/main" id="{0F015CE0-4FE6-1EF0-E099-576663D3F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"/>
            <a:ext cx="8077200" cy="1555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800">
                <a:effectLst>
                  <a:outerShdw blurRad="38100" dist="38100" dir="2700000" algn="tl">
                    <a:srgbClr val="000000"/>
                  </a:outerShdw>
                </a:effectLst>
              </a:rPr>
              <a:t>...PARA OS RELACIONAMENTOS</a:t>
            </a: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>
            <a:extLst>
              <a:ext uri="{FF2B5EF4-FFF2-40B4-BE49-F238E27FC236}">
                <a16:creationId xmlns:a16="http://schemas.microsoft.com/office/drawing/2014/main" id="{6F75AE6F-E8A3-11EF-9751-D0E71796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947A8A1E-662B-47AD-B658-3FE99B687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00600"/>
            <a:ext cx="8458200" cy="17399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3600"/>
              <a:t>A NATUREZA É UMA GRANDIOSA ORQUESTRA CUJO REGENTE É O CRIADOR</a:t>
            </a:r>
          </a:p>
        </p:txBody>
      </p:sp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Chave e fechadura">
  <a:themeElements>
    <a:clrScheme name="">
      <a:dk1>
        <a:srgbClr val="000000"/>
      </a:dk1>
      <a:lt1>
        <a:srgbClr val="FFFF99"/>
      </a:lt1>
      <a:dk2>
        <a:srgbClr val="800000"/>
      </a:dk2>
      <a:lt2>
        <a:srgbClr val="FFFF66"/>
      </a:lt2>
      <a:accent1>
        <a:srgbClr val="EEB00B"/>
      </a:accent1>
      <a:accent2>
        <a:srgbClr val="6600CC"/>
      </a:accent2>
      <a:accent3>
        <a:srgbClr val="FFFFCA"/>
      </a:accent3>
      <a:accent4>
        <a:srgbClr val="000000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Chave e fechadur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Chave e fechadura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ve e fechadura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ve e fechadura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ve e fechadura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ve e fechadura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ve e fechadura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Office\Templates\Estruturas de apresentação\Chave e fechadura.pot</Template>
  <TotalTime>1193</TotalTime>
  <Words>496</Words>
  <Application>Microsoft Office PowerPoint</Application>
  <PresentationFormat>Apresentação na tela (4:3)</PresentationFormat>
  <Paragraphs>96</Paragraphs>
  <Slides>49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4" baseType="lpstr">
      <vt:lpstr>Times New Roman</vt:lpstr>
      <vt:lpstr>Symbol</vt:lpstr>
      <vt:lpstr>Arial Black</vt:lpstr>
      <vt:lpstr>Arial</vt:lpstr>
      <vt:lpstr>Chave e fechadura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Poder da Oração</dc:title>
  <dc:creator>Armando Setembrino Nascimento</dc:creator>
  <cp:lastModifiedBy>Pr. Marcelo Carvalho</cp:lastModifiedBy>
  <cp:revision>90</cp:revision>
  <dcterms:created xsi:type="dcterms:W3CDTF">2000-04-28T14:41:00Z</dcterms:created>
  <dcterms:modified xsi:type="dcterms:W3CDTF">2022-05-19T08:54:19Z</dcterms:modified>
</cp:coreProperties>
</file>