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7" r:id="rId1"/>
  </p:sldMasterIdLst>
  <p:notesMasterIdLst>
    <p:notesMasterId r:id="rId46"/>
  </p:notesMasterIdLst>
  <p:sldIdLst>
    <p:sldId id="338" r:id="rId2"/>
    <p:sldId id="339" r:id="rId3"/>
    <p:sldId id="342" r:id="rId4"/>
    <p:sldId id="256" r:id="rId5"/>
    <p:sldId id="326" r:id="rId6"/>
    <p:sldId id="321" r:id="rId7"/>
    <p:sldId id="322" r:id="rId8"/>
    <p:sldId id="323" r:id="rId9"/>
    <p:sldId id="324" r:id="rId10"/>
    <p:sldId id="325" r:id="rId11"/>
    <p:sldId id="320" r:id="rId12"/>
    <p:sldId id="272" r:id="rId13"/>
    <p:sldId id="315" r:id="rId14"/>
    <p:sldId id="257" r:id="rId15"/>
    <p:sldId id="264" r:id="rId16"/>
    <p:sldId id="318" r:id="rId17"/>
    <p:sldId id="258" r:id="rId18"/>
    <p:sldId id="334" r:id="rId19"/>
    <p:sldId id="337" r:id="rId20"/>
    <p:sldId id="335" r:id="rId21"/>
    <p:sldId id="316" r:id="rId22"/>
    <p:sldId id="266" r:id="rId23"/>
    <p:sldId id="263" r:id="rId24"/>
    <p:sldId id="265" r:id="rId25"/>
    <p:sldId id="317" r:id="rId26"/>
    <p:sldId id="336" r:id="rId27"/>
    <p:sldId id="259" r:id="rId28"/>
    <p:sldId id="261" r:id="rId29"/>
    <p:sldId id="293" r:id="rId30"/>
    <p:sldId id="281" r:id="rId31"/>
    <p:sldId id="296" r:id="rId32"/>
    <p:sldId id="282" r:id="rId33"/>
    <p:sldId id="285" r:id="rId34"/>
    <p:sldId id="295" r:id="rId35"/>
    <p:sldId id="319" r:id="rId36"/>
    <p:sldId id="329" r:id="rId37"/>
    <p:sldId id="333" r:id="rId38"/>
    <p:sldId id="331" r:id="rId39"/>
    <p:sldId id="332" r:id="rId40"/>
    <p:sldId id="327" r:id="rId41"/>
    <p:sldId id="328" r:id="rId42"/>
    <p:sldId id="294" r:id="rId43"/>
    <p:sldId id="314" r:id="rId44"/>
    <p:sldId id="341" r:id="rId45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7"/>
      <p:bold r:id="rId48"/>
      <p:italic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333333"/>
    <a:srgbClr val="010000"/>
    <a:srgbClr val="99FF33"/>
    <a:srgbClr val="CCFF99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9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7A7422C-69E9-10F7-D5A2-7A3E4048A5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8390560-895F-B979-791C-A9A1526574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C29742B4-2BA6-ED96-4146-C13CCBDFF1F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908F9293-6D69-56DF-457B-2B02192361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0"/>
            <a:r>
              <a:rPr lang="pt-BR" altLang="pt-BR"/>
              <a:t>Segundo nível</a:t>
            </a:r>
          </a:p>
          <a:p>
            <a:pPr lvl="0"/>
            <a:r>
              <a:rPr lang="pt-BR" altLang="pt-BR"/>
              <a:t>Terceiro nível</a:t>
            </a:r>
          </a:p>
          <a:p>
            <a:pPr lvl="0"/>
            <a:r>
              <a:rPr lang="pt-BR" altLang="pt-BR"/>
              <a:t>Quarto nível</a:t>
            </a:r>
          </a:p>
          <a:p>
            <a:pPr lvl="0"/>
            <a:r>
              <a:rPr lang="pt-BR" altLang="pt-BR"/>
              <a:t>Quinto nível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49FE8662-06CE-19EC-9C85-06632396EE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1A5466A-7D0D-C5CA-2F74-55E691A50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9C5E78B6-0D3E-4712-8001-892AF836EA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69675F-9152-EFE2-08FD-DD40E9D66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C2274-1D8D-418A-938F-D1AA601B6D81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8BCD654-9E21-D7BB-3B46-11BD20AA80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133DC6D-D8BE-99F1-8247-B3925758F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kumimoji="0" lang="pt-BR" altLang="pt-BR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01876-D398-611E-525C-CC43A2AC2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87F928-448C-ACAF-95A4-2EA792720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4B2F8D-14A5-17D6-6A33-BF72715D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CB7BA-BE5C-3649-A8FE-0CEB6BBC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966333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180A4-4A73-CFA2-9BF3-32526E97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5DF4B8-F851-CE21-0827-793FB43D1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914431-5A06-31EA-EB9D-477DF5E1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50E7A-72BF-8881-7E18-BC23BF1C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82631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E3F0D1-A86E-89C1-2717-AA7014C0B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E63D18-D46F-24DB-B786-D31487475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87BB83-2B1E-197D-675A-9CC3FED2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37CC39-ADD9-68BC-675D-0DCA408F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200715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ACDBB-F5AD-215F-9CF8-C1E6CF8B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E5E23-0D1D-33C6-8303-29974B04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C0C77B-E5BC-1F85-4B75-D2B4AD83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49AF8-3F68-C807-5C7D-24A49461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51599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BFE98-25FC-A180-F17E-1093584F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91B157-A4D7-4BFD-8ECA-8FCC6572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2CD3B4-9B86-2358-7749-3AA533BB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68B5C6-8358-2B84-F0A3-A42F62A4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1347247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294A2-8F26-FC93-5C9A-AE0F76AB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54DE18-5E0A-B9CB-B7A1-3A5410F62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BDB00F-996C-8CD6-48B1-47615109D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6BC86-63A9-D9FF-48C2-FE56CCCA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94D44D-8BFB-7C97-EC2E-0EABC8A5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876117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3DF8C-8BB9-A249-30F2-93E1147C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0E2CFE-9F38-1653-D025-D240503E4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CB6B6E-C221-7F91-6C14-80E8BCAE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FB85BB-4FAD-67BA-CF59-A6C285004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C3E506-97C7-8CCF-E5BF-8E2D445AC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FA68C3-86E8-D619-1637-CA8692CF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F591BF-ED8D-4651-6ED5-FB947417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165262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F37BC-2B49-34D6-7187-48D7ACE3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5E61E2-5F77-9F87-8A5B-86F61F51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54DB0D-C594-BCD0-FA2F-09247AE6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57473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923295-F4E0-D5A8-99B8-07D73FEE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D2C57A-8982-DD58-9E21-B78E01B9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2003309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CE398-1536-C10C-A939-DA64E478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587908-1767-1CD1-E1B1-1EB705B8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AD0127-DCBD-BEE6-1C5B-F37AF5C2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8A9A1C-5EAA-34CF-0323-283E63A6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10F42-91FD-D734-5CCC-F32108D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5616202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FA64B-1A68-2E52-BA98-79E187CC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66C085-39E6-3684-5225-B3DC7AE50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9B7214-ADE9-C77A-916A-8556701DE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A5A39F-611B-71AF-9AF4-D1CBDAB0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A12159-CCA1-915B-6D04-8959B563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9428566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1" name="Rectangle 35">
            <a:extLst>
              <a:ext uri="{FF2B5EF4-FFF2-40B4-BE49-F238E27FC236}">
                <a16:creationId xmlns:a16="http://schemas.microsoft.com/office/drawing/2014/main" id="{7510D4EE-6792-B5F3-97E3-6A26E9499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80932" name="Rectangle 36">
            <a:extLst>
              <a:ext uri="{FF2B5EF4-FFF2-40B4-BE49-F238E27FC236}">
                <a16:creationId xmlns:a16="http://schemas.microsoft.com/office/drawing/2014/main" id="{E67C4297-C838-FF73-E1B3-F21F4A745B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5A5BC8BE-4CDD-6346-AA94-B1F0301D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>
            <a:extLst>
              <a:ext uri="{FF2B5EF4-FFF2-40B4-BE49-F238E27FC236}">
                <a16:creationId xmlns:a16="http://schemas.microsoft.com/office/drawing/2014/main" id="{41622FF6-4E26-E96B-F649-B6FA7D9B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89" r="10834" b="14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Text Box 2">
            <a:extLst>
              <a:ext uri="{FF2B5EF4-FFF2-40B4-BE49-F238E27FC236}">
                <a16:creationId xmlns:a16="http://schemas.microsoft.com/office/drawing/2014/main" id="{3F48C64E-61E8-04D5-FC37-85188066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75"/>
            <a:ext cx="9144000" cy="2597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4000"/>
              <a:t>“Não vos enganeis: de Deus não se zomba; pois aquilo que o homem semear, isso também colherá.”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Gálatas 6:7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2E6AFEC5-0421-8314-F432-14CA28BC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Text Box 2">
            <a:extLst>
              <a:ext uri="{FF2B5EF4-FFF2-40B4-BE49-F238E27FC236}">
                <a16:creationId xmlns:a16="http://schemas.microsoft.com/office/drawing/2014/main" id="{74237F97-66E8-C432-AC30-AB88084D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9144000" cy="29194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pt-BR" altLang="pt-BR" sz="3600"/>
              <a:t>“Toda boa dádiva e todo dom perfeito são lá do alto, descendo do Pai das luzes, em quem não pode existir </a:t>
            </a:r>
            <a:r>
              <a:rPr lang="pt-BR" altLang="pt-BR" sz="3600">
                <a:solidFill>
                  <a:srgbClr val="99FF33"/>
                </a:solidFill>
              </a:rPr>
              <a:t>variação ou sombra de mudança</a:t>
            </a:r>
            <a:r>
              <a:rPr lang="pt-BR" altLang="pt-BR" sz="3600"/>
              <a:t>.”  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pt-BR" altLang="pt-BR" sz="2400">
                <a:solidFill>
                  <a:srgbClr val="FFFF99"/>
                </a:solidFill>
              </a:rPr>
              <a:t>Tiago 1:17</a:t>
            </a: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D51A95DE-F3F8-D6B3-CFFB-15A6C57F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6250"/>
          <a:stretch>
            <a:fillRect/>
          </a:stretch>
        </p:blipFill>
        <p:spPr bwMode="auto">
          <a:xfrm>
            <a:off x="0" y="-1588"/>
            <a:ext cx="9144000" cy="68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39AC091A-A8EF-7F67-C948-9AAA544AB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75125"/>
            <a:ext cx="9144000" cy="2682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/>
              <a:t>“Bem-aventurado o homem que não anda no conselho dos ímpios... Antes, o seu prazer está na </a:t>
            </a:r>
            <a:r>
              <a:rPr lang="pt-BR" altLang="pt-BR" sz="3200">
                <a:solidFill>
                  <a:srgbClr val="99FF33"/>
                </a:solidFill>
              </a:rPr>
              <a:t>lei do Senhor</a:t>
            </a:r>
            <a:r>
              <a:rPr lang="pt-BR" altLang="pt-BR" sz="3200"/>
              <a:t>, e na Sua lei medita de dia e de noite.”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Salmos 1:1,2</a:t>
            </a:r>
            <a:endParaRPr lang="pt-BR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5502824A-4376-FF57-C373-2F9F4924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Text Box 3">
            <a:extLst>
              <a:ext uri="{FF2B5EF4-FFF2-40B4-BE49-F238E27FC236}">
                <a16:creationId xmlns:a16="http://schemas.microsoft.com/office/drawing/2014/main" id="{0E0DBBC9-9ED0-6C57-8A4F-2D4508A0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6388"/>
            <a:ext cx="5715000" cy="41132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200" b="1">
                <a:solidFill>
                  <a:srgbClr val="66FF66"/>
                </a:solidFill>
              </a:rPr>
              <a:t>“ A LEI DO SENHOR É </a:t>
            </a:r>
            <a:r>
              <a:rPr lang="en-US" altLang="pt-BR" sz="3200" b="1">
                <a:solidFill>
                  <a:srgbClr val="FF0000"/>
                </a:solidFill>
              </a:rPr>
              <a:t>PERFEITA</a:t>
            </a:r>
            <a:r>
              <a:rPr lang="en-US" altLang="pt-BR" sz="3200" b="1">
                <a:solidFill>
                  <a:srgbClr val="66FF66"/>
                </a:solidFill>
              </a:rPr>
              <a:t> E RESTAURA A ALMA; O TESTEMUNHO DO SENHOR É FIEL E DÁ SABEDORIA AOS SÍMPLICES”</a:t>
            </a:r>
            <a:r>
              <a:rPr lang="en-US" altLang="pt-BR" sz="3600" b="1">
                <a:solidFill>
                  <a:srgbClr val="66FF66"/>
                </a:solidFill>
              </a:rPr>
              <a:t>   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 sz="2400" b="1">
                <a:solidFill>
                  <a:srgbClr val="FFFFFF"/>
                </a:solidFill>
              </a:rPr>
              <a:t>SALMOS 19:7</a:t>
            </a:r>
            <a:endParaRPr lang="en-US" altLang="pt-BR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386E6862-699F-1920-2B1E-69BF75BA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8E3A67A7-F77A-4170-05B0-33F19387B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242888"/>
            <a:ext cx="6616700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/>
              <a:t>10 MANDAMENTOS</a:t>
            </a: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142B521F-82E8-BBDF-DDA6-CAA900F7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5B48A627-9BA1-2724-722E-5B524BEF8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60350"/>
            <a:ext cx="5580062" cy="60420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FF99"/>
                </a:solidFill>
              </a:rPr>
              <a:t>“ E, TENDO ACABADO DE FALAR COM ELE  NO MONTE SINAI, DEU A MOÍSES AS DUAS TÁBUAS DO TESTEMUNHO, TÁBUAS DE PEDRA,</a:t>
            </a:r>
            <a:r>
              <a:rPr lang="en-US" altLang="pt-BR" sz="3600">
                <a:solidFill>
                  <a:schemeClr val="tx1"/>
                </a:solidFill>
              </a:rPr>
              <a:t> </a:t>
            </a:r>
            <a:r>
              <a:rPr lang="en-US" altLang="pt-BR" sz="3600"/>
              <a:t>ESCRITAS PELO DEDO DE DEUS.”</a:t>
            </a:r>
            <a:r>
              <a:rPr lang="en-US" altLang="pt-BR" sz="3600">
                <a:solidFill>
                  <a:schemeClr val="tx1"/>
                </a:solidFill>
              </a:rPr>
              <a:t>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 sz="2000">
                <a:solidFill>
                  <a:srgbClr val="FFFFFF"/>
                </a:solidFill>
              </a:rPr>
              <a:t>ÊXODO 31:18</a:t>
            </a:r>
            <a:endParaRPr lang="en-US" altLang="pt-B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63913D38-79D3-9F84-3AF6-D6BD4C1A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5F3C6242-100E-138C-F527-6F5E4B5D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0C5D5AD6-6FE8-92B1-3F50-50577323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Text Box 2">
            <a:extLst>
              <a:ext uri="{FF2B5EF4-FFF2-40B4-BE49-F238E27FC236}">
                <a16:creationId xmlns:a16="http://schemas.microsoft.com/office/drawing/2014/main" id="{EF929177-E000-03C3-DCC5-CF13BCF39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4679950" cy="46593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rgbClr val="FFFFFF"/>
                </a:solidFill>
              </a:rPr>
              <a:t>“A Tua justiça é justiça eterna, e a Tua lei é a própria verdade.”</a:t>
            </a:r>
            <a:r>
              <a:rPr lang="pt-BR" altLang="pt-BR" sz="4000">
                <a:solidFill>
                  <a:srgbClr val="FFFFFF"/>
                </a:solidFill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</a:rPr>
              <a:t>Salmos 119:142</a:t>
            </a: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>
            <a:extLst>
              <a:ext uri="{FF2B5EF4-FFF2-40B4-BE49-F238E27FC236}">
                <a16:creationId xmlns:a16="http://schemas.microsoft.com/office/drawing/2014/main" id="{471E9942-5624-D3D2-16E2-02D76C11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098D8AB7-109D-13B2-65C0-EE1FAFF8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822325"/>
            <a:ext cx="7972425" cy="10064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/>
              <a:t>COMO TER A PAZ?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C95B4862-DD01-1CB1-7F35-59DF5A5C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>
            <a:extLst>
              <a:ext uri="{FF2B5EF4-FFF2-40B4-BE49-F238E27FC236}">
                <a16:creationId xmlns:a16="http://schemas.microsoft.com/office/drawing/2014/main" id="{A79C5805-4541-1579-2634-50A4B6E7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>
            <a:extLst>
              <a:ext uri="{FF2B5EF4-FFF2-40B4-BE49-F238E27FC236}">
                <a16:creationId xmlns:a16="http://schemas.microsoft.com/office/drawing/2014/main" id="{281DAF14-D026-8CA6-CFAF-F1E2F41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95275"/>
            <a:ext cx="6400800" cy="3781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4000"/>
              <a:t>“GRANDE É A PAZ DOS QUE AMAM A TUA LEI: E PARA ELES NÃO HÁ TROPEÇO”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>
                <a:solidFill>
                  <a:srgbClr val="FFFF99"/>
                </a:solidFill>
              </a:rPr>
              <a:t>SALMOS 119:165</a:t>
            </a:r>
            <a:endParaRPr lang="en-US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>
            <a:extLst>
              <a:ext uri="{FF2B5EF4-FFF2-40B4-BE49-F238E27FC236}">
                <a16:creationId xmlns:a16="http://schemas.microsoft.com/office/drawing/2014/main" id="{26FEC3F2-F875-0B80-E83A-18B2827C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>
            <a:extLst>
              <a:ext uri="{FF2B5EF4-FFF2-40B4-BE49-F238E27FC236}">
                <a16:creationId xmlns:a16="http://schemas.microsoft.com/office/drawing/2014/main" id="{CE5EF366-FBE1-4109-3586-B0D28888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341438"/>
            <a:ext cx="4881563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6000"/>
              <a:t>QUAL É </a:t>
            </a:r>
          </a:p>
          <a:p>
            <a:pPr algn="r"/>
            <a:r>
              <a:rPr lang="pt-BR" altLang="pt-BR" sz="6000"/>
              <a:t>A FUNÇÃO </a:t>
            </a:r>
          </a:p>
          <a:p>
            <a:pPr algn="r"/>
            <a:r>
              <a:rPr lang="pt-BR" altLang="pt-BR" sz="6000"/>
              <a:t>DA LEI?</a:t>
            </a: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AAA736CC-A375-C7C8-C074-663F026C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624"/>
          <a:stretch>
            <a:fillRect/>
          </a:stretch>
        </p:blipFill>
        <p:spPr bwMode="auto">
          <a:xfrm>
            <a:off x="0" y="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6EF510BC-17BA-4298-E473-41B9DCB3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47738"/>
            <a:ext cx="5181600" cy="5910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3200"/>
              <a:t>“QUE DIREMOS , ENTÃO? A LEI SERIA PECADO? NÃO. MAS EU SÓ CONHECI O PECADO PELA LEI. ASSIM, EU NÃO TERIA CONHECIDO A CONCUPISCÊNCIA SE A LEI NÃO ME TIVESSE DITO: NÃO COBIÇARÁS.”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2000">
                <a:solidFill>
                  <a:srgbClr val="FFFF99"/>
                </a:solidFill>
              </a:rPr>
              <a:t>ROMANOS 7:7</a:t>
            </a:r>
          </a:p>
        </p:txBody>
      </p:sp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63464B39-ED81-F702-4F76-BF0EE6FE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759123FF-5463-B2B2-AB3E-1CE573FA5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2763"/>
            <a:ext cx="5113337" cy="30607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2400"/>
              <a:t>“ PORQUE DEUS AMOU O MUNDO DE TAL MANEIRA QUE DEU O SEU FILHO UNIGÊNITO, PARA QUE TODO AQUELE QUE NELE CRÊ NÃO PEREÇA, MAS TENHA A VIDA ETERNA.”</a:t>
            </a:r>
            <a:r>
              <a:rPr lang="en-US" altLang="pt-BR" sz="2000"/>
              <a:t>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 sz="1800">
                <a:solidFill>
                  <a:srgbClr val="FFFFFF"/>
                </a:solidFill>
              </a:rPr>
              <a:t>JOÃO 3:16</a:t>
            </a:r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EB0ED192-BC9A-3488-26A8-004F91E9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C49E9DA-15D5-2FBD-EEB5-BB8695ED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60350"/>
            <a:ext cx="6481762" cy="29479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pt-BR">
                <a:solidFill>
                  <a:srgbClr val="FFFFFF"/>
                </a:solidFill>
              </a:rPr>
              <a:t>“ SE CONFESSARMOS NOSSOS PECADOS, ELE É FIEL E JUSTO PARA PERDOAR NOSSOS PECADOS, E NOS PURIFICAR DE TODA INJUSTIÇA.”</a:t>
            </a:r>
            <a:r>
              <a:rPr lang="en-US" altLang="pt-BR" sz="3200">
                <a:solidFill>
                  <a:srgbClr val="FFFFFF"/>
                </a:solidFill>
              </a:rPr>
              <a:t>  </a:t>
            </a:r>
          </a:p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endParaRPr lang="en-US" altLang="pt-BR" sz="2400">
              <a:solidFill>
                <a:srgbClr val="FFFFFF"/>
              </a:solidFill>
            </a:endParaRPr>
          </a:p>
          <a:p>
            <a:pPr algn="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pt-BR" sz="2400">
                <a:solidFill>
                  <a:schemeClr val="bg1"/>
                </a:solidFill>
              </a:rPr>
              <a:t>I JOÃO 1:9</a:t>
            </a:r>
            <a:endParaRPr lang="en-US" alt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ACAFFCAE-8B66-7921-9809-5F42CB68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1281" r="17500" b="245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Text Box 4">
            <a:extLst>
              <a:ext uri="{FF2B5EF4-FFF2-40B4-BE49-F238E27FC236}">
                <a16:creationId xmlns:a16="http://schemas.microsoft.com/office/drawing/2014/main" id="{9186ED6C-9E1E-9E03-5471-956C382E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667000"/>
            <a:ext cx="2638425" cy="1920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6000">
                <a:solidFill>
                  <a:srgbClr val="CCFFFF"/>
                </a:solidFill>
              </a:rPr>
              <a:t>VIDA</a:t>
            </a:r>
          </a:p>
          <a:p>
            <a:pPr algn="r"/>
            <a:r>
              <a:rPr lang="pt-BR" altLang="pt-BR" sz="6000">
                <a:solidFill>
                  <a:srgbClr val="CCFFFF"/>
                </a:solidFill>
              </a:rPr>
              <a:t>NOVA</a:t>
            </a:r>
          </a:p>
        </p:txBody>
      </p:sp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>
            <a:extLst>
              <a:ext uri="{FF2B5EF4-FFF2-40B4-BE49-F238E27FC236}">
                <a16:creationId xmlns:a16="http://schemas.microsoft.com/office/drawing/2014/main" id="{09CE9F28-4A22-5E55-3A7E-84DC2DF6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3">
            <a:extLst>
              <a:ext uri="{FF2B5EF4-FFF2-40B4-BE49-F238E27FC236}">
                <a16:creationId xmlns:a16="http://schemas.microsoft.com/office/drawing/2014/main" id="{A62B2C04-4CAA-FCEA-113E-F9EF536FE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4608513" cy="33861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</a:rPr>
              <a:t>“ASSIM POIS A LEI É SANTA, E O MANDAMENTO, SANTO, JUSTO E BOM.”</a:t>
            </a:r>
            <a:r>
              <a:rPr lang="en-US" altLang="pt-BR" sz="3600">
                <a:solidFill>
                  <a:srgbClr val="FF66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FF99"/>
                </a:solidFill>
              </a:rPr>
              <a:t>ROMANOS 7:12</a:t>
            </a:r>
            <a:endParaRPr lang="en-US" altLang="pt-BR" sz="36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65A0CCC-1B8B-7FDB-5DDB-71595622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b="23906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B6E748A0-D863-FAFA-A813-F90F39C4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37063"/>
            <a:ext cx="8305800" cy="1952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4000"/>
              <a:t>“ SE ME AMAIS GUARDAREIS OS MEUS MANDADMENTOS.” 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pt-BR">
                <a:solidFill>
                  <a:srgbClr val="FFFF99"/>
                </a:solidFill>
              </a:rPr>
              <a:t>JOÃO 14:15</a:t>
            </a:r>
            <a:endParaRPr lang="en-US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B6BA5A09-2116-9969-79E0-A8C37161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6CB520D0-C7AE-5B6D-1CB6-E3FA9EA2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6D34A43C-8200-77A2-340A-C3FC33A61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60350"/>
            <a:ext cx="4356100" cy="38687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3200">
                <a:solidFill>
                  <a:srgbClr val="FF6600"/>
                </a:solidFill>
              </a:rPr>
              <a:t>“ NISTO SABEMOS QUE O CONHECEMOS: </a:t>
            </a:r>
          </a:p>
          <a:p>
            <a:pPr algn="r" eaLnBrk="0" hangingPunct="0"/>
            <a:r>
              <a:rPr lang="en-US" altLang="pt-BR" sz="3200">
                <a:solidFill>
                  <a:srgbClr val="FF6600"/>
                </a:solidFill>
              </a:rPr>
              <a:t>SE GUARDAMOS OS SEUS MANDAMENTOS.”                              </a:t>
            </a:r>
          </a:p>
          <a:p>
            <a:pPr algn="r" eaLnBrk="0" hangingPunct="0"/>
            <a:endParaRPr lang="en-US" altLang="pt-BR" sz="3200">
              <a:solidFill>
                <a:srgbClr val="FF6600"/>
              </a:solidFill>
            </a:endParaRPr>
          </a:p>
          <a:p>
            <a:pPr algn="r" eaLnBrk="0" hangingPunct="0"/>
            <a:r>
              <a:rPr lang="en-US" altLang="pt-BR" sz="2400">
                <a:solidFill>
                  <a:srgbClr val="FF6600"/>
                </a:solidFill>
              </a:rPr>
              <a:t>I JOÃO 2:3</a:t>
            </a:r>
            <a:endParaRPr lang="en-US" altLang="pt-BR" sz="32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>
            <a:extLst>
              <a:ext uri="{FF2B5EF4-FFF2-40B4-BE49-F238E27FC236}">
                <a16:creationId xmlns:a16="http://schemas.microsoft.com/office/drawing/2014/main" id="{8E54472E-4A11-1DD5-71C0-EB5B750B4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0"/>
            <a:ext cx="6324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7234DDA3-52FC-7C78-73E1-8BCCEE060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8"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D701D32C-245F-316F-A201-C3C7061C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60350"/>
            <a:ext cx="4632325" cy="6132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3600">
                <a:solidFill>
                  <a:srgbClr val="FF6600"/>
                </a:solidFill>
              </a:rPr>
              <a:t>“ AQUELE QUE DIZ: EU O CONHEÇO, MAS NÃO GUARDA OS SEUS MANDAMENTOS, É UM MENTIROSO E A VERDADE NELE NÃO ESTÁ.”</a:t>
            </a:r>
            <a:r>
              <a:rPr lang="en-US" altLang="pt-BR" sz="2400">
                <a:solidFill>
                  <a:srgbClr val="FF6600"/>
                </a:solidFill>
              </a:rPr>
              <a:t>                             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6600"/>
                </a:solidFill>
              </a:rPr>
              <a:t>I JOÃO 2:4</a:t>
            </a:r>
            <a:endParaRPr lang="en-US" altLang="pt-BR" sz="36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5CB99A22-4B5E-FC5F-0C58-FAE0E149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3">
            <a:extLst>
              <a:ext uri="{FF2B5EF4-FFF2-40B4-BE49-F238E27FC236}">
                <a16:creationId xmlns:a16="http://schemas.microsoft.com/office/drawing/2014/main" id="{06D208DD-806A-BA3E-DB5D-B50782E7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73163"/>
            <a:ext cx="9004300" cy="2255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4200"/>
              <a:t>IIIII</a:t>
            </a:r>
            <a:r>
              <a:rPr lang="pt-BR" altLang="pt-BR" sz="14200">
                <a:solidFill>
                  <a:schemeClr val="tx1"/>
                </a:solidFill>
              </a:rPr>
              <a:t>LEI</a:t>
            </a:r>
            <a:r>
              <a:rPr lang="pt-BR" altLang="pt-BR" sz="14200">
                <a:solidFill>
                  <a:srgbClr val="CC00CC"/>
                </a:solidFill>
              </a:rPr>
              <a:t>III</a:t>
            </a:r>
          </a:p>
        </p:txBody>
      </p:sp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A32AD3E9-CA16-A1FB-35ED-19D6A09F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ACB4CB63-D0FD-03BD-EFA1-B555D0C44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640263"/>
            <a:ext cx="8675688" cy="21018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3200"/>
              <a:t>“…SE QUERES ENTRAR NA VIDA ETERNA, GUARDA OS MANDAMENTOS.”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FF99"/>
                </a:solidFill>
              </a:rPr>
              <a:t>MATEUS 19:17</a:t>
            </a:r>
            <a:endParaRPr lang="en-US" altLang="pt-BR" sz="36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id="{0A2BE0A2-07CA-65E7-0328-F1119ECA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48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1EA1814B-753C-E1C4-42AE-783A0C86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48088"/>
            <a:ext cx="7239000" cy="29575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4000"/>
              <a:t>“NÃO PENSEIS QUE VIM ABOLIR A LEI OU OS PROFETAS: NÃO VIM ABOLIR, </a:t>
            </a:r>
            <a:r>
              <a:rPr lang="en-US" altLang="pt-BR" sz="4000">
                <a:solidFill>
                  <a:srgbClr val="99FF33"/>
                </a:solidFill>
              </a:rPr>
              <a:t>MAS CUMPRIR</a:t>
            </a:r>
            <a:r>
              <a:rPr lang="en-US" altLang="pt-BR" sz="4000"/>
              <a:t>.” </a:t>
            </a:r>
            <a:r>
              <a:rPr lang="en-US" altLang="pt-BR">
                <a:solidFill>
                  <a:srgbClr val="FFFF99"/>
                </a:solidFill>
              </a:rPr>
              <a:t>MATEUS 5:17</a:t>
            </a:r>
            <a:endParaRPr lang="en-US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EAB4BDFE-4442-559E-0C25-9C9B6A4F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b="17294"/>
          <a:stretch>
            <a:fillRect/>
          </a:stretch>
        </p:blipFill>
        <p:spPr bwMode="auto">
          <a:xfrm>
            <a:off x="0" y="0"/>
            <a:ext cx="7848600" cy="5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B88E77AC-EAB6-B6E1-A01D-7BA8E0369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14600"/>
            <a:ext cx="6324600" cy="40544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pt-BR" sz="4000"/>
              <a:t>“SE OBSERVARDES OS MEUS MANDAMENTOS, PERMANECEREIS NO MEU AMOR.”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altLang="pt-BR" sz="4000"/>
              <a:t> </a:t>
            </a:r>
            <a:r>
              <a:rPr lang="en-US" altLang="pt-BR">
                <a:solidFill>
                  <a:srgbClr val="FFFF99"/>
                </a:solidFill>
              </a:rPr>
              <a:t>JOÃO 15:10</a:t>
            </a:r>
            <a:endParaRPr lang="en-US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63592E45-81B6-F23B-0D6F-D649905B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1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4706C8AA-F981-8FCC-0677-2AB7EA55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620000" cy="1952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4000"/>
              <a:t>“ Porque eu, o Senhor, não mudo...”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pt-BR">
                <a:solidFill>
                  <a:srgbClr val="FFFF99"/>
                </a:solidFill>
              </a:rPr>
              <a:t>Malaquias 3:6</a:t>
            </a:r>
            <a:endParaRPr lang="en-US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1028">
            <a:extLst>
              <a:ext uri="{FF2B5EF4-FFF2-40B4-BE49-F238E27FC236}">
                <a16:creationId xmlns:a16="http://schemas.microsoft.com/office/drawing/2014/main" id="{D8C14807-4BAA-0A50-C398-0A0CD52A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1027">
            <a:extLst>
              <a:ext uri="{FF2B5EF4-FFF2-40B4-BE49-F238E27FC236}">
                <a16:creationId xmlns:a16="http://schemas.microsoft.com/office/drawing/2014/main" id="{20FA7ABC-B6C2-1978-F953-E809138DB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752975" cy="40894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600"/>
              <a:t>“Anulamos, pois, a lei pela fé? Não de maneira nenhuma, antes, confirmamos a lei.”</a:t>
            </a:r>
            <a:r>
              <a:rPr lang="en-US" altLang="pt-BR" sz="4000"/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>
                <a:solidFill>
                  <a:srgbClr val="FFFF99"/>
                </a:solidFill>
              </a:rPr>
              <a:t>Romanos 3:31</a:t>
            </a:r>
            <a:endParaRPr lang="en-US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318009D4-DC68-C950-1EC9-CEEC3A8D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 Box 3">
            <a:extLst>
              <a:ext uri="{FF2B5EF4-FFF2-40B4-BE49-F238E27FC236}">
                <a16:creationId xmlns:a16="http://schemas.microsoft.com/office/drawing/2014/main" id="{7C6BB2D8-C14A-AC5D-8932-C8C17A23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8800"/>
            <a:ext cx="4876800" cy="531018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/>
              <a:t>“ Porque os simples ouvidores da lei não são justos diante de Deus, mas os que praticam a lei hão de ser justificados” 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3600"/>
              <a:t> </a:t>
            </a:r>
            <a:r>
              <a:rPr lang="pt-BR" altLang="pt-BR" sz="2400">
                <a:solidFill>
                  <a:srgbClr val="FFFF99"/>
                </a:solidFill>
              </a:rPr>
              <a:t>Romanos 2:13</a:t>
            </a:r>
            <a:endParaRPr lang="pt-BR" altLang="pt-BR" sz="36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>
            <a:extLst>
              <a:ext uri="{FF2B5EF4-FFF2-40B4-BE49-F238E27FC236}">
                <a16:creationId xmlns:a16="http://schemas.microsoft.com/office/drawing/2014/main" id="{80FA0CFA-1F91-1657-06F8-0AF315F9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4">
            <a:extLst>
              <a:ext uri="{FF2B5EF4-FFF2-40B4-BE49-F238E27FC236}">
                <a16:creationId xmlns:a16="http://schemas.microsoft.com/office/drawing/2014/main" id="{536B9655-439B-6450-67B9-BD4C0AB4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3455987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rgbClr val="FFFFFF"/>
                </a:solidFill>
              </a:rPr>
              <a:t>AS LEIS NA BÍBLIA</a:t>
            </a:r>
          </a:p>
        </p:txBody>
      </p:sp>
    </p:spTree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>
            <a:extLst>
              <a:ext uri="{FF2B5EF4-FFF2-40B4-BE49-F238E27FC236}">
                <a16:creationId xmlns:a16="http://schemas.microsoft.com/office/drawing/2014/main" id="{9308F08A-B21D-FF16-9088-E748BE9B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>
            <a:extLst>
              <a:ext uri="{FF2B5EF4-FFF2-40B4-BE49-F238E27FC236}">
                <a16:creationId xmlns:a16="http://schemas.microsoft.com/office/drawing/2014/main" id="{9178C0F9-E757-7EE7-6384-141D7CAAF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8138"/>
            <a:ext cx="7102475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O QUE ERA OFERECIDO?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E0290C45-AEB7-C6D7-6CFD-4D413556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01750"/>
            <a:ext cx="4391025" cy="36401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pt-BR" sz="4000">
                <a:solidFill>
                  <a:srgbClr val="FFFFFF"/>
                </a:solidFill>
              </a:rPr>
              <a:t>“E me farão um santuário, e habitarei no meio deles.” 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pt-BR" sz="2400">
                <a:solidFill>
                  <a:schemeClr val="bg1"/>
                </a:solidFill>
              </a:rPr>
              <a:t>Êxodo 25:8</a:t>
            </a:r>
            <a:endParaRPr lang="en-US" altLang="pt-BR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>
            <a:extLst>
              <a:ext uri="{FF2B5EF4-FFF2-40B4-BE49-F238E27FC236}">
                <a16:creationId xmlns:a16="http://schemas.microsoft.com/office/drawing/2014/main" id="{2CE3E8AE-5BD0-4DF1-60DC-22C7C55A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BAF89A2E-E7FA-EAA9-3D62-838AC586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260350"/>
            <a:ext cx="4919662" cy="62261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3600"/>
              <a:t>“Depois o sacerdote com o seu dedo tomará do seu sangue, e o porá sobre as pontas do altar do holocausto; e todo o resto do seu sangue derramará à base do altar.”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Levítico 4:30</a:t>
            </a:r>
            <a:endParaRPr lang="pt-BR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68ADD4C2-ABF5-DEF7-7E15-B44B4FEE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EB320732-5077-1DF3-E5F1-F7620F58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852525B5-6CDA-79D9-9332-6A130831B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5616575" cy="21923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pt-BR" altLang="pt-BR" sz="4800"/>
              <a:t>O QUE A </a:t>
            </a:r>
          </a:p>
          <a:p>
            <a:pPr>
              <a:lnSpc>
                <a:spcPct val="85000"/>
              </a:lnSpc>
            </a:pPr>
            <a:r>
              <a:rPr lang="pt-BR" altLang="pt-BR" sz="4800"/>
              <a:t>BÍBLIA ENSINA SOBRE A </a:t>
            </a:r>
            <a:r>
              <a:rPr lang="pt-BR" altLang="pt-BR" sz="6600"/>
              <a:t>LEI</a:t>
            </a:r>
            <a:r>
              <a:rPr lang="pt-BR" altLang="pt-BR" sz="4800"/>
              <a:t>?</a:t>
            </a:r>
          </a:p>
        </p:txBody>
      </p:sp>
    </p:spTree>
  </p:cSld>
  <p:clrMapOvr>
    <a:masterClrMapping/>
  </p:clrMapOvr>
  <p:transition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2" name="Picture 14">
            <a:extLst>
              <a:ext uri="{FF2B5EF4-FFF2-40B4-BE49-F238E27FC236}">
                <a16:creationId xmlns:a16="http://schemas.microsoft.com/office/drawing/2014/main" id="{7E077A76-BEBA-124D-EDD8-BA750933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Text Box 2">
            <a:extLst>
              <a:ext uri="{FF2B5EF4-FFF2-40B4-BE49-F238E27FC236}">
                <a16:creationId xmlns:a16="http://schemas.microsoft.com/office/drawing/2014/main" id="{F2BC08F2-03C4-D152-82C4-59339F01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7175"/>
            <a:ext cx="406717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 b="1"/>
              <a:t>LEI CERIMONIAL</a:t>
            </a:r>
            <a:endParaRPr lang="pt-BR" altLang="pt-BR" b="1"/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C5D517FD-244C-083A-B2F9-5944FE9B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60350"/>
            <a:ext cx="2735262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 b="1"/>
              <a:t>LEI MORAL</a:t>
            </a:r>
            <a:endParaRPr lang="pt-BR" altLang="pt-BR" b="1"/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EDD126E9-939F-2756-1704-ACAB5500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52513"/>
            <a:ext cx="4648200" cy="9445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</a:rPr>
              <a:t>1. De Moisés. </a:t>
            </a:r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</a:rPr>
              <a:t>Neemias 8:1, Atos 15:5</a:t>
            </a:r>
            <a:endParaRPr lang="pt-BR" altLang="pt-BR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877F76A4-97B6-D928-329D-9EE4CB36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4495800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/>
              <a:t>2. Escrita por Moisés. </a:t>
            </a:r>
            <a:r>
              <a:rPr lang="pt-BR" altLang="pt-BR" sz="2400" b="1">
                <a:latin typeface="Arial" panose="020B0604020202020204" pitchFamily="34" charset="0"/>
              </a:rPr>
              <a:t>Deut. 31: 9,24, Êx. 24:4</a:t>
            </a:r>
            <a:endParaRPr lang="pt-BR" altLang="pt-BR" sz="3200" b="1">
              <a:latin typeface="Arial" panose="020B0604020202020204" pitchFamily="34" charset="0"/>
            </a:endParaRP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2482C300-D723-604B-486E-06B5BACC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73475"/>
            <a:ext cx="4119563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</a:rPr>
              <a:t>3. Escrita num livro. </a:t>
            </a:r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</a:rPr>
              <a:t>Deut. 31: 24, II Cron. 35:12</a:t>
            </a:r>
            <a:endParaRPr lang="pt-BR" altLang="pt-BR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F99A8DD8-E0B7-587E-5387-CD4D2651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51438"/>
            <a:ext cx="4191000" cy="1554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/>
              <a:t>4. Foi colocada ao lado da arca. </a:t>
            </a:r>
            <a:r>
              <a:rPr lang="pt-BR" altLang="pt-BR" sz="2400" b="1">
                <a:latin typeface="Arial" panose="020B0604020202020204" pitchFamily="34" charset="0"/>
              </a:rPr>
              <a:t>Deut. 31:</a:t>
            </a:r>
            <a:r>
              <a:rPr lang="pt-BR" altLang="pt-BR" sz="3200" b="1">
                <a:latin typeface="Arial" panose="020B0604020202020204" pitchFamily="34" charset="0"/>
              </a:rPr>
              <a:t> </a:t>
            </a:r>
            <a:r>
              <a:rPr lang="pt-BR" altLang="pt-BR" sz="2400" b="1">
                <a:latin typeface="Arial" panose="020B0604020202020204" pitchFamily="34" charset="0"/>
              </a:rPr>
              <a:t>25,26</a:t>
            </a:r>
            <a:endParaRPr lang="pt-BR" altLang="pt-BR" sz="3200" b="1">
              <a:latin typeface="Arial" panose="020B0604020202020204" pitchFamily="34" charset="0"/>
            </a:endParaRPr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99C2266A-6054-821B-2284-F5CB2E3F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81075"/>
            <a:ext cx="4114800" cy="1066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</a:rPr>
              <a:t>1. Do Senhor.           </a:t>
            </a:r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</a:rPr>
              <a:t>Salmos</a:t>
            </a:r>
            <a:r>
              <a:rPr lang="pt-BR" altLang="pt-BR" sz="32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</a:rPr>
              <a:t>1:2; Rom. 7:22</a:t>
            </a:r>
            <a:endParaRPr lang="pt-BR" altLang="pt-BR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9097" name="Text Box 9">
            <a:extLst>
              <a:ext uri="{FF2B5EF4-FFF2-40B4-BE49-F238E27FC236}">
                <a16:creationId xmlns:a16="http://schemas.microsoft.com/office/drawing/2014/main" id="{E3B5B298-E7C5-5462-382B-79907C1D9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33600"/>
            <a:ext cx="4572000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07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    2. Escrita por      </a:t>
            </a:r>
          </a:p>
          <a:p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    Deus. </a:t>
            </a: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Deut. 4: 12, 13; Êx. 20: 1-17</a:t>
            </a:r>
          </a:p>
        </p:txBody>
      </p:sp>
      <p:sp>
        <p:nvSpPr>
          <p:cNvPr id="89098" name="Text Box 10">
            <a:extLst>
              <a:ext uri="{FF2B5EF4-FFF2-40B4-BE49-F238E27FC236}">
                <a16:creationId xmlns:a16="http://schemas.microsoft.com/office/drawing/2014/main" id="{935F6204-4167-188B-17A3-7F9DD216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657600"/>
            <a:ext cx="4191000" cy="1066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</a:rPr>
              <a:t>3. Em tábuas de pedra. </a:t>
            </a:r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</a:rPr>
              <a:t>Êxodo 31:18</a:t>
            </a:r>
            <a:r>
              <a:rPr lang="pt-BR" altLang="pt-BR" sz="3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9099" name="Text Box 11">
            <a:extLst>
              <a:ext uri="{FF2B5EF4-FFF2-40B4-BE49-F238E27FC236}">
                <a16:creationId xmlns:a16="http://schemas.microsoft.com/office/drawing/2014/main" id="{D554764C-99BD-FEDF-2B84-6B9C7FCB0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97475"/>
            <a:ext cx="3886200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/>
              <a:t>4. Colocada dentro da arca.  </a:t>
            </a:r>
            <a:r>
              <a:rPr lang="pt-BR" altLang="pt-BR" sz="2400" b="1">
                <a:latin typeface="Arial" panose="020B0604020202020204" pitchFamily="34" charset="0"/>
              </a:rPr>
              <a:t>Deut. 10:5</a:t>
            </a:r>
            <a:endParaRPr lang="pt-BR" altLang="pt-BR" sz="32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>
            <a:extLst>
              <a:ext uri="{FF2B5EF4-FFF2-40B4-BE49-F238E27FC236}">
                <a16:creationId xmlns:a16="http://schemas.microsoft.com/office/drawing/2014/main" id="{E048F132-6344-A9F6-C4D0-63E419C2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Text Box 2">
            <a:extLst>
              <a:ext uri="{FF2B5EF4-FFF2-40B4-BE49-F238E27FC236}">
                <a16:creationId xmlns:a16="http://schemas.microsoft.com/office/drawing/2014/main" id="{FA1270B0-4EC8-75BF-67C9-DEE97AF0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33375"/>
            <a:ext cx="450056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/>
              <a:t>LEI CERIMONIAL</a:t>
            </a:r>
            <a:endParaRPr lang="pt-BR" altLang="pt-BR" sz="3200"/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B5462A37-D3B0-EB43-63F3-6704F83C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33375"/>
            <a:ext cx="30241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/>
              <a:t>LEI MORAL</a:t>
            </a:r>
            <a:endParaRPr lang="pt-BR" altLang="pt-BR" sz="3200"/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E8E5167E-F9ED-C88A-ED15-FBD8DF850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34798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>
                <a:solidFill>
                  <a:srgbClr val="FFFFFF"/>
                </a:solidFill>
              </a:rPr>
              <a:t>5. Holocaustos e manjares. </a:t>
            </a: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Lev. 7: 37, 38; II Cron. 23:18; Hebr. 10:1-10.</a:t>
            </a:r>
            <a:endParaRPr lang="pt-BR" altLang="pt-BR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1DA46DFD-4205-84FD-2B1F-1B58B268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484313"/>
            <a:ext cx="3168650" cy="1677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>
                <a:solidFill>
                  <a:srgbClr val="FFFFFF"/>
                </a:solidFill>
              </a:rPr>
              <a:t>5. Nenhuma ordem para sacrifícios. </a:t>
            </a: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Êxodo 20: 1-17</a:t>
            </a:r>
            <a:endParaRPr lang="pt-BR" altLang="pt-BR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DB5A0D4C-6C9A-515C-9B2C-871FB065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357563"/>
            <a:ext cx="3779838" cy="1250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/>
              <a:t>6. Foi cravada na cruz. </a:t>
            </a:r>
            <a:r>
              <a:rPr lang="pt-BR" altLang="pt-BR" sz="2000" b="1">
                <a:latin typeface="Arial" panose="020B0604020202020204" pitchFamily="34" charset="0"/>
              </a:rPr>
              <a:t>Col. 2:14; Mat. 27: 51, Ef. 2:15</a:t>
            </a:r>
            <a:endParaRPr lang="pt-BR" altLang="pt-BR" b="1">
              <a:latin typeface="Arial" panose="020B0604020202020204" pitchFamily="34" charset="0"/>
            </a:endParaRP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71A4A972-202E-57A8-5CFD-059337D3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429000"/>
            <a:ext cx="3241675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/>
              <a:t>6. Para sempre.                     </a:t>
            </a:r>
            <a:r>
              <a:rPr lang="pt-BR" altLang="pt-BR" sz="2000" b="1">
                <a:latin typeface="Arial" panose="020B0604020202020204" pitchFamily="34" charset="0"/>
              </a:rPr>
              <a:t>Sal. 111:7,8; Mat. 5:17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6D67D5D5-835E-BADF-0C09-9058521E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46F4C2-E763-46C1-3476-94EAA2844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4392613" cy="4113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3200">
                <a:solidFill>
                  <a:srgbClr val="FFFFFF"/>
                </a:solidFill>
              </a:rPr>
              <a:t>“AQUI ESTÁ A PERSEVERANÇA DOS SANTOS, OS QUE GUARDAM OS MANDAMENTOS DE DEUS E A FÉ EM JESUS.”</a:t>
            </a:r>
            <a:r>
              <a:rPr lang="en-US" altLang="pt-BR" sz="3600">
                <a:solidFill>
                  <a:srgbClr val="FFFFFF"/>
                </a:solidFill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pt-BR" sz="2400">
                <a:solidFill>
                  <a:srgbClr val="FFFFFF"/>
                </a:solidFill>
              </a:rPr>
              <a:t>Apocalipse 14:12</a:t>
            </a:r>
            <a:endParaRPr lang="en-US" altLang="pt-BR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>
            <a:extLst>
              <a:ext uri="{FF2B5EF4-FFF2-40B4-BE49-F238E27FC236}">
                <a16:creationId xmlns:a16="http://schemas.microsoft.com/office/drawing/2014/main" id="{01E370F7-4DED-ACE6-3E14-8E9F5E4A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811039F0-59A1-968A-955B-BDADE602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5184775" cy="33861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/>
              <a:t>“ Bem-aventurados os irrepreensíveis no seu caminho, que andam na lei do Senhor.”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FF"/>
                </a:solidFill>
              </a:rPr>
              <a:t>Salmos 119:1</a:t>
            </a:r>
            <a:endParaRPr lang="pt-BR" altLang="pt-BR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CE3F80E0-ECE3-950C-2CE6-F9E517F4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>
            <a:extLst>
              <a:ext uri="{FF2B5EF4-FFF2-40B4-BE49-F238E27FC236}">
                <a16:creationId xmlns:a16="http://schemas.microsoft.com/office/drawing/2014/main" id="{CD341BD2-52DA-B866-F4B5-01F9178D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>
            <a:extLst>
              <a:ext uri="{FF2B5EF4-FFF2-40B4-BE49-F238E27FC236}">
                <a16:creationId xmlns:a16="http://schemas.microsoft.com/office/drawing/2014/main" id="{6D58D95E-CDF7-E1AF-90FC-9E6AA5C4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610600" cy="155575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/>
              <a:t>IMAGINE VIVERMOS EM UM MUNDO SEM LEIS!</a:t>
            </a: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Picture 7">
            <a:extLst>
              <a:ext uri="{FF2B5EF4-FFF2-40B4-BE49-F238E27FC236}">
                <a16:creationId xmlns:a16="http://schemas.microsoft.com/office/drawing/2014/main" id="{FE73BD7A-AEAF-B5EC-4CB0-59579D03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6" b="7054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>
            <a:extLst>
              <a:ext uri="{FF2B5EF4-FFF2-40B4-BE49-F238E27FC236}">
                <a16:creationId xmlns:a16="http://schemas.microsoft.com/office/drawing/2014/main" id="{8E5DB39D-8F7E-F8BE-74BC-CE6E31B6F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89500"/>
            <a:ext cx="78486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tx2"/>
                </a:solidFill>
              </a:rPr>
              <a:t>LEIS DA FÍSICA:</a:t>
            </a:r>
            <a:r>
              <a:rPr lang="pt-BR" altLang="pt-BR" sz="3600">
                <a:solidFill>
                  <a:schemeClr val="tx1"/>
                </a:solidFill>
              </a:rPr>
              <a:t> </a:t>
            </a:r>
            <a:r>
              <a:rPr lang="pt-BR" altLang="pt-BR" sz="3600">
                <a:solidFill>
                  <a:srgbClr val="FFFF99"/>
                </a:solidFill>
              </a:rPr>
              <a:t>Se pularmos de um prédio, pagaremos com</a:t>
            </a:r>
            <a:r>
              <a:rPr lang="pt-BR" altLang="pt-BR" sz="3600">
                <a:solidFill>
                  <a:schemeClr val="tx1"/>
                </a:solidFill>
              </a:rPr>
              <a:t> </a:t>
            </a:r>
            <a:r>
              <a:rPr lang="pt-BR" altLang="pt-BR" sz="3600">
                <a:solidFill>
                  <a:srgbClr val="FFFF99"/>
                </a:solidFill>
              </a:rPr>
              <a:t>a vida.</a:t>
            </a: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D0F0D581-ADA6-0886-C29C-66D3935C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69875"/>
            <a:ext cx="7224712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/>
              <a:t>LEIS QUE NOS REGEM: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>
            <a:extLst>
              <a:ext uri="{FF2B5EF4-FFF2-40B4-BE49-F238E27FC236}">
                <a16:creationId xmlns:a16="http://schemas.microsoft.com/office/drawing/2014/main" id="{39D53649-F5BD-FD81-E4F6-F1239C1D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Text Box 2">
            <a:extLst>
              <a:ext uri="{FF2B5EF4-FFF2-40B4-BE49-F238E27FC236}">
                <a16:creationId xmlns:a16="http://schemas.microsoft.com/office/drawing/2014/main" id="{9A0B9A47-A534-3053-EFA4-7C6CE496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37100"/>
            <a:ext cx="72390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tx2"/>
                </a:solidFill>
              </a:rPr>
              <a:t>LEIS CIVIS:</a:t>
            </a:r>
            <a:r>
              <a:rPr lang="pt-BR" altLang="pt-BR" sz="3600">
                <a:solidFill>
                  <a:schemeClr val="tx1"/>
                </a:solidFill>
              </a:rPr>
              <a:t>  </a:t>
            </a:r>
            <a:r>
              <a:rPr lang="pt-BR" altLang="pt-BR" sz="3600">
                <a:solidFill>
                  <a:srgbClr val="FFFF99"/>
                </a:solidFill>
              </a:rPr>
              <a:t>Se matarmos ou roubarmos, seremos presos.</a:t>
            </a: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A468B7EE-2AC6-7458-2A94-EA69B05E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Text Box 2">
            <a:extLst>
              <a:ext uri="{FF2B5EF4-FFF2-40B4-BE49-F238E27FC236}">
                <a16:creationId xmlns:a16="http://schemas.microsoft.com/office/drawing/2014/main" id="{44E9C258-B704-A275-E951-CDC87261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001000" cy="14319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tx2"/>
                </a:solidFill>
              </a:rPr>
              <a:t>LEIS DE TRÂNSITO:</a:t>
            </a:r>
            <a:r>
              <a:rPr lang="pt-BR" altLang="pt-BR" sz="4400">
                <a:solidFill>
                  <a:schemeClr val="tx1"/>
                </a:solidFill>
              </a:rPr>
              <a:t>                         </a:t>
            </a:r>
            <a:r>
              <a:rPr lang="pt-BR" altLang="pt-BR" sz="4400"/>
              <a:t>Somos multados.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>
            <a:extLst>
              <a:ext uri="{FF2B5EF4-FFF2-40B4-BE49-F238E27FC236}">
                <a16:creationId xmlns:a16="http://schemas.microsoft.com/office/drawing/2014/main" id="{23E79FCF-345B-3FC0-8F44-529F384B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0086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Text Box 2">
            <a:extLst>
              <a:ext uri="{FF2B5EF4-FFF2-40B4-BE49-F238E27FC236}">
                <a16:creationId xmlns:a16="http://schemas.microsoft.com/office/drawing/2014/main" id="{39EA213A-6B15-16D8-8B87-0E7F7A76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6934200" cy="17399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tx2"/>
                </a:solidFill>
              </a:rPr>
              <a:t>LEIS DA SAÚDE:</a:t>
            </a:r>
            <a:r>
              <a:rPr lang="pt-BR" altLang="pt-BR" sz="3600">
                <a:solidFill>
                  <a:schemeClr val="tx1"/>
                </a:solidFill>
              </a:rPr>
              <a:t> </a:t>
            </a:r>
            <a:r>
              <a:rPr lang="pt-BR" altLang="pt-BR" sz="3600">
                <a:solidFill>
                  <a:srgbClr val="FFFF99"/>
                </a:solidFill>
              </a:rPr>
              <a:t>Vamos para o hospital ou para o cemitério.</a:t>
            </a: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Azurado">
  <a:themeElements>
    <a:clrScheme name="">
      <a:dk1>
        <a:srgbClr val="000000"/>
      </a:dk1>
      <a:lt1>
        <a:srgbClr val="FFFF66"/>
      </a:lt1>
      <a:dk2>
        <a:srgbClr val="00FFFF"/>
      </a:dk2>
      <a:lt2>
        <a:srgbClr val="FF9933"/>
      </a:lt2>
      <a:accent1>
        <a:srgbClr val="00CCCC"/>
      </a:accent1>
      <a:accent2>
        <a:srgbClr val="6666FF"/>
      </a:accent2>
      <a:accent3>
        <a:srgbClr val="FFFFB8"/>
      </a:accent3>
      <a:accent4>
        <a:srgbClr val="000000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Azurado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ado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ad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apresentação\Azurado.pot</Template>
  <TotalTime>987</TotalTime>
  <Words>853</Words>
  <Application>Microsoft Office PowerPoint</Application>
  <PresentationFormat>Apresentação na tela (4:3)</PresentationFormat>
  <Paragraphs>86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 Black</vt:lpstr>
      <vt:lpstr>Times New Roman</vt:lpstr>
      <vt:lpstr>Wingdings</vt:lpstr>
      <vt:lpstr>Arial</vt:lpstr>
      <vt:lpstr>Azurado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Ilson Arlei Geisler</dc:creator>
  <cp:lastModifiedBy>Pr. Marcelo Carvalho</cp:lastModifiedBy>
  <cp:revision>72</cp:revision>
  <dcterms:created xsi:type="dcterms:W3CDTF">1999-04-15T18:11:11Z</dcterms:created>
  <dcterms:modified xsi:type="dcterms:W3CDTF">2022-05-19T08:53:43Z</dcterms:modified>
</cp:coreProperties>
</file>