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1"/>
  </p:notesMasterIdLst>
  <p:sldIdLst>
    <p:sldId id="301" r:id="rId2"/>
    <p:sldId id="302" r:id="rId3"/>
    <p:sldId id="256" r:id="rId4"/>
    <p:sldId id="276" r:id="rId5"/>
    <p:sldId id="262" r:id="rId6"/>
    <p:sldId id="263" r:id="rId7"/>
    <p:sldId id="291" r:id="rId8"/>
    <p:sldId id="264" r:id="rId9"/>
    <p:sldId id="265" r:id="rId10"/>
    <p:sldId id="277" r:id="rId11"/>
    <p:sldId id="292" r:id="rId12"/>
    <p:sldId id="299" r:id="rId13"/>
    <p:sldId id="300" r:id="rId14"/>
    <p:sldId id="267" r:id="rId15"/>
    <p:sldId id="268" r:id="rId16"/>
    <p:sldId id="269" r:id="rId17"/>
    <p:sldId id="270" r:id="rId18"/>
    <p:sldId id="271" r:id="rId19"/>
    <p:sldId id="278" r:id="rId20"/>
    <p:sldId id="279" r:id="rId21"/>
    <p:sldId id="293" r:id="rId22"/>
    <p:sldId id="281" r:id="rId23"/>
    <p:sldId id="286" r:id="rId24"/>
    <p:sldId id="282" r:id="rId25"/>
    <p:sldId id="287" r:id="rId26"/>
    <p:sldId id="294" r:id="rId27"/>
    <p:sldId id="283" r:id="rId28"/>
    <p:sldId id="284" r:id="rId29"/>
    <p:sldId id="295" r:id="rId30"/>
    <p:sldId id="285" r:id="rId31"/>
    <p:sldId id="289" r:id="rId32"/>
    <p:sldId id="288" r:id="rId33"/>
    <p:sldId id="296" r:id="rId34"/>
    <p:sldId id="274" r:id="rId35"/>
    <p:sldId id="275" r:id="rId36"/>
    <p:sldId id="290" r:id="rId37"/>
    <p:sldId id="298" r:id="rId38"/>
    <p:sldId id="297" r:id="rId39"/>
    <p:sldId id="304" r:id="rId40"/>
  </p:sldIdLst>
  <p:sldSz cx="9144000" cy="6858000" type="screen4x3"/>
  <p:notesSz cx="6858000" cy="9144000"/>
  <p:defaultTextStyle>
    <a:defPPr>
      <a:defRPr lang="pt-BR"/>
    </a:defPPr>
    <a:lvl1pPr algn="l" rtl="0" eaLnBrk="0" fontAlgn="base" hangingPunct="0">
      <a:spcBef>
        <a:spcPct val="0"/>
      </a:spcBef>
      <a:spcAft>
        <a:spcPct val="0"/>
      </a:spcAft>
      <a:defRPr sz="2800" kern="1200">
        <a:solidFill>
          <a:srgbClr val="FFFF00"/>
        </a:solidFill>
        <a:latin typeface="Arial Black" panose="020B0A04020102020204" pitchFamily="34" charset="0"/>
        <a:ea typeface="+mn-ea"/>
        <a:cs typeface="+mn-cs"/>
      </a:defRPr>
    </a:lvl1pPr>
    <a:lvl2pPr marL="457200" algn="l" rtl="0" eaLnBrk="0" fontAlgn="base" hangingPunct="0">
      <a:spcBef>
        <a:spcPct val="0"/>
      </a:spcBef>
      <a:spcAft>
        <a:spcPct val="0"/>
      </a:spcAft>
      <a:defRPr sz="2800" kern="1200">
        <a:solidFill>
          <a:srgbClr val="FFFF00"/>
        </a:solidFill>
        <a:latin typeface="Arial Black" panose="020B0A04020102020204" pitchFamily="34" charset="0"/>
        <a:ea typeface="+mn-ea"/>
        <a:cs typeface="+mn-cs"/>
      </a:defRPr>
    </a:lvl2pPr>
    <a:lvl3pPr marL="914400" algn="l" rtl="0" eaLnBrk="0" fontAlgn="base" hangingPunct="0">
      <a:spcBef>
        <a:spcPct val="0"/>
      </a:spcBef>
      <a:spcAft>
        <a:spcPct val="0"/>
      </a:spcAft>
      <a:defRPr sz="2800" kern="1200">
        <a:solidFill>
          <a:srgbClr val="FFFF00"/>
        </a:solidFill>
        <a:latin typeface="Arial Black" panose="020B0A04020102020204" pitchFamily="34" charset="0"/>
        <a:ea typeface="+mn-ea"/>
        <a:cs typeface="+mn-cs"/>
      </a:defRPr>
    </a:lvl3pPr>
    <a:lvl4pPr marL="1371600" algn="l" rtl="0" eaLnBrk="0" fontAlgn="base" hangingPunct="0">
      <a:spcBef>
        <a:spcPct val="0"/>
      </a:spcBef>
      <a:spcAft>
        <a:spcPct val="0"/>
      </a:spcAft>
      <a:defRPr sz="2800" kern="1200">
        <a:solidFill>
          <a:srgbClr val="FFFF00"/>
        </a:solidFill>
        <a:latin typeface="Arial Black" panose="020B0A04020102020204" pitchFamily="34" charset="0"/>
        <a:ea typeface="+mn-ea"/>
        <a:cs typeface="+mn-cs"/>
      </a:defRPr>
    </a:lvl4pPr>
    <a:lvl5pPr marL="1828800" algn="l" rtl="0" eaLnBrk="0" fontAlgn="base" hangingPunct="0">
      <a:spcBef>
        <a:spcPct val="0"/>
      </a:spcBef>
      <a:spcAft>
        <a:spcPct val="0"/>
      </a:spcAft>
      <a:defRPr sz="2800" kern="1200">
        <a:solidFill>
          <a:srgbClr val="FFFF00"/>
        </a:solidFill>
        <a:latin typeface="Arial Black" panose="020B0A04020102020204" pitchFamily="34" charset="0"/>
        <a:ea typeface="+mn-ea"/>
        <a:cs typeface="+mn-cs"/>
      </a:defRPr>
    </a:lvl5pPr>
    <a:lvl6pPr marL="2286000" algn="l" defTabSz="914400" rtl="0" eaLnBrk="1" latinLnBrk="0" hangingPunct="1">
      <a:defRPr sz="2800" kern="1200">
        <a:solidFill>
          <a:srgbClr val="FFFF00"/>
        </a:solidFill>
        <a:latin typeface="Arial Black" panose="020B0A04020102020204" pitchFamily="34" charset="0"/>
        <a:ea typeface="+mn-ea"/>
        <a:cs typeface="+mn-cs"/>
      </a:defRPr>
    </a:lvl6pPr>
    <a:lvl7pPr marL="2743200" algn="l" defTabSz="914400" rtl="0" eaLnBrk="1" latinLnBrk="0" hangingPunct="1">
      <a:defRPr sz="2800" kern="1200">
        <a:solidFill>
          <a:srgbClr val="FFFF00"/>
        </a:solidFill>
        <a:latin typeface="Arial Black" panose="020B0A04020102020204" pitchFamily="34" charset="0"/>
        <a:ea typeface="+mn-ea"/>
        <a:cs typeface="+mn-cs"/>
      </a:defRPr>
    </a:lvl7pPr>
    <a:lvl8pPr marL="3200400" algn="l" defTabSz="914400" rtl="0" eaLnBrk="1" latinLnBrk="0" hangingPunct="1">
      <a:defRPr sz="2800" kern="1200">
        <a:solidFill>
          <a:srgbClr val="FFFF00"/>
        </a:solidFill>
        <a:latin typeface="Arial Black" panose="020B0A04020102020204" pitchFamily="34" charset="0"/>
        <a:ea typeface="+mn-ea"/>
        <a:cs typeface="+mn-cs"/>
      </a:defRPr>
    </a:lvl8pPr>
    <a:lvl9pPr marL="3657600" algn="l" defTabSz="914400" rtl="0" eaLnBrk="1" latinLnBrk="0" hangingPunct="1">
      <a:defRPr sz="2800" kern="1200">
        <a:solidFill>
          <a:srgbClr val="FFFF00"/>
        </a:solidFill>
        <a:latin typeface="Arial Black" panose="020B0A040201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FF00"/>
    <a:srgbClr val="66FF33"/>
    <a:srgbClr val="FFCC66"/>
    <a:srgbClr val="FFCC00"/>
    <a:srgbClr val="FF0000"/>
    <a:srgbClr val="FFFFC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7" autoAdjust="0"/>
    <p:restoredTop sz="94575" autoAdjust="0"/>
  </p:normalViewPr>
  <p:slideViewPr>
    <p:cSldViewPr>
      <p:cViewPr varScale="1">
        <p:scale>
          <a:sx n="33" d="100"/>
          <a:sy n="33" d="100"/>
        </p:scale>
        <p:origin x="1392"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5" d="100"/>
        <a:sy n="25" d="100"/>
      </p:scale>
      <p:origin x="0" y="0"/>
    </p:cViewPr>
  </p:sorterViewPr>
  <p:notesViewPr>
    <p:cSldViewPr>
      <p:cViewPr varScale="1">
        <p:scale>
          <a:sx n="32" d="100"/>
          <a:sy n="32" d="100"/>
        </p:scale>
        <p:origin x="-157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58272F9A-ED84-841C-70AB-0224871512BE}"/>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chemeClr val="tx1"/>
                </a:solidFill>
                <a:latin typeface="Times New Roman" panose="02020603050405020304" pitchFamily="18" charset="0"/>
              </a:defRPr>
            </a:lvl1pPr>
          </a:lstStyle>
          <a:p>
            <a:endParaRPr lang="pt-BR" altLang="pt-BR"/>
          </a:p>
        </p:txBody>
      </p:sp>
      <p:sp>
        <p:nvSpPr>
          <p:cNvPr id="22531" name="Rectangle 3">
            <a:extLst>
              <a:ext uri="{FF2B5EF4-FFF2-40B4-BE49-F238E27FC236}">
                <a16:creationId xmlns:a16="http://schemas.microsoft.com/office/drawing/2014/main" id="{A47FE69B-4E28-00F8-FF17-F79886E4992C}"/>
              </a:ext>
            </a:extLst>
          </p:cNvPr>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Times New Roman" panose="02020603050405020304" pitchFamily="18" charset="0"/>
              </a:defRPr>
            </a:lvl1pPr>
          </a:lstStyle>
          <a:p>
            <a:endParaRPr lang="pt-BR" altLang="pt-BR"/>
          </a:p>
        </p:txBody>
      </p:sp>
      <p:sp>
        <p:nvSpPr>
          <p:cNvPr id="22532" name="Rectangle 4">
            <a:extLst>
              <a:ext uri="{FF2B5EF4-FFF2-40B4-BE49-F238E27FC236}">
                <a16:creationId xmlns:a16="http://schemas.microsoft.com/office/drawing/2014/main" id="{61ADE0F1-4D4F-8764-B25A-796C7227911B}"/>
              </a:ext>
            </a:extLst>
          </p:cNvPr>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2533" name="Rectangle 5">
            <a:extLst>
              <a:ext uri="{FF2B5EF4-FFF2-40B4-BE49-F238E27FC236}">
                <a16:creationId xmlns:a16="http://schemas.microsoft.com/office/drawing/2014/main" id="{6F7A8D31-81EF-A0EF-43E5-055D7C1BB870}"/>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t-BR" altLang="pt-BR"/>
              <a:t>Clique para editar os estilos do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22534" name="Rectangle 6">
            <a:extLst>
              <a:ext uri="{FF2B5EF4-FFF2-40B4-BE49-F238E27FC236}">
                <a16:creationId xmlns:a16="http://schemas.microsoft.com/office/drawing/2014/main" id="{59567189-83C1-16E3-487F-7F04479D3044}"/>
              </a:ext>
            </a:extLst>
          </p:cNvPr>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solidFill>
                  <a:schemeClr val="tx1"/>
                </a:solidFill>
                <a:latin typeface="Times New Roman" panose="02020603050405020304" pitchFamily="18" charset="0"/>
              </a:defRPr>
            </a:lvl1pPr>
          </a:lstStyle>
          <a:p>
            <a:endParaRPr lang="pt-BR" altLang="pt-BR"/>
          </a:p>
        </p:txBody>
      </p:sp>
      <p:sp>
        <p:nvSpPr>
          <p:cNvPr id="22535" name="Rectangle 7">
            <a:extLst>
              <a:ext uri="{FF2B5EF4-FFF2-40B4-BE49-F238E27FC236}">
                <a16:creationId xmlns:a16="http://schemas.microsoft.com/office/drawing/2014/main" id="{354ED038-1325-B1EC-1675-120F7E0D9238}"/>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Times New Roman" panose="02020603050405020304" pitchFamily="18" charset="0"/>
              </a:defRPr>
            </a:lvl1pPr>
          </a:lstStyle>
          <a:p>
            <a:fld id="{4568834A-076A-40A8-8EA7-D4205E6EFAD9}" type="slidenum">
              <a:rPr lang="pt-BR" altLang="pt-BR"/>
              <a:pPr/>
              <a:t>‹nº›</a:t>
            </a:fld>
            <a:endParaRPr lang="pt-BR" altLang="pt-B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75D5402-0351-824E-6EE5-914882A31476}"/>
              </a:ext>
            </a:extLst>
          </p:cNvPr>
          <p:cNvSpPr>
            <a:spLocks noGrp="1" noChangeArrowheads="1"/>
          </p:cNvSpPr>
          <p:nvPr>
            <p:ph type="sldNum" sz="quarter" idx="5"/>
          </p:nvPr>
        </p:nvSpPr>
        <p:spPr>
          <a:ln/>
        </p:spPr>
        <p:txBody>
          <a:bodyPr/>
          <a:lstStyle/>
          <a:p>
            <a:fld id="{16D63690-3AEC-4889-91EC-35C07E143B00}" type="slidenum">
              <a:rPr lang="pt-BR" altLang="pt-BR"/>
              <a:pPr/>
              <a:t>14</a:t>
            </a:fld>
            <a:endParaRPr lang="pt-BR" altLang="pt-BR"/>
          </a:p>
        </p:txBody>
      </p:sp>
      <p:sp>
        <p:nvSpPr>
          <p:cNvPr id="23554" name="Rectangle 2">
            <a:extLst>
              <a:ext uri="{FF2B5EF4-FFF2-40B4-BE49-F238E27FC236}">
                <a16:creationId xmlns:a16="http://schemas.microsoft.com/office/drawing/2014/main" id="{3F7F666F-2F63-BDF3-8670-0E6F9CD90160}"/>
              </a:ext>
            </a:extLst>
          </p:cNvPr>
          <p:cNvSpPr>
            <a:spLocks noChangeArrowheads="1" noTextEdit="1"/>
          </p:cNvSpPr>
          <p:nvPr>
            <p:ph type="sldImg"/>
          </p:nvPr>
        </p:nvSpPr>
        <p:spPr>
          <a:ln/>
        </p:spPr>
      </p:sp>
      <p:sp>
        <p:nvSpPr>
          <p:cNvPr id="23555" name="Rectangle 3">
            <a:extLst>
              <a:ext uri="{FF2B5EF4-FFF2-40B4-BE49-F238E27FC236}">
                <a16:creationId xmlns:a16="http://schemas.microsoft.com/office/drawing/2014/main" id="{77E15CDA-545F-B045-1FE9-6CD043412D73}"/>
              </a:ext>
            </a:extLst>
          </p:cNvPr>
          <p:cNvSpPr>
            <a:spLocks noGrp="1" noChangeArrowheads="1"/>
          </p:cNvSpPr>
          <p:nvPr>
            <p:ph type="body" idx="1"/>
          </p:nvPr>
        </p:nvSpPr>
        <p:spPr/>
        <p:txBody>
          <a:bodyPr/>
          <a:lstStyle/>
          <a:p>
            <a:endParaRPr lang="pt-BR" altLang="pt-B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C31FFC-04C2-49EB-3695-3B3E379ABE53}"/>
              </a:ext>
            </a:extLst>
          </p:cNvPr>
          <p:cNvSpPr>
            <a:spLocks noGrp="1"/>
          </p:cNvSpPr>
          <p:nvPr>
            <p:ph type="ctrTitle"/>
          </p:nvPr>
        </p:nvSpPr>
        <p:spPr>
          <a:xfrm>
            <a:off x="1143000" y="1122363"/>
            <a:ext cx="6858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ACA844BD-D0EF-DBA2-44E7-35E6EC017E6F}"/>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EB0CCC0A-BCC4-F2E7-1B10-CC7F7BED4376}"/>
              </a:ext>
            </a:extLst>
          </p:cNvPr>
          <p:cNvSpPr>
            <a:spLocks noGrp="1"/>
          </p:cNvSpPr>
          <p:nvPr>
            <p:ph type="dt" sz="half" idx="10"/>
          </p:nvPr>
        </p:nvSpPr>
        <p:spPr/>
        <p:txBody>
          <a:bodyPr/>
          <a:lstStyle>
            <a:lvl1pPr>
              <a:defRPr/>
            </a:lvl1pPr>
          </a:lstStyle>
          <a:p>
            <a:endParaRPr lang="pt-BR" altLang="pt-BR"/>
          </a:p>
        </p:txBody>
      </p:sp>
      <p:sp>
        <p:nvSpPr>
          <p:cNvPr id="5" name="Espaço Reservado para Rodapé 4">
            <a:extLst>
              <a:ext uri="{FF2B5EF4-FFF2-40B4-BE49-F238E27FC236}">
                <a16:creationId xmlns:a16="http://schemas.microsoft.com/office/drawing/2014/main" id="{9E64EDC6-6855-C24A-DB50-341AB5212DC2}"/>
              </a:ext>
            </a:extLst>
          </p:cNvPr>
          <p:cNvSpPr>
            <a:spLocks noGrp="1"/>
          </p:cNvSpPr>
          <p:nvPr>
            <p:ph type="ftr" sz="quarter" idx="11"/>
          </p:nvPr>
        </p:nvSpPr>
        <p:spPr/>
        <p:txBody>
          <a:bodyPr/>
          <a:lstStyle>
            <a:lvl1pPr>
              <a:defRPr/>
            </a:lvl1pPr>
          </a:lstStyle>
          <a:p>
            <a:endParaRPr lang="pt-BR" altLang="pt-BR"/>
          </a:p>
        </p:txBody>
      </p:sp>
      <p:sp>
        <p:nvSpPr>
          <p:cNvPr id="6" name="Espaço Reservado para Número de Slide 5">
            <a:extLst>
              <a:ext uri="{FF2B5EF4-FFF2-40B4-BE49-F238E27FC236}">
                <a16:creationId xmlns:a16="http://schemas.microsoft.com/office/drawing/2014/main" id="{44F4FD1D-7D07-040F-B3E3-7E279432262F}"/>
              </a:ext>
            </a:extLst>
          </p:cNvPr>
          <p:cNvSpPr>
            <a:spLocks noGrp="1"/>
          </p:cNvSpPr>
          <p:nvPr>
            <p:ph type="sldNum" sz="quarter" idx="12"/>
          </p:nvPr>
        </p:nvSpPr>
        <p:spPr/>
        <p:txBody>
          <a:bodyPr/>
          <a:lstStyle>
            <a:lvl1pPr>
              <a:defRPr/>
            </a:lvl1pPr>
          </a:lstStyle>
          <a:p>
            <a:fld id="{03D9654B-39B6-4E73-930B-3316593C9C38}" type="slidenum">
              <a:rPr lang="pt-BR" altLang="pt-BR"/>
              <a:pPr/>
              <a:t>‹nº›</a:t>
            </a:fld>
            <a:endParaRPr lang="pt-BR" altLang="pt-BR"/>
          </a:p>
        </p:txBody>
      </p:sp>
    </p:spTree>
    <p:extLst>
      <p:ext uri="{BB962C8B-B14F-4D97-AF65-F5344CB8AC3E}">
        <p14:creationId xmlns:p14="http://schemas.microsoft.com/office/powerpoint/2010/main" val="528045471"/>
      </p:ext>
    </p:extLst>
  </p:cSld>
  <p:clrMapOvr>
    <a:masterClrMapping/>
  </p:clrMapOvr>
  <p:transition>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A5F19B-3D7C-061B-61B1-C7130F0686A5}"/>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770ACF05-BB4A-B940-884A-1B79564F3973}"/>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D30FEBD-9B55-2C69-629D-E6045BFA9581}"/>
              </a:ext>
            </a:extLst>
          </p:cNvPr>
          <p:cNvSpPr>
            <a:spLocks noGrp="1"/>
          </p:cNvSpPr>
          <p:nvPr>
            <p:ph type="dt" sz="half" idx="10"/>
          </p:nvPr>
        </p:nvSpPr>
        <p:spPr/>
        <p:txBody>
          <a:bodyPr/>
          <a:lstStyle>
            <a:lvl1pPr>
              <a:defRPr/>
            </a:lvl1pPr>
          </a:lstStyle>
          <a:p>
            <a:endParaRPr lang="pt-BR" altLang="pt-BR"/>
          </a:p>
        </p:txBody>
      </p:sp>
      <p:sp>
        <p:nvSpPr>
          <p:cNvPr id="5" name="Espaço Reservado para Rodapé 4">
            <a:extLst>
              <a:ext uri="{FF2B5EF4-FFF2-40B4-BE49-F238E27FC236}">
                <a16:creationId xmlns:a16="http://schemas.microsoft.com/office/drawing/2014/main" id="{CEA7D55A-1296-7D21-795C-BB447CA0F876}"/>
              </a:ext>
            </a:extLst>
          </p:cNvPr>
          <p:cNvSpPr>
            <a:spLocks noGrp="1"/>
          </p:cNvSpPr>
          <p:nvPr>
            <p:ph type="ftr" sz="quarter" idx="11"/>
          </p:nvPr>
        </p:nvSpPr>
        <p:spPr/>
        <p:txBody>
          <a:bodyPr/>
          <a:lstStyle>
            <a:lvl1pPr>
              <a:defRPr/>
            </a:lvl1pPr>
          </a:lstStyle>
          <a:p>
            <a:endParaRPr lang="pt-BR" altLang="pt-BR"/>
          </a:p>
        </p:txBody>
      </p:sp>
      <p:sp>
        <p:nvSpPr>
          <p:cNvPr id="6" name="Espaço Reservado para Número de Slide 5">
            <a:extLst>
              <a:ext uri="{FF2B5EF4-FFF2-40B4-BE49-F238E27FC236}">
                <a16:creationId xmlns:a16="http://schemas.microsoft.com/office/drawing/2014/main" id="{D91F759A-6980-D5C8-2BB6-41EAD0F3D48A}"/>
              </a:ext>
            </a:extLst>
          </p:cNvPr>
          <p:cNvSpPr>
            <a:spLocks noGrp="1"/>
          </p:cNvSpPr>
          <p:nvPr>
            <p:ph type="sldNum" sz="quarter" idx="12"/>
          </p:nvPr>
        </p:nvSpPr>
        <p:spPr/>
        <p:txBody>
          <a:bodyPr/>
          <a:lstStyle>
            <a:lvl1pPr>
              <a:defRPr/>
            </a:lvl1pPr>
          </a:lstStyle>
          <a:p>
            <a:fld id="{CEEEF16C-918B-48C2-A59F-43987754B208}" type="slidenum">
              <a:rPr lang="pt-BR" altLang="pt-BR"/>
              <a:pPr/>
              <a:t>‹nº›</a:t>
            </a:fld>
            <a:endParaRPr lang="pt-BR" altLang="pt-BR"/>
          </a:p>
        </p:txBody>
      </p:sp>
    </p:spTree>
    <p:extLst>
      <p:ext uri="{BB962C8B-B14F-4D97-AF65-F5344CB8AC3E}">
        <p14:creationId xmlns:p14="http://schemas.microsoft.com/office/powerpoint/2010/main" val="2233452166"/>
      </p:ext>
    </p:extLst>
  </p:cSld>
  <p:clrMapOvr>
    <a:masterClrMapping/>
  </p:clrMapOvr>
  <p:transition>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46710A9-7AC2-33B1-9DDF-FD7DDCA6CAB9}"/>
              </a:ext>
            </a:extLst>
          </p:cNvPr>
          <p:cNvSpPr>
            <a:spLocks noGrp="1"/>
          </p:cNvSpPr>
          <p:nvPr>
            <p:ph type="title" orient="vert"/>
          </p:nvPr>
        </p:nvSpPr>
        <p:spPr>
          <a:xfrm>
            <a:off x="6515100" y="609600"/>
            <a:ext cx="1943100" cy="5486400"/>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09E4DD6A-CA6B-DAC9-BF73-713E3C5F1708}"/>
              </a:ext>
            </a:extLst>
          </p:cNvPr>
          <p:cNvSpPr>
            <a:spLocks noGrp="1"/>
          </p:cNvSpPr>
          <p:nvPr>
            <p:ph type="body" orient="vert" idx="1"/>
          </p:nvPr>
        </p:nvSpPr>
        <p:spPr>
          <a:xfrm>
            <a:off x="685800" y="609600"/>
            <a:ext cx="5676900" cy="5486400"/>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F776D53-878A-2991-57BC-81353F43D2B3}"/>
              </a:ext>
            </a:extLst>
          </p:cNvPr>
          <p:cNvSpPr>
            <a:spLocks noGrp="1"/>
          </p:cNvSpPr>
          <p:nvPr>
            <p:ph type="dt" sz="half" idx="10"/>
          </p:nvPr>
        </p:nvSpPr>
        <p:spPr/>
        <p:txBody>
          <a:bodyPr/>
          <a:lstStyle>
            <a:lvl1pPr>
              <a:defRPr/>
            </a:lvl1pPr>
          </a:lstStyle>
          <a:p>
            <a:endParaRPr lang="pt-BR" altLang="pt-BR"/>
          </a:p>
        </p:txBody>
      </p:sp>
      <p:sp>
        <p:nvSpPr>
          <p:cNvPr id="5" name="Espaço Reservado para Rodapé 4">
            <a:extLst>
              <a:ext uri="{FF2B5EF4-FFF2-40B4-BE49-F238E27FC236}">
                <a16:creationId xmlns:a16="http://schemas.microsoft.com/office/drawing/2014/main" id="{6AC2D565-1AEB-F77D-0554-74FB7C873359}"/>
              </a:ext>
            </a:extLst>
          </p:cNvPr>
          <p:cNvSpPr>
            <a:spLocks noGrp="1"/>
          </p:cNvSpPr>
          <p:nvPr>
            <p:ph type="ftr" sz="quarter" idx="11"/>
          </p:nvPr>
        </p:nvSpPr>
        <p:spPr/>
        <p:txBody>
          <a:bodyPr/>
          <a:lstStyle>
            <a:lvl1pPr>
              <a:defRPr/>
            </a:lvl1pPr>
          </a:lstStyle>
          <a:p>
            <a:endParaRPr lang="pt-BR" altLang="pt-BR"/>
          </a:p>
        </p:txBody>
      </p:sp>
      <p:sp>
        <p:nvSpPr>
          <p:cNvPr id="6" name="Espaço Reservado para Número de Slide 5">
            <a:extLst>
              <a:ext uri="{FF2B5EF4-FFF2-40B4-BE49-F238E27FC236}">
                <a16:creationId xmlns:a16="http://schemas.microsoft.com/office/drawing/2014/main" id="{3F9B98D5-1BA6-86A9-1673-A0C5648FC5B6}"/>
              </a:ext>
            </a:extLst>
          </p:cNvPr>
          <p:cNvSpPr>
            <a:spLocks noGrp="1"/>
          </p:cNvSpPr>
          <p:nvPr>
            <p:ph type="sldNum" sz="quarter" idx="12"/>
          </p:nvPr>
        </p:nvSpPr>
        <p:spPr/>
        <p:txBody>
          <a:bodyPr/>
          <a:lstStyle>
            <a:lvl1pPr>
              <a:defRPr/>
            </a:lvl1pPr>
          </a:lstStyle>
          <a:p>
            <a:fld id="{42ED603E-26A8-4EBE-AB5F-3693DD61A693}" type="slidenum">
              <a:rPr lang="pt-BR" altLang="pt-BR"/>
              <a:pPr/>
              <a:t>‹nº›</a:t>
            </a:fld>
            <a:endParaRPr lang="pt-BR" altLang="pt-BR"/>
          </a:p>
        </p:txBody>
      </p:sp>
    </p:spTree>
    <p:extLst>
      <p:ext uri="{BB962C8B-B14F-4D97-AF65-F5344CB8AC3E}">
        <p14:creationId xmlns:p14="http://schemas.microsoft.com/office/powerpoint/2010/main" val="2374743435"/>
      </p:ext>
    </p:extLst>
  </p:cSld>
  <p:clrMapOvr>
    <a:masterClrMapping/>
  </p:clrMapOvr>
  <p:transition>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3AE00A-30CB-F630-53D9-B2C6EF4A7D5B}"/>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72E660CF-05A4-48E0-FCFD-E4278C2CC460}"/>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1C7B738-E2B6-1C94-B937-E1DF74A0FE56}"/>
              </a:ext>
            </a:extLst>
          </p:cNvPr>
          <p:cNvSpPr>
            <a:spLocks noGrp="1"/>
          </p:cNvSpPr>
          <p:nvPr>
            <p:ph type="dt" sz="half" idx="10"/>
          </p:nvPr>
        </p:nvSpPr>
        <p:spPr/>
        <p:txBody>
          <a:bodyPr/>
          <a:lstStyle>
            <a:lvl1pPr>
              <a:defRPr/>
            </a:lvl1pPr>
          </a:lstStyle>
          <a:p>
            <a:endParaRPr lang="pt-BR" altLang="pt-BR"/>
          </a:p>
        </p:txBody>
      </p:sp>
      <p:sp>
        <p:nvSpPr>
          <p:cNvPr id="5" name="Espaço Reservado para Rodapé 4">
            <a:extLst>
              <a:ext uri="{FF2B5EF4-FFF2-40B4-BE49-F238E27FC236}">
                <a16:creationId xmlns:a16="http://schemas.microsoft.com/office/drawing/2014/main" id="{CB310217-D1DE-E3E5-AD82-94C7D059B9B3}"/>
              </a:ext>
            </a:extLst>
          </p:cNvPr>
          <p:cNvSpPr>
            <a:spLocks noGrp="1"/>
          </p:cNvSpPr>
          <p:nvPr>
            <p:ph type="ftr" sz="quarter" idx="11"/>
          </p:nvPr>
        </p:nvSpPr>
        <p:spPr/>
        <p:txBody>
          <a:bodyPr/>
          <a:lstStyle>
            <a:lvl1pPr>
              <a:defRPr/>
            </a:lvl1pPr>
          </a:lstStyle>
          <a:p>
            <a:endParaRPr lang="pt-BR" altLang="pt-BR"/>
          </a:p>
        </p:txBody>
      </p:sp>
      <p:sp>
        <p:nvSpPr>
          <p:cNvPr id="6" name="Espaço Reservado para Número de Slide 5">
            <a:extLst>
              <a:ext uri="{FF2B5EF4-FFF2-40B4-BE49-F238E27FC236}">
                <a16:creationId xmlns:a16="http://schemas.microsoft.com/office/drawing/2014/main" id="{656A9802-3F26-D6DA-CC90-1FA12BB8A7EB}"/>
              </a:ext>
            </a:extLst>
          </p:cNvPr>
          <p:cNvSpPr>
            <a:spLocks noGrp="1"/>
          </p:cNvSpPr>
          <p:nvPr>
            <p:ph type="sldNum" sz="quarter" idx="12"/>
          </p:nvPr>
        </p:nvSpPr>
        <p:spPr/>
        <p:txBody>
          <a:bodyPr/>
          <a:lstStyle>
            <a:lvl1pPr>
              <a:defRPr/>
            </a:lvl1pPr>
          </a:lstStyle>
          <a:p>
            <a:fld id="{2A559106-A4C5-4D9C-9319-1AA2E7C122E1}" type="slidenum">
              <a:rPr lang="pt-BR" altLang="pt-BR"/>
              <a:pPr/>
              <a:t>‹nº›</a:t>
            </a:fld>
            <a:endParaRPr lang="pt-BR" altLang="pt-BR"/>
          </a:p>
        </p:txBody>
      </p:sp>
    </p:spTree>
    <p:extLst>
      <p:ext uri="{BB962C8B-B14F-4D97-AF65-F5344CB8AC3E}">
        <p14:creationId xmlns:p14="http://schemas.microsoft.com/office/powerpoint/2010/main" val="798453921"/>
      </p:ext>
    </p:extLst>
  </p:cSld>
  <p:clrMapOvr>
    <a:masterClrMapping/>
  </p:clrMapOvr>
  <p:transition>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492770-01A5-F68F-2E2C-5D260FBB546A}"/>
              </a:ext>
            </a:extLst>
          </p:cNvPr>
          <p:cNvSpPr>
            <a:spLocks noGrp="1"/>
          </p:cNvSpPr>
          <p:nvPr>
            <p:ph type="title"/>
          </p:nvPr>
        </p:nvSpPr>
        <p:spPr>
          <a:xfrm>
            <a:off x="623888" y="1709738"/>
            <a:ext cx="78867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0A7A2670-73AE-9EA0-216F-06EB68EEF718}"/>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C44B59F9-7B71-0720-17CB-5B95DE9DAE11}"/>
              </a:ext>
            </a:extLst>
          </p:cNvPr>
          <p:cNvSpPr>
            <a:spLocks noGrp="1"/>
          </p:cNvSpPr>
          <p:nvPr>
            <p:ph type="dt" sz="half" idx="10"/>
          </p:nvPr>
        </p:nvSpPr>
        <p:spPr/>
        <p:txBody>
          <a:bodyPr/>
          <a:lstStyle>
            <a:lvl1pPr>
              <a:defRPr/>
            </a:lvl1pPr>
          </a:lstStyle>
          <a:p>
            <a:endParaRPr lang="pt-BR" altLang="pt-BR"/>
          </a:p>
        </p:txBody>
      </p:sp>
      <p:sp>
        <p:nvSpPr>
          <p:cNvPr id="5" name="Espaço Reservado para Rodapé 4">
            <a:extLst>
              <a:ext uri="{FF2B5EF4-FFF2-40B4-BE49-F238E27FC236}">
                <a16:creationId xmlns:a16="http://schemas.microsoft.com/office/drawing/2014/main" id="{631780FF-75BE-4246-C7CF-B5858B2D1A55}"/>
              </a:ext>
            </a:extLst>
          </p:cNvPr>
          <p:cNvSpPr>
            <a:spLocks noGrp="1"/>
          </p:cNvSpPr>
          <p:nvPr>
            <p:ph type="ftr" sz="quarter" idx="11"/>
          </p:nvPr>
        </p:nvSpPr>
        <p:spPr/>
        <p:txBody>
          <a:bodyPr/>
          <a:lstStyle>
            <a:lvl1pPr>
              <a:defRPr/>
            </a:lvl1pPr>
          </a:lstStyle>
          <a:p>
            <a:endParaRPr lang="pt-BR" altLang="pt-BR"/>
          </a:p>
        </p:txBody>
      </p:sp>
      <p:sp>
        <p:nvSpPr>
          <p:cNvPr id="6" name="Espaço Reservado para Número de Slide 5">
            <a:extLst>
              <a:ext uri="{FF2B5EF4-FFF2-40B4-BE49-F238E27FC236}">
                <a16:creationId xmlns:a16="http://schemas.microsoft.com/office/drawing/2014/main" id="{1DE34A8A-F366-3A00-4259-3A8AD653B065}"/>
              </a:ext>
            </a:extLst>
          </p:cNvPr>
          <p:cNvSpPr>
            <a:spLocks noGrp="1"/>
          </p:cNvSpPr>
          <p:nvPr>
            <p:ph type="sldNum" sz="quarter" idx="12"/>
          </p:nvPr>
        </p:nvSpPr>
        <p:spPr/>
        <p:txBody>
          <a:bodyPr/>
          <a:lstStyle>
            <a:lvl1pPr>
              <a:defRPr/>
            </a:lvl1pPr>
          </a:lstStyle>
          <a:p>
            <a:fld id="{D2EF510F-E39E-4ECB-A102-2D2B84E319C4}" type="slidenum">
              <a:rPr lang="pt-BR" altLang="pt-BR"/>
              <a:pPr/>
              <a:t>‹nº›</a:t>
            </a:fld>
            <a:endParaRPr lang="pt-BR" altLang="pt-BR"/>
          </a:p>
        </p:txBody>
      </p:sp>
    </p:spTree>
    <p:extLst>
      <p:ext uri="{BB962C8B-B14F-4D97-AF65-F5344CB8AC3E}">
        <p14:creationId xmlns:p14="http://schemas.microsoft.com/office/powerpoint/2010/main" val="2282244772"/>
      </p:ext>
    </p:extLst>
  </p:cSld>
  <p:clrMapOvr>
    <a:masterClrMapping/>
  </p:clrMapOvr>
  <p:transition>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F7B4F2-09D6-D8C7-6F1E-516AAC8CE662}"/>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34FB47CB-0CAD-BF0C-0D0F-73C53A5F6941}"/>
              </a:ext>
            </a:extLst>
          </p:cNvPr>
          <p:cNvSpPr>
            <a:spLocks noGrp="1"/>
          </p:cNvSpPr>
          <p:nvPr>
            <p:ph sz="half" idx="1"/>
          </p:nvPr>
        </p:nvSpPr>
        <p:spPr>
          <a:xfrm>
            <a:off x="685800" y="1981200"/>
            <a:ext cx="3810000" cy="4114800"/>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A5B4C435-FBA0-0744-32C1-6CC7FB1BB1B4}"/>
              </a:ext>
            </a:extLst>
          </p:cNvPr>
          <p:cNvSpPr>
            <a:spLocks noGrp="1"/>
          </p:cNvSpPr>
          <p:nvPr>
            <p:ph sz="half" idx="2"/>
          </p:nvPr>
        </p:nvSpPr>
        <p:spPr>
          <a:xfrm>
            <a:off x="4648200" y="1981200"/>
            <a:ext cx="3810000" cy="4114800"/>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4C9F442D-418C-A010-669E-B679DEEA7BCB}"/>
              </a:ext>
            </a:extLst>
          </p:cNvPr>
          <p:cNvSpPr>
            <a:spLocks noGrp="1"/>
          </p:cNvSpPr>
          <p:nvPr>
            <p:ph type="dt" sz="half" idx="10"/>
          </p:nvPr>
        </p:nvSpPr>
        <p:spPr/>
        <p:txBody>
          <a:bodyPr/>
          <a:lstStyle>
            <a:lvl1pPr>
              <a:defRPr/>
            </a:lvl1pPr>
          </a:lstStyle>
          <a:p>
            <a:endParaRPr lang="pt-BR" altLang="pt-BR"/>
          </a:p>
        </p:txBody>
      </p:sp>
      <p:sp>
        <p:nvSpPr>
          <p:cNvPr id="6" name="Espaço Reservado para Rodapé 5">
            <a:extLst>
              <a:ext uri="{FF2B5EF4-FFF2-40B4-BE49-F238E27FC236}">
                <a16:creationId xmlns:a16="http://schemas.microsoft.com/office/drawing/2014/main" id="{D236653D-1828-0415-1326-73BBA18E1AF3}"/>
              </a:ext>
            </a:extLst>
          </p:cNvPr>
          <p:cNvSpPr>
            <a:spLocks noGrp="1"/>
          </p:cNvSpPr>
          <p:nvPr>
            <p:ph type="ftr" sz="quarter" idx="11"/>
          </p:nvPr>
        </p:nvSpPr>
        <p:spPr/>
        <p:txBody>
          <a:bodyPr/>
          <a:lstStyle>
            <a:lvl1pPr>
              <a:defRPr/>
            </a:lvl1pPr>
          </a:lstStyle>
          <a:p>
            <a:endParaRPr lang="pt-BR" altLang="pt-BR"/>
          </a:p>
        </p:txBody>
      </p:sp>
      <p:sp>
        <p:nvSpPr>
          <p:cNvPr id="7" name="Espaço Reservado para Número de Slide 6">
            <a:extLst>
              <a:ext uri="{FF2B5EF4-FFF2-40B4-BE49-F238E27FC236}">
                <a16:creationId xmlns:a16="http://schemas.microsoft.com/office/drawing/2014/main" id="{F904E7CC-C093-FFE8-B2CA-98663D4D12AE}"/>
              </a:ext>
            </a:extLst>
          </p:cNvPr>
          <p:cNvSpPr>
            <a:spLocks noGrp="1"/>
          </p:cNvSpPr>
          <p:nvPr>
            <p:ph type="sldNum" sz="quarter" idx="12"/>
          </p:nvPr>
        </p:nvSpPr>
        <p:spPr/>
        <p:txBody>
          <a:bodyPr/>
          <a:lstStyle>
            <a:lvl1pPr>
              <a:defRPr/>
            </a:lvl1pPr>
          </a:lstStyle>
          <a:p>
            <a:fld id="{C071B627-6730-43F6-8B3E-F86C6E376936}" type="slidenum">
              <a:rPr lang="pt-BR" altLang="pt-BR"/>
              <a:pPr/>
              <a:t>‹nº›</a:t>
            </a:fld>
            <a:endParaRPr lang="pt-BR" altLang="pt-BR"/>
          </a:p>
        </p:txBody>
      </p:sp>
    </p:spTree>
    <p:extLst>
      <p:ext uri="{BB962C8B-B14F-4D97-AF65-F5344CB8AC3E}">
        <p14:creationId xmlns:p14="http://schemas.microsoft.com/office/powerpoint/2010/main" val="867497138"/>
      </p:ext>
    </p:extLst>
  </p:cSld>
  <p:clrMapOvr>
    <a:masterClrMapping/>
  </p:clrMapOvr>
  <p:transition>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64668B-7549-BF9D-6644-D74AC9FE1FBA}"/>
              </a:ext>
            </a:extLst>
          </p:cNvPr>
          <p:cNvSpPr>
            <a:spLocks noGrp="1"/>
          </p:cNvSpPr>
          <p:nvPr>
            <p:ph type="title"/>
          </p:nvPr>
        </p:nvSpPr>
        <p:spPr>
          <a:xfrm>
            <a:off x="630238" y="365125"/>
            <a:ext cx="78867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2E0E1BED-59B6-51D7-578B-775C17CAF07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7DE576D0-FED6-A56B-C244-B06372A26E58}"/>
              </a:ext>
            </a:extLst>
          </p:cNvPr>
          <p:cNvSpPr>
            <a:spLocks noGrp="1"/>
          </p:cNvSpPr>
          <p:nvPr>
            <p:ph sz="half" idx="2"/>
          </p:nvPr>
        </p:nvSpPr>
        <p:spPr>
          <a:xfrm>
            <a:off x="630238" y="2505075"/>
            <a:ext cx="386873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B0067282-760F-B665-345E-7CA5995704D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EE6B7E06-09D2-BCC3-B342-2A2A837B5D5C}"/>
              </a:ext>
            </a:extLst>
          </p:cNvPr>
          <p:cNvSpPr>
            <a:spLocks noGrp="1"/>
          </p:cNvSpPr>
          <p:nvPr>
            <p:ph sz="quarter" idx="4"/>
          </p:nvPr>
        </p:nvSpPr>
        <p:spPr>
          <a:xfrm>
            <a:off x="4629150" y="2505075"/>
            <a:ext cx="38877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B6A0908B-72C9-ED1C-9EBB-28E4ECA39CF9}"/>
              </a:ext>
            </a:extLst>
          </p:cNvPr>
          <p:cNvSpPr>
            <a:spLocks noGrp="1"/>
          </p:cNvSpPr>
          <p:nvPr>
            <p:ph type="dt" sz="half" idx="10"/>
          </p:nvPr>
        </p:nvSpPr>
        <p:spPr/>
        <p:txBody>
          <a:bodyPr/>
          <a:lstStyle>
            <a:lvl1pPr>
              <a:defRPr/>
            </a:lvl1pPr>
          </a:lstStyle>
          <a:p>
            <a:endParaRPr lang="pt-BR" altLang="pt-BR"/>
          </a:p>
        </p:txBody>
      </p:sp>
      <p:sp>
        <p:nvSpPr>
          <p:cNvPr id="8" name="Espaço Reservado para Rodapé 7">
            <a:extLst>
              <a:ext uri="{FF2B5EF4-FFF2-40B4-BE49-F238E27FC236}">
                <a16:creationId xmlns:a16="http://schemas.microsoft.com/office/drawing/2014/main" id="{EE28C1EA-77B0-3129-EFEC-A8FCDA6C78C0}"/>
              </a:ext>
            </a:extLst>
          </p:cNvPr>
          <p:cNvSpPr>
            <a:spLocks noGrp="1"/>
          </p:cNvSpPr>
          <p:nvPr>
            <p:ph type="ftr" sz="quarter" idx="11"/>
          </p:nvPr>
        </p:nvSpPr>
        <p:spPr/>
        <p:txBody>
          <a:bodyPr/>
          <a:lstStyle>
            <a:lvl1pPr>
              <a:defRPr/>
            </a:lvl1pPr>
          </a:lstStyle>
          <a:p>
            <a:endParaRPr lang="pt-BR" altLang="pt-BR"/>
          </a:p>
        </p:txBody>
      </p:sp>
      <p:sp>
        <p:nvSpPr>
          <p:cNvPr id="9" name="Espaço Reservado para Número de Slide 8">
            <a:extLst>
              <a:ext uri="{FF2B5EF4-FFF2-40B4-BE49-F238E27FC236}">
                <a16:creationId xmlns:a16="http://schemas.microsoft.com/office/drawing/2014/main" id="{EFF836AD-AD0B-7850-1CE2-ADE13B12088F}"/>
              </a:ext>
            </a:extLst>
          </p:cNvPr>
          <p:cNvSpPr>
            <a:spLocks noGrp="1"/>
          </p:cNvSpPr>
          <p:nvPr>
            <p:ph type="sldNum" sz="quarter" idx="12"/>
          </p:nvPr>
        </p:nvSpPr>
        <p:spPr/>
        <p:txBody>
          <a:bodyPr/>
          <a:lstStyle>
            <a:lvl1pPr>
              <a:defRPr/>
            </a:lvl1pPr>
          </a:lstStyle>
          <a:p>
            <a:fld id="{5508FD61-08BE-456B-9558-7C6B122DC4DF}" type="slidenum">
              <a:rPr lang="pt-BR" altLang="pt-BR"/>
              <a:pPr/>
              <a:t>‹nº›</a:t>
            </a:fld>
            <a:endParaRPr lang="pt-BR" altLang="pt-BR"/>
          </a:p>
        </p:txBody>
      </p:sp>
    </p:spTree>
    <p:extLst>
      <p:ext uri="{BB962C8B-B14F-4D97-AF65-F5344CB8AC3E}">
        <p14:creationId xmlns:p14="http://schemas.microsoft.com/office/powerpoint/2010/main" val="2855534589"/>
      </p:ext>
    </p:extLst>
  </p:cSld>
  <p:clrMapOvr>
    <a:masterClrMapping/>
  </p:clrMapOvr>
  <p:transition>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9DF61E-8D20-C83D-D0C9-00EF4B358657}"/>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38D80C0C-45CE-8246-9D6B-51A51DAF819B}"/>
              </a:ext>
            </a:extLst>
          </p:cNvPr>
          <p:cNvSpPr>
            <a:spLocks noGrp="1"/>
          </p:cNvSpPr>
          <p:nvPr>
            <p:ph type="dt" sz="half" idx="10"/>
          </p:nvPr>
        </p:nvSpPr>
        <p:spPr/>
        <p:txBody>
          <a:bodyPr/>
          <a:lstStyle>
            <a:lvl1pPr>
              <a:defRPr/>
            </a:lvl1pPr>
          </a:lstStyle>
          <a:p>
            <a:endParaRPr lang="pt-BR" altLang="pt-BR"/>
          </a:p>
        </p:txBody>
      </p:sp>
      <p:sp>
        <p:nvSpPr>
          <p:cNvPr id="4" name="Espaço Reservado para Rodapé 3">
            <a:extLst>
              <a:ext uri="{FF2B5EF4-FFF2-40B4-BE49-F238E27FC236}">
                <a16:creationId xmlns:a16="http://schemas.microsoft.com/office/drawing/2014/main" id="{7886C80A-EF6B-B0B1-794A-96E02B986FD1}"/>
              </a:ext>
            </a:extLst>
          </p:cNvPr>
          <p:cNvSpPr>
            <a:spLocks noGrp="1"/>
          </p:cNvSpPr>
          <p:nvPr>
            <p:ph type="ftr" sz="quarter" idx="11"/>
          </p:nvPr>
        </p:nvSpPr>
        <p:spPr/>
        <p:txBody>
          <a:bodyPr/>
          <a:lstStyle>
            <a:lvl1pPr>
              <a:defRPr/>
            </a:lvl1pPr>
          </a:lstStyle>
          <a:p>
            <a:endParaRPr lang="pt-BR" altLang="pt-BR"/>
          </a:p>
        </p:txBody>
      </p:sp>
      <p:sp>
        <p:nvSpPr>
          <p:cNvPr id="5" name="Espaço Reservado para Número de Slide 4">
            <a:extLst>
              <a:ext uri="{FF2B5EF4-FFF2-40B4-BE49-F238E27FC236}">
                <a16:creationId xmlns:a16="http://schemas.microsoft.com/office/drawing/2014/main" id="{A0051D67-5695-B5F4-634A-50E3E1EBD910}"/>
              </a:ext>
            </a:extLst>
          </p:cNvPr>
          <p:cNvSpPr>
            <a:spLocks noGrp="1"/>
          </p:cNvSpPr>
          <p:nvPr>
            <p:ph type="sldNum" sz="quarter" idx="12"/>
          </p:nvPr>
        </p:nvSpPr>
        <p:spPr/>
        <p:txBody>
          <a:bodyPr/>
          <a:lstStyle>
            <a:lvl1pPr>
              <a:defRPr/>
            </a:lvl1pPr>
          </a:lstStyle>
          <a:p>
            <a:fld id="{EC1A6CA6-D0D5-4650-97C8-3238D1CC764C}" type="slidenum">
              <a:rPr lang="pt-BR" altLang="pt-BR"/>
              <a:pPr/>
              <a:t>‹nº›</a:t>
            </a:fld>
            <a:endParaRPr lang="pt-BR" altLang="pt-BR"/>
          </a:p>
        </p:txBody>
      </p:sp>
    </p:spTree>
    <p:extLst>
      <p:ext uri="{BB962C8B-B14F-4D97-AF65-F5344CB8AC3E}">
        <p14:creationId xmlns:p14="http://schemas.microsoft.com/office/powerpoint/2010/main" val="2742638831"/>
      </p:ext>
    </p:extLst>
  </p:cSld>
  <p:clrMapOvr>
    <a:masterClrMapping/>
  </p:clrMapOvr>
  <p:transition>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7816A7C1-E122-9BFB-F431-D06666015BC3}"/>
              </a:ext>
            </a:extLst>
          </p:cNvPr>
          <p:cNvSpPr>
            <a:spLocks noGrp="1"/>
          </p:cNvSpPr>
          <p:nvPr>
            <p:ph type="dt" sz="half" idx="10"/>
          </p:nvPr>
        </p:nvSpPr>
        <p:spPr/>
        <p:txBody>
          <a:bodyPr/>
          <a:lstStyle>
            <a:lvl1pPr>
              <a:defRPr/>
            </a:lvl1pPr>
          </a:lstStyle>
          <a:p>
            <a:endParaRPr lang="pt-BR" altLang="pt-BR"/>
          </a:p>
        </p:txBody>
      </p:sp>
      <p:sp>
        <p:nvSpPr>
          <p:cNvPr id="3" name="Espaço Reservado para Rodapé 2">
            <a:extLst>
              <a:ext uri="{FF2B5EF4-FFF2-40B4-BE49-F238E27FC236}">
                <a16:creationId xmlns:a16="http://schemas.microsoft.com/office/drawing/2014/main" id="{B6E04B36-DAB0-4CF4-0155-DA359D19E7F7}"/>
              </a:ext>
            </a:extLst>
          </p:cNvPr>
          <p:cNvSpPr>
            <a:spLocks noGrp="1"/>
          </p:cNvSpPr>
          <p:nvPr>
            <p:ph type="ftr" sz="quarter" idx="11"/>
          </p:nvPr>
        </p:nvSpPr>
        <p:spPr/>
        <p:txBody>
          <a:bodyPr/>
          <a:lstStyle>
            <a:lvl1pPr>
              <a:defRPr/>
            </a:lvl1pPr>
          </a:lstStyle>
          <a:p>
            <a:endParaRPr lang="pt-BR" altLang="pt-BR"/>
          </a:p>
        </p:txBody>
      </p:sp>
      <p:sp>
        <p:nvSpPr>
          <p:cNvPr id="4" name="Espaço Reservado para Número de Slide 3">
            <a:extLst>
              <a:ext uri="{FF2B5EF4-FFF2-40B4-BE49-F238E27FC236}">
                <a16:creationId xmlns:a16="http://schemas.microsoft.com/office/drawing/2014/main" id="{59A9F83D-FA70-135F-1ACC-068729A01ADD}"/>
              </a:ext>
            </a:extLst>
          </p:cNvPr>
          <p:cNvSpPr>
            <a:spLocks noGrp="1"/>
          </p:cNvSpPr>
          <p:nvPr>
            <p:ph type="sldNum" sz="quarter" idx="12"/>
          </p:nvPr>
        </p:nvSpPr>
        <p:spPr/>
        <p:txBody>
          <a:bodyPr/>
          <a:lstStyle>
            <a:lvl1pPr>
              <a:defRPr/>
            </a:lvl1pPr>
          </a:lstStyle>
          <a:p>
            <a:fld id="{D10849DC-433D-49F3-8733-10F648BEC5E6}" type="slidenum">
              <a:rPr lang="pt-BR" altLang="pt-BR"/>
              <a:pPr/>
              <a:t>‹nº›</a:t>
            </a:fld>
            <a:endParaRPr lang="pt-BR" altLang="pt-BR"/>
          </a:p>
        </p:txBody>
      </p:sp>
    </p:spTree>
    <p:extLst>
      <p:ext uri="{BB962C8B-B14F-4D97-AF65-F5344CB8AC3E}">
        <p14:creationId xmlns:p14="http://schemas.microsoft.com/office/powerpoint/2010/main" val="3605936279"/>
      </p:ext>
    </p:extLst>
  </p:cSld>
  <p:clrMapOvr>
    <a:masterClrMapping/>
  </p:clrMapOvr>
  <p:transition>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CD8558-4B07-C366-C1E0-AEAE328BB3FA}"/>
              </a:ext>
            </a:extLst>
          </p:cNvPr>
          <p:cNvSpPr>
            <a:spLocks noGrp="1"/>
          </p:cNvSpPr>
          <p:nvPr>
            <p:ph type="title"/>
          </p:nvPr>
        </p:nvSpPr>
        <p:spPr>
          <a:xfrm>
            <a:off x="630238" y="457200"/>
            <a:ext cx="2949575"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BE412106-C430-B757-0789-78AA142B7A18}"/>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2F6FB489-70CE-03DC-1E37-3A476CDC15F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ACC803E6-8662-61D9-70F6-E1619708242B}"/>
              </a:ext>
            </a:extLst>
          </p:cNvPr>
          <p:cNvSpPr>
            <a:spLocks noGrp="1"/>
          </p:cNvSpPr>
          <p:nvPr>
            <p:ph type="dt" sz="half" idx="10"/>
          </p:nvPr>
        </p:nvSpPr>
        <p:spPr/>
        <p:txBody>
          <a:bodyPr/>
          <a:lstStyle>
            <a:lvl1pPr>
              <a:defRPr/>
            </a:lvl1pPr>
          </a:lstStyle>
          <a:p>
            <a:endParaRPr lang="pt-BR" altLang="pt-BR"/>
          </a:p>
        </p:txBody>
      </p:sp>
      <p:sp>
        <p:nvSpPr>
          <p:cNvPr id="6" name="Espaço Reservado para Rodapé 5">
            <a:extLst>
              <a:ext uri="{FF2B5EF4-FFF2-40B4-BE49-F238E27FC236}">
                <a16:creationId xmlns:a16="http://schemas.microsoft.com/office/drawing/2014/main" id="{7A16ED9F-2F7B-D54B-9B02-AB84F004B85C}"/>
              </a:ext>
            </a:extLst>
          </p:cNvPr>
          <p:cNvSpPr>
            <a:spLocks noGrp="1"/>
          </p:cNvSpPr>
          <p:nvPr>
            <p:ph type="ftr" sz="quarter" idx="11"/>
          </p:nvPr>
        </p:nvSpPr>
        <p:spPr/>
        <p:txBody>
          <a:bodyPr/>
          <a:lstStyle>
            <a:lvl1pPr>
              <a:defRPr/>
            </a:lvl1pPr>
          </a:lstStyle>
          <a:p>
            <a:endParaRPr lang="pt-BR" altLang="pt-BR"/>
          </a:p>
        </p:txBody>
      </p:sp>
      <p:sp>
        <p:nvSpPr>
          <p:cNvPr id="7" name="Espaço Reservado para Número de Slide 6">
            <a:extLst>
              <a:ext uri="{FF2B5EF4-FFF2-40B4-BE49-F238E27FC236}">
                <a16:creationId xmlns:a16="http://schemas.microsoft.com/office/drawing/2014/main" id="{DBB36860-388B-F7D6-9E86-F67D15F97102}"/>
              </a:ext>
            </a:extLst>
          </p:cNvPr>
          <p:cNvSpPr>
            <a:spLocks noGrp="1"/>
          </p:cNvSpPr>
          <p:nvPr>
            <p:ph type="sldNum" sz="quarter" idx="12"/>
          </p:nvPr>
        </p:nvSpPr>
        <p:spPr/>
        <p:txBody>
          <a:bodyPr/>
          <a:lstStyle>
            <a:lvl1pPr>
              <a:defRPr/>
            </a:lvl1pPr>
          </a:lstStyle>
          <a:p>
            <a:fld id="{5E342948-F51A-4E4A-9BDC-893C193287C4}" type="slidenum">
              <a:rPr lang="pt-BR" altLang="pt-BR"/>
              <a:pPr/>
              <a:t>‹nº›</a:t>
            </a:fld>
            <a:endParaRPr lang="pt-BR" altLang="pt-BR"/>
          </a:p>
        </p:txBody>
      </p:sp>
    </p:spTree>
    <p:extLst>
      <p:ext uri="{BB962C8B-B14F-4D97-AF65-F5344CB8AC3E}">
        <p14:creationId xmlns:p14="http://schemas.microsoft.com/office/powerpoint/2010/main" val="437709606"/>
      </p:ext>
    </p:extLst>
  </p:cSld>
  <p:clrMapOvr>
    <a:masterClrMapping/>
  </p:clrMapOvr>
  <p:transition>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E85797-C978-FEA6-FD8B-AAEAD72D14B9}"/>
              </a:ext>
            </a:extLst>
          </p:cNvPr>
          <p:cNvSpPr>
            <a:spLocks noGrp="1"/>
          </p:cNvSpPr>
          <p:nvPr>
            <p:ph type="title"/>
          </p:nvPr>
        </p:nvSpPr>
        <p:spPr>
          <a:xfrm>
            <a:off x="630238" y="457200"/>
            <a:ext cx="2949575"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225EB02E-AA0D-9495-7494-AE94853DE4B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C2C0ECF5-4705-C490-BE93-7B1FAE9732B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3BAAB09C-4A1D-C941-C64B-5A0A0259F7F4}"/>
              </a:ext>
            </a:extLst>
          </p:cNvPr>
          <p:cNvSpPr>
            <a:spLocks noGrp="1"/>
          </p:cNvSpPr>
          <p:nvPr>
            <p:ph type="dt" sz="half" idx="10"/>
          </p:nvPr>
        </p:nvSpPr>
        <p:spPr/>
        <p:txBody>
          <a:bodyPr/>
          <a:lstStyle>
            <a:lvl1pPr>
              <a:defRPr/>
            </a:lvl1pPr>
          </a:lstStyle>
          <a:p>
            <a:endParaRPr lang="pt-BR" altLang="pt-BR"/>
          </a:p>
        </p:txBody>
      </p:sp>
      <p:sp>
        <p:nvSpPr>
          <p:cNvPr id="6" name="Espaço Reservado para Rodapé 5">
            <a:extLst>
              <a:ext uri="{FF2B5EF4-FFF2-40B4-BE49-F238E27FC236}">
                <a16:creationId xmlns:a16="http://schemas.microsoft.com/office/drawing/2014/main" id="{6BB892C9-DD2C-723D-A7A1-C380FE15E9EB}"/>
              </a:ext>
            </a:extLst>
          </p:cNvPr>
          <p:cNvSpPr>
            <a:spLocks noGrp="1"/>
          </p:cNvSpPr>
          <p:nvPr>
            <p:ph type="ftr" sz="quarter" idx="11"/>
          </p:nvPr>
        </p:nvSpPr>
        <p:spPr/>
        <p:txBody>
          <a:bodyPr/>
          <a:lstStyle>
            <a:lvl1pPr>
              <a:defRPr/>
            </a:lvl1pPr>
          </a:lstStyle>
          <a:p>
            <a:endParaRPr lang="pt-BR" altLang="pt-BR"/>
          </a:p>
        </p:txBody>
      </p:sp>
      <p:sp>
        <p:nvSpPr>
          <p:cNvPr id="7" name="Espaço Reservado para Número de Slide 6">
            <a:extLst>
              <a:ext uri="{FF2B5EF4-FFF2-40B4-BE49-F238E27FC236}">
                <a16:creationId xmlns:a16="http://schemas.microsoft.com/office/drawing/2014/main" id="{BB31F62A-95AC-962E-A7BE-9A2EFA9CFABE}"/>
              </a:ext>
            </a:extLst>
          </p:cNvPr>
          <p:cNvSpPr>
            <a:spLocks noGrp="1"/>
          </p:cNvSpPr>
          <p:nvPr>
            <p:ph type="sldNum" sz="quarter" idx="12"/>
          </p:nvPr>
        </p:nvSpPr>
        <p:spPr/>
        <p:txBody>
          <a:bodyPr/>
          <a:lstStyle>
            <a:lvl1pPr>
              <a:defRPr/>
            </a:lvl1pPr>
          </a:lstStyle>
          <a:p>
            <a:fld id="{5A6416EF-0C57-4827-9593-FC7ACE1346C5}" type="slidenum">
              <a:rPr lang="pt-BR" altLang="pt-BR"/>
              <a:pPr/>
              <a:t>‹nº›</a:t>
            </a:fld>
            <a:endParaRPr lang="pt-BR" altLang="pt-BR"/>
          </a:p>
        </p:txBody>
      </p:sp>
    </p:spTree>
    <p:extLst>
      <p:ext uri="{BB962C8B-B14F-4D97-AF65-F5344CB8AC3E}">
        <p14:creationId xmlns:p14="http://schemas.microsoft.com/office/powerpoint/2010/main" val="2513229464"/>
      </p:ext>
    </p:extLst>
  </p:cSld>
  <p:clrMapOvr>
    <a:masterClrMapping/>
  </p:clrMapOvr>
  <p:transition>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AE9C605-9873-8A78-DC1E-67F9D7AD8D68}"/>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t-BR" altLang="pt-BR"/>
              <a:t>Clique para editar o estilo do título mestre</a:t>
            </a:r>
          </a:p>
        </p:txBody>
      </p:sp>
      <p:sp>
        <p:nvSpPr>
          <p:cNvPr id="1027" name="Rectangle 3">
            <a:extLst>
              <a:ext uri="{FF2B5EF4-FFF2-40B4-BE49-F238E27FC236}">
                <a16:creationId xmlns:a16="http://schemas.microsoft.com/office/drawing/2014/main" id="{A9F4F3C2-1DB0-4AE5-939D-82766CD647B4}"/>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t-BR" altLang="pt-BR"/>
              <a:t>Clique para editar os estilos do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1028" name="Rectangle 4">
            <a:extLst>
              <a:ext uri="{FF2B5EF4-FFF2-40B4-BE49-F238E27FC236}">
                <a16:creationId xmlns:a16="http://schemas.microsoft.com/office/drawing/2014/main" id="{F6DE058E-D787-FFF3-04F1-66B812424CA7}"/>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endParaRPr lang="pt-BR" altLang="pt-BR"/>
          </a:p>
        </p:txBody>
      </p:sp>
      <p:sp>
        <p:nvSpPr>
          <p:cNvPr id="1029" name="Rectangle 5">
            <a:extLst>
              <a:ext uri="{FF2B5EF4-FFF2-40B4-BE49-F238E27FC236}">
                <a16:creationId xmlns:a16="http://schemas.microsoft.com/office/drawing/2014/main" id="{F1E6E165-2D6C-AF6D-F6BD-928784D21E82}"/>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endParaRPr lang="pt-BR" altLang="pt-BR"/>
          </a:p>
        </p:txBody>
      </p:sp>
      <p:sp>
        <p:nvSpPr>
          <p:cNvPr id="1030" name="Rectangle 6">
            <a:extLst>
              <a:ext uri="{FF2B5EF4-FFF2-40B4-BE49-F238E27FC236}">
                <a16:creationId xmlns:a16="http://schemas.microsoft.com/office/drawing/2014/main" id="{7B71C882-9178-2024-2540-7DCA5B6A73D8}"/>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fld id="{48825109-7EC7-43E7-8764-89D933F7A4E5}" type="slidenum">
              <a:rPr lang="pt-BR" altLang="pt-BR"/>
              <a:pPr/>
              <a:t>‹nº›</a:t>
            </a:fld>
            <a:endParaRPr lang="pt-BR" alt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split orient="vert"/>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a:extLst>
              <a:ext uri="{FF2B5EF4-FFF2-40B4-BE49-F238E27FC236}">
                <a16:creationId xmlns:a16="http://schemas.microsoft.com/office/drawing/2014/main" id="{8748B016-D0D8-28C2-41F3-06586E329D2D}"/>
              </a:ext>
            </a:extLst>
          </p:cNvPr>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a:extLst>
              <a:ext uri="{FF2B5EF4-FFF2-40B4-BE49-F238E27FC236}">
                <a16:creationId xmlns:a16="http://schemas.microsoft.com/office/drawing/2014/main" id="{E08C4DAE-1929-EA85-3A8C-279B7402FD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5603" name="Text Box 3">
            <a:extLst>
              <a:ext uri="{FF2B5EF4-FFF2-40B4-BE49-F238E27FC236}">
                <a16:creationId xmlns:a16="http://schemas.microsoft.com/office/drawing/2014/main" id="{6D7B1F9B-A1A7-E8C3-2957-634C90C7A1BB}"/>
              </a:ext>
            </a:extLst>
          </p:cNvPr>
          <p:cNvSpPr txBox="1">
            <a:spLocks noChangeArrowheads="1"/>
          </p:cNvSpPr>
          <p:nvPr/>
        </p:nvSpPr>
        <p:spPr bwMode="auto">
          <a:xfrm>
            <a:off x="152400" y="111125"/>
            <a:ext cx="4876800" cy="6670675"/>
          </a:xfrm>
          <a:prstGeom prst="rect">
            <a:avLst/>
          </a:prstGeom>
          <a:noFill/>
          <a:ln>
            <a:noFill/>
          </a:ln>
          <a:effectLst>
            <a:outerShdw dist="53882"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85000"/>
              </a:lnSpc>
              <a:spcBef>
                <a:spcPct val="50000"/>
              </a:spcBef>
            </a:pPr>
            <a:r>
              <a:rPr lang="pt-BR" altLang="pt-BR" sz="3200">
                <a:solidFill>
                  <a:srgbClr val="FFFF99"/>
                </a:solidFill>
              </a:rPr>
              <a:t>“Têm boca, mas não falam; têm olhos, mas não vêem; têm ouvidos, mas não ouvem; têm nariz, mas não cheiram; têm mãos, mas não apalpam; têm pés, mas não andam; nem som algum sai da sua garganta. </a:t>
            </a:r>
            <a:r>
              <a:rPr lang="pt-BR" altLang="pt-BR" sz="3200">
                <a:solidFill>
                  <a:srgbClr val="FF9900"/>
                </a:solidFill>
              </a:rPr>
              <a:t>Semelhantes a eles sejam os que os fazem, e todos os que neles confiam</a:t>
            </a:r>
            <a:r>
              <a:rPr lang="pt-BR" altLang="pt-BR" sz="3200">
                <a:solidFill>
                  <a:srgbClr val="FFFF99"/>
                </a:solidFill>
              </a:rPr>
              <a:t>.”</a:t>
            </a:r>
            <a:r>
              <a:rPr lang="pt-BR" altLang="pt-BR">
                <a:solidFill>
                  <a:srgbClr val="FFFF99"/>
                </a:solidFill>
              </a:rPr>
              <a:t>  v. 5-8</a:t>
            </a:r>
          </a:p>
        </p:txBody>
      </p:sp>
    </p:spTree>
  </p:cSld>
  <p:clrMapOvr>
    <a:masterClrMapping/>
  </p:clrMapOvr>
  <p:transition>
    <p:split orient="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F9B8684F-5A59-A03D-79E4-F49E6237D6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500"/>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63" name="Text Box 3">
            <a:extLst>
              <a:ext uri="{FF2B5EF4-FFF2-40B4-BE49-F238E27FC236}">
                <a16:creationId xmlns:a16="http://schemas.microsoft.com/office/drawing/2014/main" id="{910B7505-82A8-183E-86AF-2611D8D67AC9}"/>
              </a:ext>
            </a:extLst>
          </p:cNvPr>
          <p:cNvSpPr txBox="1">
            <a:spLocks noChangeArrowheads="1"/>
          </p:cNvSpPr>
          <p:nvPr/>
        </p:nvSpPr>
        <p:spPr bwMode="auto">
          <a:xfrm>
            <a:off x="0" y="4114800"/>
            <a:ext cx="5022850" cy="3262313"/>
          </a:xfrm>
          <a:prstGeom prst="rect">
            <a:avLst/>
          </a:prstGeom>
          <a:noFill/>
          <a:ln>
            <a:noFill/>
          </a:ln>
          <a:effectLst>
            <a:outerShdw dist="89803"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pt-BR" altLang="pt-BR" sz="20800"/>
              <a:t>???</a:t>
            </a:r>
          </a:p>
        </p:txBody>
      </p:sp>
    </p:spTree>
  </p:cSld>
  <p:clrMapOvr>
    <a:masterClrMapping/>
  </p:clrMapOvr>
  <p:transition>
    <p:split orient="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a:extLst>
              <a:ext uri="{FF2B5EF4-FFF2-40B4-BE49-F238E27FC236}">
                <a16:creationId xmlns:a16="http://schemas.microsoft.com/office/drawing/2014/main" id="{6E426A4B-C41A-7278-0404-4B78CDF9C0E8}"/>
              </a:ext>
            </a:extLst>
          </p:cNvPr>
          <p:cNvPicPr>
            <a:picLocks noChangeAspect="1" noChangeArrowheads="1"/>
          </p:cNvPicPr>
          <p:nvPr/>
        </p:nvPicPr>
        <p:blipFill>
          <a:blip r:embed="rId2">
            <a:lum contrast="12000"/>
            <a:extLst>
              <a:ext uri="{28A0092B-C50C-407E-A947-70E740481C1C}">
                <a14:useLocalDpi xmlns:a14="http://schemas.microsoft.com/office/drawing/2010/main" val="0"/>
              </a:ext>
            </a:extLst>
          </a:blip>
          <a:srcRect r="14999" b="3825"/>
          <a:stretch>
            <a:fillRect/>
          </a:stretch>
        </p:blipFill>
        <p:spPr bwMode="auto">
          <a:xfrm>
            <a:off x="0" y="0"/>
            <a:ext cx="9144000" cy="6902450"/>
          </a:xfrm>
          <a:prstGeom prst="rect">
            <a:avLst/>
          </a:prstGeom>
          <a:noFill/>
          <a:extLst>
            <a:ext uri="{909E8E84-426E-40DD-AFC4-6F175D3DCCD1}">
              <a14:hiddenFill xmlns:a14="http://schemas.microsoft.com/office/drawing/2010/main">
                <a:solidFill>
                  <a:srgbClr val="FFFFFF"/>
                </a:solidFill>
              </a14:hiddenFill>
            </a:ext>
          </a:extLst>
        </p:spPr>
      </p:pic>
      <p:sp>
        <p:nvSpPr>
          <p:cNvPr id="48131" name="Text Box 3">
            <a:extLst>
              <a:ext uri="{FF2B5EF4-FFF2-40B4-BE49-F238E27FC236}">
                <a16:creationId xmlns:a16="http://schemas.microsoft.com/office/drawing/2014/main" id="{07C30F80-01F6-9848-2009-ED87F54BAA1F}"/>
              </a:ext>
            </a:extLst>
          </p:cNvPr>
          <p:cNvSpPr txBox="1">
            <a:spLocks noChangeArrowheads="1"/>
          </p:cNvSpPr>
          <p:nvPr/>
        </p:nvSpPr>
        <p:spPr bwMode="auto">
          <a:xfrm>
            <a:off x="168275" y="4830763"/>
            <a:ext cx="3489325" cy="2255837"/>
          </a:xfrm>
          <a:prstGeom prst="rect">
            <a:avLst/>
          </a:prstGeom>
          <a:noFill/>
          <a:ln>
            <a:noFill/>
          </a:ln>
          <a:effectLst>
            <a:outerShdw dist="89803"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pt-BR" altLang="pt-BR" sz="14200"/>
              <a:t>???</a:t>
            </a:r>
          </a:p>
        </p:txBody>
      </p:sp>
    </p:spTree>
  </p:cSld>
  <p:clrMapOvr>
    <a:masterClrMapping/>
  </p:clrMapOvr>
  <p:transition>
    <p:split orient="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a:extLst>
              <a:ext uri="{FF2B5EF4-FFF2-40B4-BE49-F238E27FC236}">
                <a16:creationId xmlns:a16="http://schemas.microsoft.com/office/drawing/2014/main" id="{CD0E1050-6B22-34A8-88E9-4AE3E7C693CD}"/>
              </a:ext>
            </a:extLst>
          </p:cNvPr>
          <p:cNvPicPr>
            <a:picLocks noChangeAspect="1" noChangeArrowheads="1"/>
          </p:cNvPicPr>
          <p:nvPr/>
        </p:nvPicPr>
        <p:blipFill>
          <a:blip r:embed="rId2">
            <a:lum contrast="48000"/>
            <a:extLst>
              <a:ext uri="{28A0092B-C50C-407E-A947-70E740481C1C}">
                <a14:useLocalDpi xmlns:a14="http://schemas.microsoft.com/office/drawing/2010/main" val="0"/>
              </a:ext>
            </a:extLst>
          </a:blip>
          <a:srcRect t="20621" b="3456"/>
          <a:stretch>
            <a:fillRect/>
          </a:stretch>
        </p:blipFill>
        <p:spPr bwMode="auto">
          <a:xfrm>
            <a:off x="0" y="0"/>
            <a:ext cx="5969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9155" name="Text Box 3">
            <a:extLst>
              <a:ext uri="{FF2B5EF4-FFF2-40B4-BE49-F238E27FC236}">
                <a16:creationId xmlns:a16="http://schemas.microsoft.com/office/drawing/2014/main" id="{3625910C-B797-D2BF-393F-D1AAF522850C}"/>
              </a:ext>
            </a:extLst>
          </p:cNvPr>
          <p:cNvSpPr txBox="1">
            <a:spLocks noChangeArrowheads="1"/>
          </p:cNvSpPr>
          <p:nvPr/>
        </p:nvSpPr>
        <p:spPr bwMode="auto">
          <a:xfrm>
            <a:off x="5410200" y="3611563"/>
            <a:ext cx="2908300" cy="1874837"/>
          </a:xfrm>
          <a:prstGeom prst="rect">
            <a:avLst/>
          </a:prstGeom>
          <a:noFill/>
          <a:ln>
            <a:noFill/>
          </a:ln>
          <a:effectLst>
            <a:outerShdw dist="89803"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pt-BR" altLang="pt-BR" sz="11700"/>
              <a:t>???</a:t>
            </a:r>
          </a:p>
        </p:txBody>
      </p:sp>
    </p:spTree>
  </p:cSld>
  <p:clrMapOvr>
    <a:masterClrMapping/>
  </p:clrMapOvr>
  <p:transition>
    <p:split orient="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93085578-0AE5-21E9-898E-F01C9E3823E0}"/>
              </a:ext>
            </a:extLst>
          </p:cNvPr>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5" name="Text Box 3">
            <a:extLst>
              <a:ext uri="{FF2B5EF4-FFF2-40B4-BE49-F238E27FC236}">
                <a16:creationId xmlns:a16="http://schemas.microsoft.com/office/drawing/2014/main" id="{B67B2B69-D643-2FB8-0DD0-25DD464ACECF}"/>
              </a:ext>
            </a:extLst>
          </p:cNvPr>
          <p:cNvSpPr txBox="1">
            <a:spLocks noChangeArrowheads="1"/>
          </p:cNvSpPr>
          <p:nvPr/>
        </p:nvSpPr>
        <p:spPr bwMode="auto">
          <a:xfrm>
            <a:off x="457200" y="3505200"/>
            <a:ext cx="8229600" cy="2838450"/>
          </a:xfrm>
          <a:prstGeom prst="rect">
            <a:avLst/>
          </a:prstGeom>
          <a:noFill/>
          <a:ln>
            <a:noFill/>
          </a:ln>
          <a:effectLst>
            <a:outerShdw dist="53882" dir="2700000" algn="ctr" rotWithShape="0">
              <a:schemeClr val="tx2"/>
            </a:outerShdw>
          </a:effectLst>
          <a:extLst>
            <a:ext uri="{909E8E84-426E-40DD-AFC4-6F175D3DCCD1}">
              <a14:hiddenFill xmlns:a14="http://schemas.microsoft.com/office/drawing/2010/main">
                <a:solidFill>
                  <a:srgbClr val="FFFF99">
                    <a:alpha val="50000"/>
                  </a:srgbClr>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pt-BR" altLang="pt-BR" sz="3600">
                <a:solidFill>
                  <a:srgbClr val="FFFF99"/>
                </a:solidFill>
              </a:rPr>
              <a:t>“Pois os costumes dos povos são vaidade; corta-se do bosque um madeiro e se lavra com machado pelas mãos do artífice.” </a:t>
            </a:r>
            <a:endParaRPr lang="pt-BR" altLang="pt-BR" sz="3200">
              <a:solidFill>
                <a:srgbClr val="FFFF99"/>
              </a:solidFill>
            </a:endParaRPr>
          </a:p>
        </p:txBody>
      </p:sp>
      <p:sp>
        <p:nvSpPr>
          <p:cNvPr id="13316" name="Text Box 4">
            <a:extLst>
              <a:ext uri="{FF2B5EF4-FFF2-40B4-BE49-F238E27FC236}">
                <a16:creationId xmlns:a16="http://schemas.microsoft.com/office/drawing/2014/main" id="{FF599294-E8F0-C4D0-9FB2-8F865FA085A2}"/>
              </a:ext>
            </a:extLst>
          </p:cNvPr>
          <p:cNvSpPr txBox="1">
            <a:spLocks noChangeArrowheads="1"/>
          </p:cNvSpPr>
          <p:nvPr/>
        </p:nvSpPr>
        <p:spPr bwMode="auto">
          <a:xfrm>
            <a:off x="1187450" y="304800"/>
            <a:ext cx="6737350" cy="914400"/>
          </a:xfrm>
          <a:prstGeom prst="rect">
            <a:avLst/>
          </a:prstGeom>
          <a:noFill/>
          <a:ln>
            <a:noFill/>
          </a:ln>
          <a:effectLst>
            <a:outerShdw dist="53882"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pt-BR" altLang="pt-BR" sz="5400" b="1"/>
              <a:t>JEREMIAS  10:3</a:t>
            </a:r>
            <a:endParaRPr lang="pt-BR" altLang="pt-BR" sz="4000" b="1">
              <a:solidFill>
                <a:schemeClr val="tx1"/>
              </a:solidFill>
            </a:endParaRPr>
          </a:p>
        </p:txBody>
      </p:sp>
    </p:spTree>
  </p:cSld>
  <p:clrMapOvr>
    <a:masterClrMapping/>
  </p:clrMapOvr>
  <p:transition>
    <p:split orient="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5">
            <a:extLst>
              <a:ext uri="{FF2B5EF4-FFF2-40B4-BE49-F238E27FC236}">
                <a16:creationId xmlns:a16="http://schemas.microsoft.com/office/drawing/2014/main" id="{04EC05DF-00F5-CAF2-8DB0-55D293C35A98}"/>
              </a:ext>
            </a:extLst>
          </p:cNvPr>
          <p:cNvSpPr>
            <a:spLocks noChangeArrowheads="1"/>
          </p:cNvSpPr>
          <p:nvPr/>
        </p:nvSpPr>
        <p:spPr bwMode="auto">
          <a:xfrm>
            <a:off x="2362200" y="0"/>
            <a:ext cx="6781800" cy="68580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14339" name="Text Box 3">
            <a:extLst>
              <a:ext uri="{FF2B5EF4-FFF2-40B4-BE49-F238E27FC236}">
                <a16:creationId xmlns:a16="http://schemas.microsoft.com/office/drawing/2014/main" id="{5E97CDE3-CDB4-1C19-5B96-B02CC81252EF}"/>
              </a:ext>
            </a:extLst>
          </p:cNvPr>
          <p:cNvSpPr txBox="1">
            <a:spLocks noChangeArrowheads="1"/>
          </p:cNvSpPr>
          <p:nvPr/>
        </p:nvSpPr>
        <p:spPr bwMode="auto">
          <a:xfrm>
            <a:off x="5181600" y="620713"/>
            <a:ext cx="3962400" cy="5310187"/>
          </a:xfrm>
          <a:prstGeom prst="rect">
            <a:avLst/>
          </a:prstGeom>
          <a:noFill/>
          <a:ln>
            <a:noFill/>
          </a:ln>
          <a:effectLst>
            <a:outerShdw dist="45791" dir="3378596" algn="ctr" rotWithShape="0">
              <a:schemeClr val="tx2"/>
            </a:outerShdw>
          </a:effectLst>
          <a:extLst>
            <a:ext uri="{909E8E84-426E-40DD-AFC4-6F175D3DCCD1}">
              <a14:hiddenFill xmlns:a14="http://schemas.microsoft.com/office/drawing/2010/main">
                <a:solidFill>
                  <a:srgbClr val="FFFF99">
                    <a:alpha val="50000"/>
                  </a:srgbClr>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pt-BR" altLang="pt-BR" sz="3600"/>
              <a:t>“Com prata e com ouro o enfeitam, com pregos e com martelos o firmam, para que não se mova.”  </a:t>
            </a:r>
          </a:p>
          <a:p>
            <a:pPr algn="r">
              <a:spcBef>
                <a:spcPct val="50000"/>
              </a:spcBef>
            </a:pPr>
            <a:r>
              <a:rPr lang="pt-BR" altLang="pt-BR" sz="3600"/>
              <a:t>Jeremias 10:4</a:t>
            </a:r>
          </a:p>
        </p:txBody>
      </p:sp>
      <p:pic>
        <p:nvPicPr>
          <p:cNvPr id="14340" name="Picture 4">
            <a:extLst>
              <a:ext uri="{FF2B5EF4-FFF2-40B4-BE49-F238E27FC236}">
                <a16:creationId xmlns:a16="http://schemas.microsoft.com/office/drawing/2014/main" id="{72C0F060-BD4B-CA49-3AE7-F9E89805CB2D}"/>
              </a:ext>
            </a:extLst>
          </p:cNvPr>
          <p:cNvPicPr>
            <a:picLocks noChangeAspect="1" noChangeArrowheads="1"/>
          </p:cNvPicPr>
          <p:nvPr/>
        </p:nvPicPr>
        <p:blipFill>
          <a:blip r:embed="rId2">
            <a:lum contrast="12000"/>
            <a:extLst>
              <a:ext uri="{28A0092B-C50C-407E-A947-70E740481C1C}">
                <a14:useLocalDpi xmlns:a14="http://schemas.microsoft.com/office/drawing/2010/main" val="0"/>
              </a:ext>
            </a:extLst>
          </a:blip>
          <a:srcRect l="12209" t="6827" r="6815" b="12222"/>
          <a:stretch>
            <a:fillRect/>
          </a:stretch>
        </p:blipFill>
        <p:spPr bwMode="auto">
          <a:xfrm>
            <a:off x="0" y="0"/>
            <a:ext cx="48006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plit orient="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a:extLst>
              <a:ext uri="{FF2B5EF4-FFF2-40B4-BE49-F238E27FC236}">
                <a16:creationId xmlns:a16="http://schemas.microsoft.com/office/drawing/2014/main" id="{4ED4A7D0-DC92-A8C3-5246-8D3D7997E4A4}"/>
              </a:ext>
            </a:extLst>
          </p:cNvPr>
          <p:cNvPicPr>
            <a:picLocks noChangeAspect="1" noChangeArrowheads="1"/>
          </p:cNvPicPr>
          <p:nvPr/>
        </p:nvPicPr>
        <p:blipFill>
          <a:blip r:embed="rId2">
            <a:lum bright="-12000" contrast="18000"/>
            <a:extLst>
              <a:ext uri="{28A0092B-C50C-407E-A947-70E740481C1C}">
                <a14:useLocalDpi xmlns:a14="http://schemas.microsoft.com/office/drawing/2010/main" val="0"/>
              </a:ext>
            </a:extLst>
          </a:blip>
          <a:srcRect/>
          <a:stretch>
            <a:fillRect/>
          </a:stretch>
        </p:blipFill>
        <p:spPr bwMode="auto">
          <a:xfrm>
            <a:off x="0" y="0"/>
            <a:ext cx="9144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15365" name="Rectangle 5">
            <a:extLst>
              <a:ext uri="{FF2B5EF4-FFF2-40B4-BE49-F238E27FC236}">
                <a16:creationId xmlns:a16="http://schemas.microsoft.com/office/drawing/2014/main" id="{A5B5E7B5-B80E-F750-D242-89FBDA602567}"/>
              </a:ext>
            </a:extLst>
          </p:cNvPr>
          <p:cNvSpPr>
            <a:spLocks noChangeArrowheads="1"/>
          </p:cNvSpPr>
          <p:nvPr/>
        </p:nvSpPr>
        <p:spPr bwMode="auto">
          <a:xfrm>
            <a:off x="304800" y="4191000"/>
            <a:ext cx="8686800" cy="2590800"/>
          </a:xfrm>
          <a:prstGeom prst="rect">
            <a:avLst/>
          </a:prstGeom>
          <a:solidFill>
            <a:srgbClr val="0000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15363" name="Text Box 3">
            <a:extLst>
              <a:ext uri="{FF2B5EF4-FFF2-40B4-BE49-F238E27FC236}">
                <a16:creationId xmlns:a16="http://schemas.microsoft.com/office/drawing/2014/main" id="{BFCE93B8-B169-162F-C60E-90ADE1B4BB8D}"/>
              </a:ext>
            </a:extLst>
          </p:cNvPr>
          <p:cNvSpPr txBox="1">
            <a:spLocks noChangeArrowheads="1"/>
          </p:cNvSpPr>
          <p:nvPr/>
        </p:nvSpPr>
        <p:spPr bwMode="auto">
          <a:xfrm>
            <a:off x="152400" y="3500438"/>
            <a:ext cx="8915400" cy="3319462"/>
          </a:xfrm>
          <a:prstGeom prst="rect">
            <a:avLst/>
          </a:prstGeom>
          <a:noFill/>
          <a:ln>
            <a:noFill/>
          </a:ln>
          <a:effectLst>
            <a:outerShdw dist="53882"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90000"/>
              </a:lnSpc>
              <a:spcBef>
                <a:spcPct val="50000"/>
              </a:spcBef>
            </a:pPr>
            <a:r>
              <a:rPr lang="pt-BR" altLang="pt-BR" sz="3200"/>
              <a:t>“São como o </a:t>
            </a:r>
            <a:r>
              <a:rPr lang="pt-BR" altLang="pt-BR" sz="3200">
                <a:solidFill>
                  <a:srgbClr val="FFCC00"/>
                </a:solidFill>
              </a:rPr>
              <a:t>espantalho num pepinal</a:t>
            </a:r>
            <a:r>
              <a:rPr lang="pt-BR" altLang="pt-BR" sz="3200"/>
              <a:t>, e não podem falar; necessitam de quem os leve, porquanto não podem andar. Não tenhais medo deles, pois não podem fazer o mal, nem tampouco têm poder de fazer o bem.”</a:t>
            </a:r>
            <a:r>
              <a:rPr lang="pt-BR" altLang="pt-BR"/>
              <a:t>  </a:t>
            </a:r>
          </a:p>
          <a:p>
            <a:pPr algn="ctr">
              <a:lnSpc>
                <a:spcPct val="90000"/>
              </a:lnSpc>
              <a:spcBef>
                <a:spcPct val="50000"/>
              </a:spcBef>
            </a:pPr>
            <a:r>
              <a:rPr lang="pt-BR" altLang="pt-BR"/>
              <a:t>Jeremias 10:5</a:t>
            </a:r>
          </a:p>
        </p:txBody>
      </p:sp>
    </p:spTree>
  </p:cSld>
  <p:clrMapOvr>
    <a:masterClrMapping/>
  </p:clrMapOvr>
  <p:transition>
    <p:split orient="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a:extLst>
              <a:ext uri="{FF2B5EF4-FFF2-40B4-BE49-F238E27FC236}">
                <a16:creationId xmlns:a16="http://schemas.microsoft.com/office/drawing/2014/main" id="{CCADA982-C2EE-D893-E124-ED735C238F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894" r="10623"/>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387" name="Text Box 3">
            <a:extLst>
              <a:ext uri="{FF2B5EF4-FFF2-40B4-BE49-F238E27FC236}">
                <a16:creationId xmlns:a16="http://schemas.microsoft.com/office/drawing/2014/main" id="{EDF28383-FF3C-3457-E53C-BACA4E0326DD}"/>
              </a:ext>
            </a:extLst>
          </p:cNvPr>
          <p:cNvSpPr txBox="1">
            <a:spLocks noChangeArrowheads="1"/>
          </p:cNvSpPr>
          <p:nvPr/>
        </p:nvSpPr>
        <p:spPr bwMode="auto">
          <a:xfrm>
            <a:off x="304800" y="222250"/>
            <a:ext cx="6400800" cy="5767388"/>
          </a:xfrm>
          <a:prstGeom prst="rect">
            <a:avLst/>
          </a:prstGeom>
          <a:noFill/>
          <a:ln>
            <a:noFill/>
          </a:ln>
          <a:effectLst>
            <a:outerShdw dist="53882"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pt-BR" altLang="pt-BR" sz="3600"/>
              <a:t>“Todo homem se embruteceu e não tem conhecimento; da sua imagem esculpida envergonha-se todo fundidor; pois as suas imagens fundidas são falsas, e nelas não há fôlego.”</a:t>
            </a:r>
            <a:r>
              <a:rPr lang="pt-BR" altLang="pt-BR" sz="3200"/>
              <a:t> </a:t>
            </a:r>
          </a:p>
          <a:p>
            <a:pPr>
              <a:spcBef>
                <a:spcPct val="50000"/>
              </a:spcBef>
            </a:pPr>
            <a:r>
              <a:rPr lang="pt-BR" altLang="pt-BR" sz="3200"/>
              <a:t>Jeremias 10:14</a:t>
            </a:r>
            <a:endParaRPr lang="pt-BR" altLang="pt-BR" sz="3600"/>
          </a:p>
        </p:txBody>
      </p:sp>
    </p:spTree>
  </p:cSld>
  <p:clrMapOvr>
    <a:masterClrMapping/>
  </p:clrMapOvr>
  <p:transition>
    <p:split orient="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a:extLst>
              <a:ext uri="{FF2B5EF4-FFF2-40B4-BE49-F238E27FC236}">
                <a16:creationId xmlns:a16="http://schemas.microsoft.com/office/drawing/2014/main" id="{FE38717F-9BB9-9783-C33D-6636B3380972}"/>
              </a:ext>
            </a:extLst>
          </p:cNvPr>
          <p:cNvPicPr>
            <a:picLocks noChangeAspect="1" noChangeArrowheads="1"/>
          </p:cNvPicPr>
          <p:nvPr/>
        </p:nvPicPr>
        <p:blipFill>
          <a:blip r:embed="rId2">
            <a:lum contrast="12000"/>
            <a:extLst>
              <a:ext uri="{28A0092B-C50C-407E-A947-70E740481C1C}">
                <a14:useLocalDpi xmlns:a14="http://schemas.microsoft.com/office/drawing/2010/main" val="0"/>
              </a:ext>
            </a:extLst>
          </a:blip>
          <a:srcRect t="21249"/>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411" name="Text Box 3">
            <a:extLst>
              <a:ext uri="{FF2B5EF4-FFF2-40B4-BE49-F238E27FC236}">
                <a16:creationId xmlns:a16="http://schemas.microsoft.com/office/drawing/2014/main" id="{4327B585-3C34-BFA2-D8E8-C7C7A4FAF680}"/>
              </a:ext>
            </a:extLst>
          </p:cNvPr>
          <p:cNvSpPr txBox="1">
            <a:spLocks noChangeArrowheads="1"/>
          </p:cNvSpPr>
          <p:nvPr/>
        </p:nvSpPr>
        <p:spPr bwMode="auto">
          <a:xfrm>
            <a:off x="381000" y="1152525"/>
            <a:ext cx="6553200" cy="4029075"/>
          </a:xfrm>
          <a:prstGeom prst="rect">
            <a:avLst/>
          </a:prstGeom>
          <a:noFill/>
          <a:ln>
            <a:noFill/>
          </a:ln>
          <a:effectLst>
            <a:outerShdw dist="45791" dir="3378596"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pt-BR" altLang="pt-BR" sz="3600">
                <a:solidFill>
                  <a:srgbClr val="FF9900"/>
                </a:solidFill>
              </a:rPr>
              <a:t>“Eu sou o Senhor; este é o meu nome;  a minha glória, pois, a outrem não a darei, nem o meu louvor às imagens esculpidas.”</a:t>
            </a:r>
            <a:r>
              <a:rPr lang="pt-BR" altLang="pt-BR" sz="3600"/>
              <a:t> </a:t>
            </a:r>
          </a:p>
          <a:p>
            <a:pPr>
              <a:spcBef>
                <a:spcPct val="50000"/>
              </a:spcBef>
            </a:pPr>
            <a:r>
              <a:rPr lang="pt-BR" altLang="pt-BR">
                <a:solidFill>
                  <a:srgbClr val="FF9900"/>
                </a:solidFill>
              </a:rPr>
              <a:t>Isaías 42:8</a:t>
            </a:r>
            <a:endParaRPr lang="pt-BR" altLang="pt-BR" sz="3600">
              <a:solidFill>
                <a:srgbClr val="FF9900"/>
              </a:solidFill>
            </a:endParaRPr>
          </a:p>
        </p:txBody>
      </p:sp>
    </p:spTree>
  </p:cSld>
  <p:clrMapOvr>
    <a:masterClrMapping/>
  </p:clrMapOvr>
  <p:transition>
    <p:split orient="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a:extLst>
              <a:ext uri="{FF2B5EF4-FFF2-40B4-BE49-F238E27FC236}">
                <a16:creationId xmlns:a16="http://schemas.microsoft.com/office/drawing/2014/main" id="{C04032C5-2D03-D35F-FCC0-4D7CA829BF49}"/>
              </a:ext>
            </a:extLst>
          </p:cNvPr>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l="7500" t="10001" r="8333"/>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6627" name="Text Box 3">
            <a:extLst>
              <a:ext uri="{FF2B5EF4-FFF2-40B4-BE49-F238E27FC236}">
                <a16:creationId xmlns:a16="http://schemas.microsoft.com/office/drawing/2014/main" id="{4220A967-6D64-B9B9-4A2F-D57364C34A3A}"/>
              </a:ext>
            </a:extLst>
          </p:cNvPr>
          <p:cNvSpPr txBox="1">
            <a:spLocks noChangeArrowheads="1"/>
          </p:cNvSpPr>
          <p:nvPr/>
        </p:nvSpPr>
        <p:spPr bwMode="auto">
          <a:xfrm>
            <a:off x="0" y="30163"/>
            <a:ext cx="9144000" cy="3406775"/>
          </a:xfrm>
          <a:prstGeom prst="rect">
            <a:avLst/>
          </a:prstGeom>
          <a:noFill/>
          <a:ln>
            <a:noFill/>
          </a:ln>
          <a:effectLst>
            <a:outerShdw dist="45791" dir="2021404"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5000"/>
              </a:lnSpc>
              <a:spcBef>
                <a:spcPct val="50000"/>
              </a:spcBef>
            </a:pPr>
            <a:r>
              <a:rPr lang="pt-BR" altLang="pt-BR" sz="3200"/>
              <a:t>“Que aproveita a imagem esculpida, tendo-a esculpido o seu artífice? A imagem de fundição, que ensina a mentira? Pois o artíficie confia na sua própria obra, quando forma ídolos mudo. Ai daquele que diz ao pau: Acorda! E à pedra muda: Desperta! Pode isso ensinar? </a:t>
            </a:r>
          </a:p>
        </p:txBody>
      </p:sp>
    </p:spTree>
  </p:cSld>
  <p:clrMapOvr>
    <a:masterClrMapping/>
  </p:clrMapOvr>
  <p:transition>
    <p:split orient="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a:extLst>
              <a:ext uri="{FF2B5EF4-FFF2-40B4-BE49-F238E27FC236}">
                <a16:creationId xmlns:a16="http://schemas.microsoft.com/office/drawing/2014/main" id="{F8372954-AC50-8F15-518A-0AE099C2E9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00" t="1312" r="900" b="1459"/>
          <a:stretch>
            <a:fillRect/>
          </a:stretch>
        </p:blipFill>
        <p:spPr bwMode="auto">
          <a:xfrm>
            <a:off x="0" y="0"/>
            <a:ext cx="91440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00"/>
                </a:solidFill>
                <a:miter lim="800000"/>
                <a:headEnd/>
                <a:tailEnd/>
              </a14:hiddenLine>
            </a:ext>
          </a:extLst>
        </p:spPr>
      </p:pic>
    </p:spTree>
  </p:cSld>
  <p:clrMapOvr>
    <a:masterClrMapping/>
  </p:clrMapOvr>
  <p:transition>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a:extLst>
              <a:ext uri="{FF2B5EF4-FFF2-40B4-BE49-F238E27FC236}">
                <a16:creationId xmlns:a16="http://schemas.microsoft.com/office/drawing/2014/main" id="{53F72AF0-55F7-B008-4CC7-3C90CAB5BA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7499" b="14999"/>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27651" name="Text Box 3">
            <a:extLst>
              <a:ext uri="{FF2B5EF4-FFF2-40B4-BE49-F238E27FC236}">
                <a16:creationId xmlns:a16="http://schemas.microsoft.com/office/drawing/2014/main" id="{50CC3D8E-AC07-55D5-E038-B7C7314B6C62}"/>
              </a:ext>
            </a:extLst>
          </p:cNvPr>
          <p:cNvSpPr txBox="1">
            <a:spLocks noChangeArrowheads="1"/>
          </p:cNvSpPr>
          <p:nvPr/>
        </p:nvSpPr>
        <p:spPr bwMode="auto">
          <a:xfrm>
            <a:off x="228600" y="141288"/>
            <a:ext cx="7696200" cy="3973512"/>
          </a:xfrm>
          <a:prstGeom prst="rect">
            <a:avLst/>
          </a:prstGeom>
          <a:noFill/>
          <a:ln>
            <a:noFill/>
          </a:ln>
          <a:effectLst>
            <a:outerShdw dist="53882"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pt-BR" altLang="pt-BR" sz="3600"/>
              <a:t>Eis que está coberto de ouro e de prata, e dentro dele não há espírito algum. Mas o Senhor está no seu santo templo; cale-se diante dele toda a terra.”</a:t>
            </a:r>
            <a:endParaRPr lang="pt-BR" altLang="pt-BR" sz="3200"/>
          </a:p>
          <a:p>
            <a:pPr>
              <a:lnSpc>
                <a:spcPct val="70000"/>
              </a:lnSpc>
              <a:spcBef>
                <a:spcPct val="50000"/>
              </a:spcBef>
            </a:pPr>
            <a:r>
              <a:rPr lang="pt-BR" altLang="pt-BR" sz="3200"/>
              <a:t>                 </a:t>
            </a:r>
            <a:r>
              <a:rPr lang="pt-BR" altLang="pt-BR">
                <a:solidFill>
                  <a:srgbClr val="FFCC00"/>
                </a:solidFill>
              </a:rPr>
              <a:t>Habacuque 2: 18-20</a:t>
            </a:r>
            <a:endParaRPr lang="pt-BR" altLang="pt-BR" sz="3200">
              <a:solidFill>
                <a:srgbClr val="FFCC00"/>
              </a:solidFill>
            </a:endParaRPr>
          </a:p>
        </p:txBody>
      </p:sp>
    </p:spTree>
  </p:cSld>
  <p:clrMapOvr>
    <a:masterClrMapping/>
  </p:clrMapOvr>
  <p:transition>
    <p:split orient="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a:extLst>
              <a:ext uri="{FF2B5EF4-FFF2-40B4-BE49-F238E27FC236}">
                <a16:creationId xmlns:a16="http://schemas.microsoft.com/office/drawing/2014/main" id="{10038F98-6F48-10AC-4F1F-CDF23916D500}"/>
              </a:ext>
            </a:extLst>
          </p:cNvPr>
          <p:cNvPicPr>
            <a:picLocks noChangeAspect="1" noChangeArrowheads="1"/>
          </p:cNvPicPr>
          <p:nvPr/>
        </p:nvPicPr>
        <p:blipFill>
          <a:blip r:embed="rId2">
            <a:lum contrast="12000"/>
            <a:extLst>
              <a:ext uri="{28A0092B-C50C-407E-A947-70E740481C1C}">
                <a14:useLocalDpi xmlns:a14="http://schemas.microsoft.com/office/drawing/2010/main" val="0"/>
              </a:ext>
            </a:extLst>
          </a:blip>
          <a:srcRect t="13750"/>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plit orient="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2" name="Picture 6">
            <a:extLst>
              <a:ext uri="{FF2B5EF4-FFF2-40B4-BE49-F238E27FC236}">
                <a16:creationId xmlns:a16="http://schemas.microsoft.com/office/drawing/2014/main" id="{A5599129-740B-3A1C-D509-C2C32584B218}"/>
              </a:ext>
            </a:extLst>
          </p:cNvPr>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0" y="0"/>
            <a:ext cx="9144000" cy="6872288"/>
          </a:xfrm>
          <a:prstGeom prst="rect">
            <a:avLst/>
          </a:prstGeom>
          <a:noFill/>
          <a:extLst>
            <a:ext uri="{909E8E84-426E-40DD-AFC4-6F175D3DCCD1}">
              <a14:hiddenFill xmlns:a14="http://schemas.microsoft.com/office/drawing/2010/main">
                <a:solidFill>
                  <a:srgbClr val="FFFFFF"/>
                </a:solidFill>
              </a14:hiddenFill>
            </a:ext>
          </a:extLst>
        </p:spPr>
      </p:pic>
      <p:sp>
        <p:nvSpPr>
          <p:cNvPr id="29699" name="Text Box 3">
            <a:extLst>
              <a:ext uri="{FF2B5EF4-FFF2-40B4-BE49-F238E27FC236}">
                <a16:creationId xmlns:a16="http://schemas.microsoft.com/office/drawing/2014/main" id="{9F3DAC2C-BFA4-1EFD-C8DC-868AB84AA843}"/>
              </a:ext>
            </a:extLst>
          </p:cNvPr>
          <p:cNvSpPr txBox="1">
            <a:spLocks noChangeArrowheads="1"/>
          </p:cNvSpPr>
          <p:nvPr/>
        </p:nvSpPr>
        <p:spPr bwMode="auto">
          <a:xfrm>
            <a:off x="0" y="1628775"/>
            <a:ext cx="9144000" cy="4962525"/>
          </a:xfrm>
          <a:prstGeom prst="rect">
            <a:avLst/>
          </a:prstGeom>
          <a:noFill/>
          <a:ln>
            <a:noFill/>
          </a:ln>
          <a:effectLst>
            <a:outerShdw dist="45791" dir="3378596"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90000"/>
              </a:lnSpc>
              <a:spcBef>
                <a:spcPct val="50000"/>
              </a:spcBef>
            </a:pPr>
            <a:r>
              <a:rPr lang="pt-BR" altLang="pt-BR" sz="3600">
                <a:solidFill>
                  <a:srgbClr val="FFCC00"/>
                </a:solidFill>
              </a:rPr>
              <a:t>“ No outro dia entrou em Cesaréia. E Cornélio os esperava, tendo reunido os seus parentes e amigos íntimos. Quando Pedro ia entrar, veio-lhe Cornélio ao encontro e, prostrando-se a seus pés, o adorou. Mas Pedro o ergueu, dizendo: Levanta-te, </a:t>
            </a:r>
            <a:r>
              <a:rPr lang="pt-BR" altLang="pt-BR" sz="3200">
                <a:solidFill>
                  <a:srgbClr val="FFCC00"/>
                </a:solidFill>
              </a:rPr>
              <a:t>que</a:t>
            </a:r>
            <a:r>
              <a:rPr lang="pt-BR" altLang="pt-BR" sz="3600">
                <a:solidFill>
                  <a:srgbClr val="FFCC00"/>
                </a:solidFill>
              </a:rPr>
              <a:t> eu também sou homem.”             </a:t>
            </a:r>
          </a:p>
          <a:p>
            <a:pPr algn="ctr">
              <a:lnSpc>
                <a:spcPct val="90000"/>
              </a:lnSpc>
              <a:spcBef>
                <a:spcPct val="50000"/>
              </a:spcBef>
            </a:pPr>
            <a:r>
              <a:rPr lang="pt-BR" altLang="pt-BR" sz="2000">
                <a:solidFill>
                  <a:schemeClr val="bg1"/>
                </a:solidFill>
              </a:rPr>
              <a:t>Atos 10: 24-26</a:t>
            </a:r>
          </a:p>
        </p:txBody>
      </p:sp>
      <p:sp>
        <p:nvSpPr>
          <p:cNvPr id="29701" name="Text Box 5">
            <a:extLst>
              <a:ext uri="{FF2B5EF4-FFF2-40B4-BE49-F238E27FC236}">
                <a16:creationId xmlns:a16="http://schemas.microsoft.com/office/drawing/2014/main" id="{3FB62B42-7A4B-C133-3FAB-29910E2AA34C}"/>
              </a:ext>
            </a:extLst>
          </p:cNvPr>
          <p:cNvSpPr txBox="1">
            <a:spLocks noChangeArrowheads="1"/>
          </p:cNvSpPr>
          <p:nvPr/>
        </p:nvSpPr>
        <p:spPr bwMode="auto">
          <a:xfrm>
            <a:off x="4724400" y="304800"/>
            <a:ext cx="3689350" cy="1189038"/>
          </a:xfrm>
          <a:prstGeom prst="rect">
            <a:avLst/>
          </a:prstGeom>
          <a:noFill/>
          <a:ln>
            <a:noFill/>
          </a:ln>
          <a:effectLst>
            <a:outerShdw dist="53882"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pt-BR" altLang="pt-BR" sz="7200"/>
              <a:t>PEDRO</a:t>
            </a:r>
          </a:p>
        </p:txBody>
      </p:sp>
    </p:spTree>
  </p:cSld>
  <p:clrMapOvr>
    <a:masterClrMapping/>
  </p:clrMapOvr>
  <p:transition>
    <p:split orient="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818" name="Object 2">
            <a:extLst>
              <a:ext uri="{FF2B5EF4-FFF2-40B4-BE49-F238E27FC236}">
                <a16:creationId xmlns:a16="http://schemas.microsoft.com/office/drawing/2014/main" id="{82288DB2-41EF-08DC-3EBF-968AB53EBD30}"/>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34819" name="Photo Editor Photo" r:id="rId3" imgW="6095238" imgH="4571429" progId="MSPhotoEd.3">
                  <p:embed/>
                </p:oleObj>
              </mc:Choice>
              <mc:Fallback>
                <p:oleObj name="Photo Editor Photo" r:id="rId3" imgW="6095238" imgH="4571429" progId="MSPhotoEd.3">
                  <p:embed/>
                  <p:pic>
                    <p:nvPicPr>
                      <p:cNvPr id="0" name="Object 2"/>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split orient="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6" name="Picture 6">
            <a:extLst>
              <a:ext uri="{FF2B5EF4-FFF2-40B4-BE49-F238E27FC236}">
                <a16:creationId xmlns:a16="http://schemas.microsoft.com/office/drawing/2014/main" id="{D7417A59-C33B-DE3B-979C-F37A6FFCD924}"/>
              </a:ext>
            </a:extLst>
          </p:cNvPr>
          <p:cNvPicPr>
            <a:picLocks noChangeAspect="1" noChangeArrowheads="1"/>
          </p:cNvPicPr>
          <p:nvPr/>
        </p:nvPicPr>
        <p:blipFill>
          <a:blip r:embed="rId2">
            <a:lum bright="12000" contrast="6000"/>
            <a:extLst>
              <a:ext uri="{28A0092B-C50C-407E-A947-70E740481C1C}">
                <a14:useLocalDpi xmlns:a14="http://schemas.microsoft.com/office/drawing/2010/main" val="0"/>
              </a:ext>
            </a:extLst>
          </a:blip>
          <a:srcRect/>
          <a:stretch>
            <a:fillRect/>
          </a:stretch>
        </p:blipFill>
        <p:spPr bwMode="auto">
          <a:xfrm>
            <a:off x="0" y="0"/>
            <a:ext cx="9144000" cy="6897688"/>
          </a:xfrm>
          <a:prstGeom prst="rect">
            <a:avLst/>
          </a:prstGeom>
          <a:noFill/>
          <a:extLst>
            <a:ext uri="{909E8E84-426E-40DD-AFC4-6F175D3DCCD1}">
              <a14:hiddenFill xmlns:a14="http://schemas.microsoft.com/office/drawing/2010/main">
                <a:solidFill>
                  <a:srgbClr val="FFFFFF"/>
                </a:solidFill>
              </a14:hiddenFill>
            </a:ext>
          </a:extLst>
        </p:spPr>
      </p:pic>
      <p:sp>
        <p:nvSpPr>
          <p:cNvPr id="30723" name="Text Box 3">
            <a:extLst>
              <a:ext uri="{FF2B5EF4-FFF2-40B4-BE49-F238E27FC236}">
                <a16:creationId xmlns:a16="http://schemas.microsoft.com/office/drawing/2014/main" id="{A1D33AA8-E967-EA8D-4FD1-03EF61C1A015}"/>
              </a:ext>
            </a:extLst>
          </p:cNvPr>
          <p:cNvSpPr txBox="1">
            <a:spLocks noChangeArrowheads="1"/>
          </p:cNvSpPr>
          <p:nvPr/>
        </p:nvSpPr>
        <p:spPr bwMode="auto">
          <a:xfrm>
            <a:off x="0" y="3781425"/>
            <a:ext cx="9144000" cy="3076575"/>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pt-BR" altLang="pt-BR" sz="3200"/>
              <a:t>“ Então me lancei a seus pés para adorá-lo, mas ele me disse: Olha, não faças tal: sou conservo teu e de teus irmãos, que têm o testemunho de Jesus; adora a Deus...”  </a:t>
            </a:r>
          </a:p>
          <a:p>
            <a:pPr algn="r">
              <a:spcBef>
                <a:spcPct val="50000"/>
              </a:spcBef>
            </a:pPr>
            <a:r>
              <a:rPr lang="pt-BR" altLang="pt-BR" sz="2400"/>
              <a:t>Apocalipse  19:10</a:t>
            </a:r>
            <a:endParaRPr lang="pt-BR" altLang="pt-BR" sz="3200"/>
          </a:p>
        </p:txBody>
      </p:sp>
      <p:sp>
        <p:nvSpPr>
          <p:cNvPr id="30725" name="Text Box 5">
            <a:extLst>
              <a:ext uri="{FF2B5EF4-FFF2-40B4-BE49-F238E27FC236}">
                <a16:creationId xmlns:a16="http://schemas.microsoft.com/office/drawing/2014/main" id="{B6E4E767-FB38-F96C-1F90-9EFAE0CA3572}"/>
              </a:ext>
            </a:extLst>
          </p:cNvPr>
          <p:cNvSpPr txBox="1">
            <a:spLocks noChangeArrowheads="1"/>
          </p:cNvSpPr>
          <p:nvPr/>
        </p:nvSpPr>
        <p:spPr bwMode="auto">
          <a:xfrm>
            <a:off x="4114800" y="228600"/>
            <a:ext cx="4095750" cy="1189038"/>
          </a:xfrm>
          <a:prstGeom prst="rect">
            <a:avLst/>
          </a:prstGeom>
          <a:noFill/>
          <a:ln>
            <a:noFill/>
          </a:ln>
          <a:effectLst>
            <a:outerShdw dist="71842"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pt-BR" altLang="pt-BR" sz="7200"/>
              <a:t>O ANJO</a:t>
            </a:r>
          </a:p>
        </p:txBody>
      </p:sp>
    </p:spTree>
  </p:cSld>
  <p:clrMapOvr>
    <a:masterClrMapping/>
  </p:clrMapOvr>
  <p:transition>
    <p:split orient="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842" name="Object 2">
            <a:extLst>
              <a:ext uri="{FF2B5EF4-FFF2-40B4-BE49-F238E27FC236}">
                <a16:creationId xmlns:a16="http://schemas.microsoft.com/office/drawing/2014/main" id="{9CDCF4AF-92DF-860B-B0D7-FEE531639120}"/>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35843" name="Photo Editor Photo" r:id="rId3" imgW="6095238" imgH="4571429" progId="MSPhotoEd.3">
                  <p:embed/>
                </p:oleObj>
              </mc:Choice>
              <mc:Fallback>
                <p:oleObj name="Photo Editor Photo" r:id="rId3" imgW="6095238" imgH="4571429" progId="MSPhotoEd.3">
                  <p:embed/>
                  <p:pic>
                    <p:nvPicPr>
                      <p:cNvPr id="0" name="Object 2"/>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split orient="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a:extLst>
              <a:ext uri="{FF2B5EF4-FFF2-40B4-BE49-F238E27FC236}">
                <a16:creationId xmlns:a16="http://schemas.microsoft.com/office/drawing/2014/main" id="{A9D8AF17-4677-8CF7-05BF-C0C41B798F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3125" b="15617"/>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plit orient="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extLst>
              <a:ext uri="{FF2B5EF4-FFF2-40B4-BE49-F238E27FC236}">
                <a16:creationId xmlns:a16="http://schemas.microsoft.com/office/drawing/2014/main" id="{C80A376E-E880-D51D-303A-12A18D2DC60E}"/>
              </a:ext>
            </a:extLst>
          </p:cNvPr>
          <p:cNvPicPr>
            <a:picLocks noChangeAspect="1" noChangeArrowheads="1"/>
          </p:cNvPicPr>
          <p:nvPr/>
        </p:nvPicPr>
        <p:blipFill>
          <a:blip r:embed="rId2">
            <a:lum contrast="2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7" name="Text Box 3">
            <a:extLst>
              <a:ext uri="{FF2B5EF4-FFF2-40B4-BE49-F238E27FC236}">
                <a16:creationId xmlns:a16="http://schemas.microsoft.com/office/drawing/2014/main" id="{1668ED96-C6F9-3E99-4063-977660B28A19}"/>
              </a:ext>
            </a:extLst>
          </p:cNvPr>
          <p:cNvSpPr txBox="1">
            <a:spLocks noChangeArrowheads="1"/>
          </p:cNvSpPr>
          <p:nvPr/>
        </p:nvSpPr>
        <p:spPr bwMode="auto">
          <a:xfrm>
            <a:off x="228600" y="977900"/>
            <a:ext cx="4343400" cy="49657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pt-BR" altLang="pt-BR" sz="3200"/>
              <a:t>“E vi outro anjo voando pelo meio do céu, e tinha um evangelho eterno para proclamar aos que habitam sobre a terra e a toda nação, e tribo, e língua, e povo,</a:t>
            </a:r>
            <a:endParaRPr lang="pt-BR" altLang="pt-BR" sz="3200">
              <a:solidFill>
                <a:schemeClr val="tx1"/>
              </a:solidFill>
            </a:endParaRPr>
          </a:p>
        </p:txBody>
      </p:sp>
    </p:spTree>
  </p:cSld>
  <p:clrMapOvr>
    <a:masterClrMapping/>
  </p:clrMapOvr>
  <p:transition>
    <p:split orient="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86D5D8C7-269D-5288-0CDC-2A453DC940EF}"/>
              </a:ext>
            </a:extLst>
          </p:cNvPr>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1" name="Text Box 3">
            <a:extLst>
              <a:ext uri="{FF2B5EF4-FFF2-40B4-BE49-F238E27FC236}">
                <a16:creationId xmlns:a16="http://schemas.microsoft.com/office/drawing/2014/main" id="{5B88B982-7CB5-00FC-00A8-FA2476EEB956}"/>
              </a:ext>
            </a:extLst>
          </p:cNvPr>
          <p:cNvSpPr txBox="1">
            <a:spLocks noChangeArrowheads="1"/>
          </p:cNvSpPr>
          <p:nvPr/>
        </p:nvSpPr>
        <p:spPr bwMode="auto">
          <a:xfrm>
            <a:off x="76200" y="688975"/>
            <a:ext cx="4495800" cy="5330825"/>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pt-BR" altLang="pt-BR" sz="3200">
                <a:solidFill>
                  <a:schemeClr val="tx1"/>
                </a:solidFill>
              </a:rPr>
              <a:t> </a:t>
            </a:r>
            <a:r>
              <a:rPr lang="pt-BR" altLang="pt-BR" sz="3200"/>
              <a:t>dizendo com grande voz: Temei a Deus, e dai-lhe glória; porque é chegada a hora do seu juízo; </a:t>
            </a:r>
            <a:r>
              <a:rPr lang="pt-BR" altLang="pt-BR" sz="3200">
                <a:solidFill>
                  <a:srgbClr val="FF0000"/>
                </a:solidFill>
              </a:rPr>
              <a:t>e adorai</a:t>
            </a:r>
            <a:r>
              <a:rPr lang="pt-BR" altLang="pt-BR" sz="3200"/>
              <a:t> </a:t>
            </a:r>
            <a:r>
              <a:rPr lang="pt-BR" altLang="pt-BR" sz="3200">
                <a:solidFill>
                  <a:srgbClr val="FF0000"/>
                </a:solidFill>
              </a:rPr>
              <a:t>aquele que fez o céu, e a terra, e o mar, e as fontes das águas.”</a:t>
            </a:r>
            <a:r>
              <a:rPr lang="pt-BR" altLang="pt-BR" sz="3200"/>
              <a:t>           </a:t>
            </a:r>
            <a:r>
              <a:rPr lang="pt-BR" altLang="pt-BR" sz="2400">
                <a:solidFill>
                  <a:schemeClr val="bg1"/>
                </a:solidFill>
              </a:rPr>
              <a:t>Apocalipse 14:6,7</a:t>
            </a:r>
            <a:endParaRPr lang="pt-BR" altLang="pt-BR" sz="3200">
              <a:solidFill>
                <a:schemeClr val="tx1"/>
              </a:solidFill>
            </a:endParaRPr>
          </a:p>
        </p:txBody>
      </p:sp>
    </p:spTree>
  </p:cSld>
  <p:clrMapOvr>
    <a:masterClrMapping/>
  </p:clrMapOvr>
  <p:transition>
    <p:split orient="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a:extLst>
              <a:ext uri="{FF2B5EF4-FFF2-40B4-BE49-F238E27FC236}">
                <a16:creationId xmlns:a16="http://schemas.microsoft.com/office/drawing/2014/main" id="{3832F94B-042A-B7FB-9795-CA5F07535EC2}"/>
              </a:ext>
            </a:extLst>
          </p:cNvPr>
          <p:cNvPicPr>
            <a:picLocks noChangeAspect="1" noChangeArrowheads="1"/>
          </p:cNvPicPr>
          <p:nvPr/>
        </p:nvPicPr>
        <p:blipFill>
          <a:blip r:embed="rId2">
            <a:lum contrast="24000"/>
            <a:extLst>
              <a:ext uri="{28A0092B-C50C-407E-A947-70E740481C1C}">
                <a14:useLocalDpi xmlns:a14="http://schemas.microsoft.com/office/drawing/2010/main" val="0"/>
              </a:ext>
            </a:extLst>
          </a:blip>
          <a:srcRect t="8139" b="37209"/>
          <a:stretch>
            <a:fillRect/>
          </a:stretch>
        </p:blipFill>
        <p:spPr bwMode="auto">
          <a:xfrm>
            <a:off x="0" y="0"/>
            <a:ext cx="9144000" cy="6870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a:extLst>
              <a:ext uri="{FF2B5EF4-FFF2-40B4-BE49-F238E27FC236}">
                <a16:creationId xmlns:a16="http://schemas.microsoft.com/office/drawing/2014/main" id="{11E783CF-6A86-57E8-4BAC-7465C0974274}"/>
              </a:ext>
            </a:extLst>
          </p:cNvPr>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54" name="Text Box 6">
            <a:extLst>
              <a:ext uri="{FF2B5EF4-FFF2-40B4-BE49-F238E27FC236}">
                <a16:creationId xmlns:a16="http://schemas.microsoft.com/office/drawing/2014/main" id="{6125DC4A-0824-2997-8DB1-B410B5130522}"/>
              </a:ext>
            </a:extLst>
          </p:cNvPr>
          <p:cNvSpPr txBox="1">
            <a:spLocks noChangeArrowheads="1"/>
          </p:cNvSpPr>
          <p:nvPr/>
        </p:nvSpPr>
        <p:spPr bwMode="auto">
          <a:xfrm>
            <a:off x="228600" y="1552575"/>
            <a:ext cx="7540625" cy="2105025"/>
          </a:xfrm>
          <a:prstGeom prst="rect">
            <a:avLst/>
          </a:prstGeom>
          <a:noFill/>
          <a:ln>
            <a:noFill/>
          </a:ln>
          <a:effectLst>
            <a:outerShdw dist="35921" dir="2700000" algn="ctr" rotWithShape="0">
              <a:srgbClr val="6666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pt-BR" altLang="pt-BR" sz="6600">
                <a:solidFill>
                  <a:schemeClr val="tx2"/>
                </a:solidFill>
              </a:rPr>
              <a:t>O ESPANTALHO</a:t>
            </a:r>
          </a:p>
          <a:p>
            <a:r>
              <a:rPr lang="pt-BR" altLang="pt-BR" sz="6600">
                <a:solidFill>
                  <a:schemeClr val="tx2"/>
                </a:solidFill>
              </a:rPr>
              <a:t>NO PEPINAL</a:t>
            </a:r>
          </a:p>
        </p:txBody>
      </p:sp>
    </p:spTree>
  </p:cSld>
  <p:clrMapOvr>
    <a:masterClrMapping/>
  </p:clrMapOvr>
  <p:transition>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794" name="Object 2">
            <a:extLst>
              <a:ext uri="{FF2B5EF4-FFF2-40B4-BE49-F238E27FC236}">
                <a16:creationId xmlns:a16="http://schemas.microsoft.com/office/drawing/2014/main" id="{AEE946D5-0D70-7BCC-B505-2E49496C7B27}"/>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33796" name="Photo Editor Photo" r:id="rId3" imgW="6095238" imgH="4571429" progId="MSPhotoEd.3">
                  <p:embed/>
                </p:oleObj>
              </mc:Choice>
              <mc:Fallback>
                <p:oleObj name="Photo Editor Photo" r:id="rId3" imgW="6095238" imgH="4571429"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795" name="Text Box 3">
            <a:extLst>
              <a:ext uri="{FF2B5EF4-FFF2-40B4-BE49-F238E27FC236}">
                <a16:creationId xmlns:a16="http://schemas.microsoft.com/office/drawing/2014/main" id="{AD41585B-0AC2-8298-96E3-68E236B91706}"/>
              </a:ext>
            </a:extLst>
          </p:cNvPr>
          <p:cNvSpPr txBox="1">
            <a:spLocks noChangeArrowheads="1"/>
          </p:cNvSpPr>
          <p:nvPr/>
        </p:nvSpPr>
        <p:spPr bwMode="auto">
          <a:xfrm>
            <a:off x="304800" y="5867400"/>
            <a:ext cx="5773738" cy="823913"/>
          </a:xfrm>
          <a:prstGeom prst="rect">
            <a:avLst/>
          </a:prstGeom>
          <a:noFill/>
          <a:ln>
            <a:noFill/>
          </a:ln>
          <a:effectLst>
            <a:outerShdw dist="53882"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pt-BR" altLang="pt-BR" sz="4800"/>
              <a:t>NA BABILÔNIA...</a:t>
            </a:r>
          </a:p>
        </p:txBody>
      </p:sp>
    </p:spTree>
  </p:cSld>
  <p:clrMapOvr>
    <a:masterClrMapping/>
  </p:clrMapOvr>
  <p:transition>
    <p:split orient="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890" name="Object 2">
            <a:extLst>
              <a:ext uri="{FF2B5EF4-FFF2-40B4-BE49-F238E27FC236}">
                <a16:creationId xmlns:a16="http://schemas.microsoft.com/office/drawing/2014/main" id="{41D78E3D-1D35-380D-A24C-EF1124E059CA}"/>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37891" name="Photo Editor Photo" r:id="rId3" imgW="6095238" imgH="4571429" progId="MSPhotoEd.3">
                  <p:embed/>
                </p:oleObj>
              </mc:Choice>
              <mc:Fallback>
                <p:oleObj name="Photo Editor Photo" r:id="rId3" imgW="6095238" imgH="4571429"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split orient="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a:extLst>
              <a:ext uri="{FF2B5EF4-FFF2-40B4-BE49-F238E27FC236}">
                <a16:creationId xmlns:a16="http://schemas.microsoft.com/office/drawing/2014/main" id="{A5DBABE2-AF7D-EF2C-6507-8E7D6AA7B711}"/>
              </a:ext>
            </a:extLst>
          </p:cNvPr>
          <p:cNvPicPr>
            <a:picLocks noChangeAspect="1" noChangeArrowheads="1"/>
          </p:cNvPicPr>
          <p:nvPr/>
        </p:nvPicPr>
        <p:blipFill>
          <a:blip r:embed="rId2">
            <a:lum contrast="6000"/>
            <a:extLst>
              <a:ext uri="{28A0092B-C50C-407E-A947-70E740481C1C}">
                <a14:useLocalDpi xmlns:a14="http://schemas.microsoft.com/office/drawing/2010/main" val="0"/>
              </a:ext>
            </a:extLst>
          </a:blip>
          <a:srcRect t="7487" r="17500"/>
          <a:stretch>
            <a:fillRect/>
          </a:stretch>
        </p:blipFill>
        <p:spPr bwMode="auto">
          <a:xfrm>
            <a:off x="0" y="128588"/>
            <a:ext cx="9144000" cy="6729412"/>
          </a:xfrm>
          <a:prstGeom prst="rect">
            <a:avLst/>
          </a:prstGeom>
          <a:noFill/>
          <a:extLst>
            <a:ext uri="{909E8E84-426E-40DD-AFC4-6F175D3DCCD1}">
              <a14:hiddenFill xmlns:a14="http://schemas.microsoft.com/office/drawing/2010/main">
                <a:solidFill>
                  <a:srgbClr val="FFFFFF"/>
                </a:solidFill>
              </a14:hiddenFill>
            </a:ext>
          </a:extLst>
        </p:spPr>
      </p:pic>
      <p:sp>
        <p:nvSpPr>
          <p:cNvPr id="36867" name="Text Box 3">
            <a:extLst>
              <a:ext uri="{FF2B5EF4-FFF2-40B4-BE49-F238E27FC236}">
                <a16:creationId xmlns:a16="http://schemas.microsoft.com/office/drawing/2014/main" id="{6305B516-D011-D025-EA40-CA0F62B4054D}"/>
              </a:ext>
            </a:extLst>
          </p:cNvPr>
          <p:cNvSpPr txBox="1">
            <a:spLocks noChangeArrowheads="1"/>
          </p:cNvSpPr>
          <p:nvPr/>
        </p:nvSpPr>
        <p:spPr bwMode="auto">
          <a:xfrm>
            <a:off x="304800" y="442913"/>
            <a:ext cx="6324600" cy="2833687"/>
          </a:xfrm>
          <a:prstGeom prst="rect">
            <a:avLst/>
          </a:prstGeom>
          <a:noFill/>
          <a:ln>
            <a:noFill/>
          </a:ln>
          <a:effectLst>
            <a:outerShdw dist="45791" dir="3378596"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pt-BR" altLang="pt-BR" sz="4400"/>
              <a:t>“Portanto, meus amados, fugi da idolatria.”</a:t>
            </a:r>
            <a:r>
              <a:rPr lang="pt-BR" altLang="pt-BR" sz="3600"/>
              <a:t> </a:t>
            </a:r>
          </a:p>
          <a:p>
            <a:pPr>
              <a:spcBef>
                <a:spcPct val="50000"/>
              </a:spcBef>
            </a:pPr>
            <a:r>
              <a:rPr lang="pt-BR" altLang="pt-BR" sz="3200">
                <a:solidFill>
                  <a:srgbClr val="FFCC00"/>
                </a:solidFill>
              </a:rPr>
              <a:t>I  Coríntios 10:14</a:t>
            </a:r>
            <a:endParaRPr lang="pt-BR" altLang="pt-BR" sz="3600">
              <a:solidFill>
                <a:srgbClr val="FFCC00"/>
              </a:solidFill>
            </a:endParaRPr>
          </a:p>
        </p:txBody>
      </p:sp>
    </p:spTree>
  </p:cSld>
  <p:clrMapOvr>
    <a:masterClrMapping/>
  </p:clrMapOvr>
  <p:transition>
    <p:split orient="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A9FE3C93-8162-D73D-F54A-A78D8443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333" b="15067"/>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5059" name="Text Box 3">
            <a:extLst>
              <a:ext uri="{FF2B5EF4-FFF2-40B4-BE49-F238E27FC236}">
                <a16:creationId xmlns:a16="http://schemas.microsoft.com/office/drawing/2014/main" id="{D8D33EA3-4A2B-CE89-BDDA-4C117A0C1AFD}"/>
              </a:ext>
            </a:extLst>
          </p:cNvPr>
          <p:cNvSpPr txBox="1">
            <a:spLocks noChangeArrowheads="1"/>
          </p:cNvSpPr>
          <p:nvPr/>
        </p:nvSpPr>
        <p:spPr bwMode="auto">
          <a:xfrm>
            <a:off x="0" y="231775"/>
            <a:ext cx="9144000" cy="1006475"/>
          </a:xfrm>
          <a:prstGeom prst="rect">
            <a:avLst/>
          </a:prstGeom>
          <a:noFill/>
          <a:ln>
            <a:noFill/>
          </a:ln>
          <a:effectLst>
            <a:outerShdw dist="53882"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pt-BR" altLang="pt-BR" sz="6000">
                <a:solidFill>
                  <a:srgbClr val="FF0000"/>
                </a:solidFill>
              </a:rPr>
              <a:t>FUGI DA IDOLATRIA!</a:t>
            </a:r>
          </a:p>
        </p:txBody>
      </p:sp>
    </p:spTree>
  </p:cSld>
  <p:clrMapOvr>
    <a:masterClrMapping/>
  </p:clrMapOvr>
  <p:transition>
    <p:split orient="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a:extLst>
              <a:ext uri="{FF2B5EF4-FFF2-40B4-BE49-F238E27FC236}">
                <a16:creationId xmlns:a16="http://schemas.microsoft.com/office/drawing/2014/main" id="{E8C40653-1E9D-AE6C-283E-D8FDAB40B5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672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483" name="Text Box 3">
            <a:extLst>
              <a:ext uri="{FF2B5EF4-FFF2-40B4-BE49-F238E27FC236}">
                <a16:creationId xmlns:a16="http://schemas.microsoft.com/office/drawing/2014/main" id="{164847A8-4A77-65E4-7637-B2A3AA4F6EAE}"/>
              </a:ext>
            </a:extLst>
          </p:cNvPr>
          <p:cNvSpPr txBox="1">
            <a:spLocks noChangeArrowheads="1"/>
          </p:cNvSpPr>
          <p:nvPr/>
        </p:nvSpPr>
        <p:spPr bwMode="auto">
          <a:xfrm>
            <a:off x="0" y="3962400"/>
            <a:ext cx="9144000" cy="2838450"/>
          </a:xfrm>
          <a:prstGeom prst="rect">
            <a:avLst/>
          </a:prstGeom>
          <a:noFill/>
          <a:ln>
            <a:noFill/>
          </a:ln>
          <a:effectLst>
            <a:outerShdw dist="45791" dir="3378596"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pt-BR" altLang="pt-BR" sz="3600">
                <a:solidFill>
                  <a:srgbClr val="FFFFCC"/>
                </a:solidFill>
              </a:rPr>
              <a:t>“Mas, quanto aos medrosos, e aos incrédulos, e aos abomináveis, e aos homicidas, e aos adúlteros, aos feiticeiros, </a:t>
            </a:r>
            <a:r>
              <a:rPr lang="pt-BR" altLang="pt-BR" sz="3600">
                <a:solidFill>
                  <a:srgbClr val="FFCC00"/>
                </a:solidFill>
              </a:rPr>
              <a:t>e aos idólatras</a:t>
            </a:r>
            <a:r>
              <a:rPr lang="pt-BR" altLang="pt-BR" sz="3600">
                <a:solidFill>
                  <a:srgbClr val="FFFFCC"/>
                </a:solidFill>
              </a:rPr>
              <a:t>, e a todos os mentirosos, </a:t>
            </a:r>
            <a:endParaRPr lang="pt-BR" altLang="pt-BR" sz="3200">
              <a:solidFill>
                <a:srgbClr val="FFFFCC"/>
              </a:solidFill>
            </a:endParaRPr>
          </a:p>
        </p:txBody>
      </p:sp>
    </p:spTree>
  </p:cSld>
  <p:clrMapOvr>
    <a:masterClrMapping/>
  </p:clrMapOvr>
  <p:transition>
    <p:split orient="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Rectangle 5">
            <a:extLst>
              <a:ext uri="{FF2B5EF4-FFF2-40B4-BE49-F238E27FC236}">
                <a16:creationId xmlns:a16="http://schemas.microsoft.com/office/drawing/2014/main" id="{DD4E6DFF-2F4D-8782-D28A-0D00607ECB6C}"/>
              </a:ext>
            </a:extLst>
          </p:cNvPr>
          <p:cNvSpPr>
            <a:spLocks noChangeArrowheads="1"/>
          </p:cNvSpPr>
          <p:nvPr/>
        </p:nvSpPr>
        <p:spPr bwMode="auto">
          <a:xfrm>
            <a:off x="0" y="0"/>
            <a:ext cx="9144000" cy="685800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pic>
        <p:nvPicPr>
          <p:cNvPr id="21510" name="Picture 6">
            <a:extLst>
              <a:ext uri="{FF2B5EF4-FFF2-40B4-BE49-F238E27FC236}">
                <a16:creationId xmlns:a16="http://schemas.microsoft.com/office/drawing/2014/main" id="{9A4E1D5D-D4ED-4909-A1E1-3C686CF5D0AB}"/>
              </a:ext>
            </a:extLst>
          </p:cNvPr>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20574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1507" name="Text Box 3">
            <a:extLst>
              <a:ext uri="{FF2B5EF4-FFF2-40B4-BE49-F238E27FC236}">
                <a16:creationId xmlns:a16="http://schemas.microsoft.com/office/drawing/2014/main" id="{70CE5BA0-BC0A-0228-E1F9-FAECA0ECCABC}"/>
              </a:ext>
            </a:extLst>
          </p:cNvPr>
          <p:cNvSpPr txBox="1">
            <a:spLocks noChangeArrowheads="1"/>
          </p:cNvSpPr>
          <p:nvPr/>
        </p:nvSpPr>
        <p:spPr bwMode="auto">
          <a:xfrm>
            <a:off x="457200" y="4191000"/>
            <a:ext cx="8458200" cy="2471738"/>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pt-BR" altLang="pt-BR" sz="3600">
                <a:solidFill>
                  <a:srgbClr val="FFFFCC"/>
                </a:solidFill>
              </a:rPr>
              <a:t>a sua parte será no lago ardente de fogo e enxofre, que é a segunda morte.”</a:t>
            </a:r>
            <a:r>
              <a:rPr lang="pt-BR" altLang="pt-BR" sz="3200">
                <a:solidFill>
                  <a:srgbClr val="FFFFCC"/>
                </a:solidFill>
              </a:rPr>
              <a:t> </a:t>
            </a:r>
          </a:p>
          <a:p>
            <a:pPr algn="ctr">
              <a:spcBef>
                <a:spcPct val="50000"/>
              </a:spcBef>
            </a:pPr>
            <a:r>
              <a:rPr lang="pt-BR" altLang="pt-BR" sz="3200">
                <a:solidFill>
                  <a:srgbClr val="FFFFCC"/>
                </a:solidFill>
              </a:rPr>
              <a:t>  </a:t>
            </a:r>
            <a:r>
              <a:rPr lang="pt-BR" altLang="pt-BR"/>
              <a:t>Apocalipse 21:8</a:t>
            </a:r>
          </a:p>
        </p:txBody>
      </p:sp>
    </p:spTree>
  </p:cSld>
  <p:clrMapOvr>
    <a:masterClrMapping/>
  </p:clrMapOvr>
  <p:transition>
    <p:split orient="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a:extLst>
              <a:ext uri="{FF2B5EF4-FFF2-40B4-BE49-F238E27FC236}">
                <a16:creationId xmlns:a16="http://schemas.microsoft.com/office/drawing/2014/main" id="{3B28C909-DD46-9B92-D064-BC71A5BB3A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8915" name="Text Box 3">
            <a:extLst>
              <a:ext uri="{FF2B5EF4-FFF2-40B4-BE49-F238E27FC236}">
                <a16:creationId xmlns:a16="http://schemas.microsoft.com/office/drawing/2014/main" id="{E08ED46A-BDBD-06B2-702F-355A6DA845F6}"/>
              </a:ext>
            </a:extLst>
          </p:cNvPr>
          <p:cNvSpPr txBox="1">
            <a:spLocks noChangeArrowheads="1"/>
          </p:cNvSpPr>
          <p:nvPr/>
        </p:nvSpPr>
        <p:spPr bwMode="auto">
          <a:xfrm>
            <a:off x="2514600" y="214313"/>
            <a:ext cx="6477000" cy="2833687"/>
          </a:xfrm>
          <a:prstGeom prst="rect">
            <a:avLst/>
          </a:prstGeom>
          <a:noFill/>
          <a:ln>
            <a:noFill/>
          </a:ln>
          <a:effectLst>
            <a:outerShdw dist="45791" dir="3378596"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pt-BR" altLang="pt-BR" sz="4400">
                <a:solidFill>
                  <a:srgbClr val="66FF33"/>
                </a:solidFill>
              </a:rPr>
              <a:t>“Portanto, meus amados, fugi da idolatria.          </a:t>
            </a:r>
          </a:p>
          <a:p>
            <a:pPr algn="ctr">
              <a:spcBef>
                <a:spcPct val="50000"/>
              </a:spcBef>
            </a:pPr>
            <a:r>
              <a:rPr lang="pt-BR" altLang="pt-BR" sz="3200">
                <a:solidFill>
                  <a:schemeClr val="bg1"/>
                </a:solidFill>
              </a:rPr>
              <a:t> </a:t>
            </a:r>
            <a:r>
              <a:rPr lang="pt-BR" altLang="pt-BR" sz="2400">
                <a:solidFill>
                  <a:srgbClr val="CCFFFF"/>
                </a:solidFill>
              </a:rPr>
              <a:t>I  Coríntios 10:14</a:t>
            </a:r>
            <a:endParaRPr lang="pt-BR" altLang="pt-BR" sz="2400">
              <a:solidFill>
                <a:schemeClr val="tx1"/>
              </a:solidFill>
            </a:endParaRPr>
          </a:p>
        </p:txBody>
      </p:sp>
    </p:spTree>
  </p:cSld>
  <p:clrMapOvr>
    <a:masterClrMapping/>
  </p:clrMapOvr>
  <p:transition>
    <p:split orient="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a:extLst>
              <a:ext uri="{FF2B5EF4-FFF2-40B4-BE49-F238E27FC236}">
                <a16:creationId xmlns:a16="http://schemas.microsoft.com/office/drawing/2014/main" id="{1130386E-D717-47C6-361E-E9754E5AB7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plit orient="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a:extLst>
              <a:ext uri="{FF2B5EF4-FFF2-40B4-BE49-F238E27FC236}">
                <a16:creationId xmlns:a16="http://schemas.microsoft.com/office/drawing/2014/main" id="{9DD71B7D-19D8-7B45-EA4F-11687D01DD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plit orient="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a:extLst>
              <a:ext uri="{FF2B5EF4-FFF2-40B4-BE49-F238E27FC236}">
                <a16:creationId xmlns:a16="http://schemas.microsoft.com/office/drawing/2014/main" id="{6A9DF0A5-EC25-2CFD-5C97-22530AA426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00" t="1312" r="900" b="1459"/>
          <a:stretch>
            <a:fillRect/>
          </a:stretch>
        </p:blipFill>
        <p:spPr bwMode="auto">
          <a:xfrm>
            <a:off x="0" y="0"/>
            <a:ext cx="91440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00"/>
                </a:solidFill>
                <a:miter lim="800000"/>
                <a:headEnd/>
                <a:tailEnd/>
              </a14:hiddenLine>
            </a:ext>
          </a:extLst>
        </p:spPr>
      </p:pic>
    </p:spTree>
  </p:cSld>
  <p:clrMapOvr>
    <a:masterClrMapping/>
  </p:clrMapOvr>
  <p:transition>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a:extLst>
              <a:ext uri="{FF2B5EF4-FFF2-40B4-BE49-F238E27FC236}">
                <a16:creationId xmlns:a16="http://schemas.microsoft.com/office/drawing/2014/main" id="{F5388BB4-A624-ECC6-2D17-F2D50777F3C5}"/>
              </a:ext>
            </a:extLst>
          </p:cNvPr>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0" name="Text Box 1028">
            <a:extLst>
              <a:ext uri="{FF2B5EF4-FFF2-40B4-BE49-F238E27FC236}">
                <a16:creationId xmlns:a16="http://schemas.microsoft.com/office/drawing/2014/main" id="{2FFA3577-D2E8-81DB-D046-082C8860F5F2}"/>
              </a:ext>
            </a:extLst>
          </p:cNvPr>
          <p:cNvSpPr txBox="1">
            <a:spLocks noChangeArrowheads="1"/>
          </p:cNvSpPr>
          <p:nvPr/>
        </p:nvSpPr>
        <p:spPr bwMode="auto">
          <a:xfrm>
            <a:off x="2970213" y="762000"/>
            <a:ext cx="5868987"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pt-BR" altLang="pt-BR" sz="4400"/>
              <a:t>O QUE  DIZ O </a:t>
            </a:r>
          </a:p>
          <a:p>
            <a:pPr algn="ctr"/>
            <a:r>
              <a:rPr lang="pt-BR" altLang="pt-BR" sz="4400"/>
              <a:t>2º MANDAMENTO?</a:t>
            </a:r>
          </a:p>
        </p:txBody>
      </p:sp>
    </p:spTree>
  </p:cSld>
  <p:clrMapOvr>
    <a:masterClrMapping/>
  </p:clrMapOvr>
  <p:transition>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a:extLst>
              <a:ext uri="{FF2B5EF4-FFF2-40B4-BE49-F238E27FC236}">
                <a16:creationId xmlns:a16="http://schemas.microsoft.com/office/drawing/2014/main" id="{B4D42473-BECE-2DBB-9D31-E4B0DBABF1BC}"/>
              </a:ext>
            </a:extLst>
          </p:cNvPr>
          <p:cNvPicPr>
            <a:picLocks noChangeAspect="1" noChangeArrowheads="1"/>
          </p:cNvPicPr>
          <p:nvPr/>
        </p:nvPicPr>
        <p:blipFill>
          <a:blip r:embed="rId2">
            <a:lum contrast="12000"/>
            <a:extLst>
              <a:ext uri="{28A0092B-C50C-407E-A947-70E740481C1C}">
                <a14:useLocalDpi xmlns:a14="http://schemas.microsoft.com/office/drawing/2010/main" val="0"/>
              </a:ext>
            </a:extLst>
          </a:blip>
          <a:srcRect t="9297" r="9302"/>
          <a:stretch>
            <a:fillRect/>
          </a:stretch>
        </p:blipFill>
        <p:spPr bwMode="auto">
          <a:xfrm>
            <a:off x="0" y="0"/>
            <a:ext cx="9144000" cy="6865938"/>
          </a:xfrm>
          <a:prstGeom prst="rect">
            <a:avLst/>
          </a:prstGeom>
          <a:noFill/>
          <a:extLst>
            <a:ext uri="{909E8E84-426E-40DD-AFC4-6F175D3DCCD1}">
              <a14:hiddenFill xmlns:a14="http://schemas.microsoft.com/office/drawing/2010/main">
                <a:solidFill>
                  <a:srgbClr val="FFFFFF"/>
                </a:solidFill>
              </a14:hiddenFill>
            </a:ext>
          </a:extLst>
        </p:spPr>
      </p:pic>
      <p:sp>
        <p:nvSpPr>
          <p:cNvPr id="8195" name="Text Box 3">
            <a:extLst>
              <a:ext uri="{FF2B5EF4-FFF2-40B4-BE49-F238E27FC236}">
                <a16:creationId xmlns:a16="http://schemas.microsoft.com/office/drawing/2014/main" id="{4FD85A2E-AFDD-850E-E15D-FC977A3900C3}"/>
              </a:ext>
            </a:extLst>
          </p:cNvPr>
          <p:cNvSpPr txBox="1">
            <a:spLocks noChangeArrowheads="1"/>
          </p:cNvSpPr>
          <p:nvPr/>
        </p:nvSpPr>
        <p:spPr bwMode="auto">
          <a:xfrm>
            <a:off x="228600" y="4038600"/>
            <a:ext cx="8763000" cy="2528888"/>
          </a:xfrm>
          <a:prstGeom prst="rect">
            <a:avLst/>
          </a:prstGeom>
          <a:noFill/>
          <a:ln>
            <a:noFill/>
          </a:ln>
          <a:effectLst>
            <a:outerShdw dist="45791" dir="3378596"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pt-BR" altLang="pt-BR" sz="3200" b="1"/>
              <a:t>“Não farás para ti imagem de escultura, nem figura alguma do que há em cima no céu, nem embaixo na terra, nem nas águas debaixo da terra. Não te encurvarás diante delas, </a:t>
            </a:r>
            <a:endParaRPr lang="pt-BR" altLang="pt-BR" sz="3200"/>
          </a:p>
        </p:txBody>
      </p:sp>
    </p:spTree>
  </p:cSld>
  <p:clrMapOvr>
    <a:masterClrMapping/>
  </p:clrMapOvr>
  <p:transition>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a:extLst>
              <a:ext uri="{FF2B5EF4-FFF2-40B4-BE49-F238E27FC236}">
                <a16:creationId xmlns:a16="http://schemas.microsoft.com/office/drawing/2014/main" id="{39E3F61C-3C4A-1940-838F-29CCF6048D5B}"/>
              </a:ext>
            </a:extLst>
          </p:cNvPr>
          <p:cNvPicPr>
            <a:picLocks noChangeAspect="1" noChangeArrowheads="1"/>
          </p:cNvPicPr>
          <p:nvPr/>
        </p:nvPicPr>
        <p:blipFill>
          <a:blip r:embed="rId2">
            <a:lum contrast="12000"/>
            <a:extLst>
              <a:ext uri="{28A0092B-C50C-407E-A947-70E740481C1C}">
                <a14:useLocalDpi xmlns:a14="http://schemas.microsoft.com/office/drawing/2010/main" val="0"/>
              </a:ext>
            </a:extLst>
          </a:blip>
          <a:srcRect l="2777" t="9775" r="11111"/>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219" name="Text Box 3">
            <a:extLst>
              <a:ext uri="{FF2B5EF4-FFF2-40B4-BE49-F238E27FC236}">
                <a16:creationId xmlns:a16="http://schemas.microsoft.com/office/drawing/2014/main" id="{188EB61C-05C0-C347-6A51-3A995B1AA9F0}"/>
              </a:ext>
            </a:extLst>
          </p:cNvPr>
          <p:cNvSpPr txBox="1">
            <a:spLocks noChangeArrowheads="1"/>
          </p:cNvSpPr>
          <p:nvPr/>
        </p:nvSpPr>
        <p:spPr bwMode="auto">
          <a:xfrm>
            <a:off x="1371600" y="4935538"/>
            <a:ext cx="7620000" cy="1922462"/>
          </a:xfrm>
          <a:prstGeom prst="rect">
            <a:avLst/>
          </a:prstGeom>
          <a:noFill/>
          <a:ln>
            <a:noFill/>
          </a:ln>
          <a:effectLst>
            <a:outerShdw dist="53882"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pt-BR" altLang="pt-BR" sz="3600"/>
              <a:t>Nem as servirás; porque eu, o Senhor teu Deus...”</a:t>
            </a:r>
            <a:endParaRPr lang="pt-BR" altLang="pt-BR" sz="3200"/>
          </a:p>
          <a:p>
            <a:pPr algn="r">
              <a:spcBef>
                <a:spcPct val="50000"/>
              </a:spcBef>
            </a:pPr>
            <a:r>
              <a:rPr lang="pt-BR" altLang="pt-BR" sz="3200"/>
              <a:t>   </a:t>
            </a:r>
            <a:r>
              <a:rPr lang="pt-BR" altLang="pt-BR" sz="2400">
                <a:solidFill>
                  <a:schemeClr val="bg1"/>
                </a:solidFill>
              </a:rPr>
              <a:t>Êxodo 20: 4-6</a:t>
            </a:r>
            <a:endParaRPr lang="pt-BR" altLang="pt-BR" sz="3200">
              <a:solidFill>
                <a:schemeClr val="bg1"/>
              </a:solidFill>
            </a:endParaRPr>
          </a:p>
        </p:txBody>
      </p:sp>
    </p:spTree>
  </p:cSld>
  <p:clrMapOvr>
    <a:masterClrMapping/>
  </p:clrMapOvr>
  <p:transition>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a:extLst>
              <a:ext uri="{FF2B5EF4-FFF2-40B4-BE49-F238E27FC236}">
                <a16:creationId xmlns:a16="http://schemas.microsoft.com/office/drawing/2014/main" id="{F0035A50-B77F-7054-13F2-5BF77CB13D85}"/>
              </a:ext>
            </a:extLst>
          </p:cNvPr>
          <p:cNvPicPr>
            <a:picLocks noChangeAspect="1" noChangeArrowheads="1"/>
          </p:cNvPicPr>
          <p:nvPr/>
        </p:nvPicPr>
        <p:blipFill>
          <a:blip r:embed="rId2">
            <a:lum contrast="6000"/>
            <a:extLst>
              <a:ext uri="{28A0092B-C50C-407E-A947-70E740481C1C}">
                <a14:useLocalDpi xmlns:a14="http://schemas.microsoft.com/office/drawing/2010/main" val="0"/>
              </a:ext>
            </a:extLst>
          </a:blip>
          <a:srcRect t="9813" r="14688"/>
          <a:stretch>
            <a:fillRect/>
          </a:stretch>
        </p:blipFill>
        <p:spPr bwMode="auto">
          <a:xfrm>
            <a:off x="0" y="0"/>
            <a:ext cx="9144000" cy="6889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a:extLst>
              <a:ext uri="{FF2B5EF4-FFF2-40B4-BE49-F238E27FC236}">
                <a16:creationId xmlns:a16="http://schemas.microsoft.com/office/drawing/2014/main" id="{000CAC9E-DAEC-30FC-0ED6-3EBFEB1F01BD}"/>
              </a:ext>
            </a:extLst>
          </p:cNvPr>
          <p:cNvPicPr>
            <a:picLocks noChangeAspect="1" noChangeArrowheads="1"/>
          </p:cNvPicPr>
          <p:nvPr/>
        </p:nvPicPr>
        <p:blipFill>
          <a:blip r:embed="rId2">
            <a:lum contrast="18000"/>
            <a:extLst>
              <a:ext uri="{28A0092B-C50C-407E-A947-70E740481C1C}">
                <a14:useLocalDpi xmlns:a14="http://schemas.microsoft.com/office/drawing/2010/main" val="0"/>
              </a:ext>
            </a:extLst>
          </a:blip>
          <a:srcRect r="19167" b="15723"/>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43" name="Text Box 3">
            <a:extLst>
              <a:ext uri="{FF2B5EF4-FFF2-40B4-BE49-F238E27FC236}">
                <a16:creationId xmlns:a16="http://schemas.microsoft.com/office/drawing/2014/main" id="{14ABB871-DD29-DFEA-820C-F1B8ACA8B4AD}"/>
              </a:ext>
            </a:extLst>
          </p:cNvPr>
          <p:cNvSpPr txBox="1">
            <a:spLocks noChangeArrowheads="1"/>
          </p:cNvSpPr>
          <p:nvPr/>
        </p:nvSpPr>
        <p:spPr bwMode="auto">
          <a:xfrm>
            <a:off x="1143000" y="2997200"/>
            <a:ext cx="7848600" cy="3503613"/>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0000"/>
                </a:solidFill>
                <a:miter lim="800000"/>
                <a:headEnd/>
                <a:tailEnd/>
              </a14:hiddenLine>
            </a:ext>
          </a:extLst>
        </p:spPr>
        <p:txBody>
          <a:bodyPr>
            <a:spAutoFit/>
          </a:bodyPr>
          <a:lstStyle/>
          <a:p>
            <a:pPr algn="r">
              <a:spcBef>
                <a:spcPct val="50000"/>
              </a:spcBef>
            </a:pPr>
            <a:r>
              <a:rPr lang="pt-BR" altLang="pt-BR" sz="3200">
                <a:solidFill>
                  <a:srgbClr val="FFFF99"/>
                </a:solidFill>
              </a:rPr>
              <a:t>“Não a nós, Senhor, não a nós, mas ao teu nome dá glória, por amor da tua benignidade e da tua verdade. Por que perguntariam as nações: Onde está o seu Deus? Mas o nosso Deus está nos céus; ele faz tudo o que lhe apraz.” </a:t>
            </a:r>
            <a:endParaRPr lang="pt-BR" altLang="pt-BR">
              <a:solidFill>
                <a:srgbClr val="FFFF99"/>
              </a:solidFill>
            </a:endParaRPr>
          </a:p>
        </p:txBody>
      </p:sp>
      <p:sp>
        <p:nvSpPr>
          <p:cNvPr id="10245" name="Text Box 5">
            <a:extLst>
              <a:ext uri="{FF2B5EF4-FFF2-40B4-BE49-F238E27FC236}">
                <a16:creationId xmlns:a16="http://schemas.microsoft.com/office/drawing/2014/main" id="{0A63CBAB-ED63-3683-3CF4-30B70373D15B}"/>
              </a:ext>
            </a:extLst>
          </p:cNvPr>
          <p:cNvSpPr txBox="1">
            <a:spLocks noChangeArrowheads="1"/>
          </p:cNvSpPr>
          <p:nvPr/>
        </p:nvSpPr>
        <p:spPr bwMode="auto">
          <a:xfrm>
            <a:off x="2422525" y="76200"/>
            <a:ext cx="5403850" cy="914400"/>
          </a:xfrm>
          <a:prstGeom prst="rect">
            <a:avLst/>
          </a:prstGeom>
          <a:noFill/>
          <a:ln>
            <a:noFill/>
          </a:ln>
          <a:effectLst>
            <a:outerShdw dist="53882"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pt-BR" altLang="pt-BR" sz="5400"/>
              <a:t>SALMO 15:1-3</a:t>
            </a:r>
          </a:p>
        </p:txBody>
      </p:sp>
    </p:spTree>
  </p:cSld>
  <p:clrMapOvr>
    <a:masterClrMapping/>
  </p:clrMapOvr>
  <p:transition>
    <p:split orient="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297AD83F-675C-CA95-268C-544A29AC9D04}"/>
              </a:ext>
            </a:extLst>
          </p:cNvPr>
          <p:cNvPicPr>
            <a:picLocks noChangeAspect="1" noChangeArrowheads="1"/>
          </p:cNvPicPr>
          <p:nvPr/>
        </p:nvPicPr>
        <p:blipFill>
          <a:blip r:embed="rId2">
            <a:lum bright="-12000"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7" name="Text Box 3">
            <a:extLst>
              <a:ext uri="{FF2B5EF4-FFF2-40B4-BE49-F238E27FC236}">
                <a16:creationId xmlns:a16="http://schemas.microsoft.com/office/drawing/2014/main" id="{E666A224-206D-6A68-DDBB-0CF10B4815D5}"/>
              </a:ext>
            </a:extLst>
          </p:cNvPr>
          <p:cNvSpPr txBox="1">
            <a:spLocks noChangeArrowheads="1"/>
          </p:cNvSpPr>
          <p:nvPr/>
        </p:nvSpPr>
        <p:spPr bwMode="auto">
          <a:xfrm>
            <a:off x="533400" y="1138238"/>
            <a:ext cx="8229600" cy="4652962"/>
          </a:xfrm>
          <a:prstGeom prst="rect">
            <a:avLst/>
          </a:prstGeom>
          <a:noFill/>
          <a:ln>
            <a:noFill/>
          </a:ln>
          <a:effectLst>
            <a:outerShdw dist="53882" dir="2700000" algn="ctr" rotWithShape="0">
              <a:schemeClr val="tx2"/>
            </a:outerShdw>
          </a:effectLst>
          <a:extLst>
            <a:ext uri="{909E8E84-426E-40DD-AFC4-6F175D3DCCD1}">
              <a14:hiddenFill xmlns:a14="http://schemas.microsoft.com/office/drawing/2010/main">
                <a:solidFill>
                  <a:srgbClr val="8000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pt-BR" altLang="pt-BR" sz="6000">
                <a:solidFill>
                  <a:srgbClr val="00FFFF"/>
                </a:solidFill>
              </a:rPr>
              <a:t>“Os ídolos deles são prata e ouro, obra das mãos do homem.”</a:t>
            </a:r>
            <a:r>
              <a:rPr lang="pt-BR" altLang="pt-BR" sz="5400">
                <a:solidFill>
                  <a:srgbClr val="00FFFF"/>
                </a:solidFill>
              </a:rPr>
              <a:t> </a:t>
            </a:r>
          </a:p>
          <a:p>
            <a:pPr algn="ctr">
              <a:lnSpc>
                <a:spcPct val="30000"/>
              </a:lnSpc>
              <a:spcBef>
                <a:spcPct val="50000"/>
              </a:spcBef>
            </a:pPr>
            <a:r>
              <a:rPr lang="pt-BR" altLang="pt-BR" sz="5400">
                <a:solidFill>
                  <a:srgbClr val="00FFFF"/>
                </a:solidFill>
              </a:rPr>
              <a:t>                                         v. 4</a:t>
            </a:r>
          </a:p>
        </p:txBody>
      </p:sp>
    </p:spTree>
  </p:cSld>
  <p:clrMapOvr>
    <a:masterClrMapping/>
  </p:clrMapOvr>
  <p:transition>
    <p:split orient="vert"/>
  </p:transition>
</p:sld>
</file>

<file path=ppt/theme/theme1.xml><?xml version="1.0" encoding="utf-8"?>
<a:theme xmlns:a="http://schemas.openxmlformats.org/drawingml/2006/main" name="Estrutura padrão">
  <a:themeElements>
    <a:clrScheme name="Estrutura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trutura padrã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altLang="pt-BR" sz="2800" b="0" i="0" u="none" strike="noStrike" cap="none" normalizeH="0" baseline="0" smtClean="0">
            <a:ln>
              <a:noFill/>
            </a:ln>
            <a:solidFill>
              <a:srgbClr val="FFFF00"/>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altLang="pt-BR" sz="2800" b="0" i="0" u="none" strike="noStrike" cap="none" normalizeH="0" baseline="0" smtClean="0">
            <a:ln>
              <a:noFill/>
            </a:ln>
            <a:solidFill>
              <a:srgbClr val="FFFF00"/>
            </a:solidFill>
            <a:effectLst/>
            <a:latin typeface="Arial Black" panose="020B0A04020102020204" pitchFamily="34" charset="0"/>
          </a:defRPr>
        </a:defPPr>
      </a:lstStyle>
    </a:lnDef>
  </a:objectDefaults>
  <a:extraClrSchemeLst>
    <a:extraClrScheme>
      <a:clrScheme name="Estrutura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strutura padrã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strutura padrã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strutura padrã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strutura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strutura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strutura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637</TotalTime>
  <Words>760</Words>
  <Application>Microsoft Office PowerPoint</Application>
  <PresentationFormat>Apresentação na tela (4:3)</PresentationFormat>
  <Paragraphs>46</Paragraphs>
  <Slides>39</Slides>
  <Notes>1</Notes>
  <HiddenSlides>0</HiddenSlides>
  <MMClips>0</MMClips>
  <ScaleCrop>false</ScaleCrop>
  <HeadingPairs>
    <vt:vector size="8" baseType="variant">
      <vt:variant>
        <vt:lpstr>Fontes usadas</vt:lpstr>
      </vt:variant>
      <vt:variant>
        <vt:i4>2</vt:i4>
      </vt:variant>
      <vt:variant>
        <vt:lpstr>Tema</vt:lpstr>
      </vt:variant>
      <vt:variant>
        <vt:i4>1</vt:i4>
      </vt:variant>
      <vt:variant>
        <vt:lpstr>Servidores OLE inseridos</vt:lpstr>
      </vt:variant>
      <vt:variant>
        <vt:i4>1</vt:i4>
      </vt:variant>
      <vt:variant>
        <vt:lpstr>Títulos de slides</vt:lpstr>
      </vt:variant>
      <vt:variant>
        <vt:i4>39</vt:i4>
      </vt:variant>
    </vt:vector>
  </HeadingPairs>
  <TitlesOfParts>
    <vt:vector size="43" baseType="lpstr">
      <vt:lpstr>Times New Roman</vt:lpstr>
      <vt:lpstr>Arial Black</vt:lpstr>
      <vt:lpstr>Estrutura padrão</vt:lpstr>
      <vt:lpstr>Foto do Microsoft Photo Editor 3.0</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MOSR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sem título </dc:title>
  <dc:creator>MOSR</dc:creator>
  <cp:lastModifiedBy>Pr. Marcelo Carvalho</cp:lastModifiedBy>
  <cp:revision>56</cp:revision>
  <dcterms:created xsi:type="dcterms:W3CDTF">1999-10-30T16:26:07Z</dcterms:created>
  <dcterms:modified xsi:type="dcterms:W3CDTF">2022-05-19T09:00:09Z</dcterms:modified>
</cp:coreProperties>
</file>