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7" r:id="rId2"/>
    <p:sldId id="288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0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EB91DA2-4069-8C74-B283-210EAE23F6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633EF4F-CCCD-2536-D66C-8F0CB5DEA6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E374C1C-2A6F-4295-F5DC-47DF95E4F16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A383B37-5662-B9BA-F176-7ACFA3B70B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2B1F72-86AB-404C-9E9A-D4A061E806E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CEC468C-E925-F6F9-E73B-96167845DA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82B39FE-D6D5-BC28-1EB2-0260649094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914F7EF-ED87-E7FF-BE8C-999A98DB18A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F3CCB826-9267-675F-C203-A69442CE50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0355F7D6-2C28-ED32-147A-0B76ADAE0C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17EF06B2-8B6E-9078-83E9-E033AD69E2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F9DF5C-8EBC-48AC-BEEC-2E127C4144F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95AFD4F-BF87-F103-E757-F23E297DC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50DD2-DC45-4AA6-91DE-9ECCCAAA71AB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F4B3BBE-63B3-37E7-BED9-5E6913210B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1129DAF-DFB1-A324-17CC-AEB5B0852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27581-8C18-76F9-5453-021785141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8209D-27E9-2788-E051-95226E206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201253-84F6-150A-ED28-147E512D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0069A-E4AB-F307-B58B-D5E49941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409768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2A7E7-CE30-AD11-537D-082CE6A3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D38EDB-DF4D-8DD8-8C3D-5C50CFC1E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68A10C-9349-D6F2-9CD5-E6C79069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C7B66A-9958-9B7F-7693-C466220F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990100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B77555-81E1-F512-A2C6-AF279E7B3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773CA1-8BF6-36C5-FD2A-BC351117D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A774C-80E2-514C-3A72-1ED15A53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6CBC4B-3DE0-6FEA-5C35-1B2D8261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409244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E1744-BE9B-4D0A-F887-0719D025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AE34D3-1077-FF94-95CF-FC40EFBDC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089C06-B3EA-2BFB-0005-93B2CDD9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8391D-EAAC-4F7B-92FE-9A0BFCCC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125266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C8E71-6259-EF59-1F84-3A491B73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0F4D77-911C-7E3A-5DDC-CFFFDECE4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F6CFBB-C924-FF19-92B3-69DEB860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8A1CB-1391-1DDA-27AF-B92B1CAD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314753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004BC-60A2-35F9-546F-6826C9BCE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2C2810-1F44-1074-3DB9-5BB7B20C0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CDC400-DDA5-D7E7-5688-A084DC0E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FEEC72-48CC-B367-8697-18D74BA2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D8A64B-285F-375F-44AA-C4413148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459481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A20FE-1344-DBF1-A35D-A2925CDE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A344DF-214D-3092-2A97-B49895DCB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A66FCF-6294-8DB1-7198-1A5E0CE8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88462B-24B6-C75B-0468-02F3E0E5C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85F4E8-9D4C-BBC4-E8D6-7D023C745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F272A86-D5A9-618E-53A3-6CAC1167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902E1A-230E-CD35-4A3C-E02D5537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314447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2F6BF-6E78-8E3E-A4F4-E6C97EBA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1A4800-A481-40AD-721E-247E9EDD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4F6F54-45CC-5C7D-4B99-EA4FA1CB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47219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8BBB3C-D1B1-FC90-6E76-0F9EE186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39338C-C3DA-7529-777E-E3BDF991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710454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09AB2-0A3E-03A4-FC96-02B50780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499A15-DA8E-F7DE-A3A5-C1C254AA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4CA264-D892-0222-CD8B-1CD6E8A81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F6E028-9D35-9743-FCCF-DD3EFD04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89D8A4-E4BE-7209-DF8C-C3AD5965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103342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5598A-A2F2-BB1F-BF32-05D99646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DCF087-8D30-710E-9A3E-73ED32B0E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3C1A83-F290-0D63-4F5B-2674991A5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48F738-208E-9FAD-EFC3-B186D0EF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CDD3E5-C4E8-8354-78EA-BA854167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509543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88A61C-38FF-EBB4-B306-219819F72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B6299A-67B0-F63F-7044-8437EFBAF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C44FA9-B0C9-40CA-CC63-5B0CF74491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913FC4-E227-91B4-AB47-C1E54DBD14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B71AF8BB-AD16-3F8D-8A0A-500CD77F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CB953231-36B7-96C1-F6ED-FAB9DBC7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>
            <a:extLst>
              <a:ext uri="{FF2B5EF4-FFF2-40B4-BE49-F238E27FC236}">
                <a16:creationId xmlns:a16="http://schemas.microsoft.com/office/drawing/2014/main" id="{59CC9C02-97CF-736B-7458-5B135E77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96C3A3E2-9CE5-51EC-0A47-C6ABEB3F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5300663"/>
            <a:ext cx="6711950" cy="1433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8800">
                <a:solidFill>
                  <a:schemeClr val="bg1"/>
                </a:solidFill>
                <a:latin typeface="Monotype Corsiva" panose="03010101010201010101" pitchFamily="66" charset="0"/>
              </a:rPr>
              <a:t>Dom de Profecia</a:t>
            </a: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0137A04E-E92A-40C0-AD15-79BE7F312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</Words>
  <Application>Microsoft Office PowerPoint</Application>
  <PresentationFormat>Apresentação na tela (4:3)</PresentationFormat>
  <Paragraphs>2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Times New Roman</vt:lpstr>
      <vt:lpstr>Monotype Corsiva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Carvalho</cp:lastModifiedBy>
  <cp:revision>7</cp:revision>
  <dcterms:created xsi:type="dcterms:W3CDTF">2001-12-09T14:17:44Z</dcterms:created>
  <dcterms:modified xsi:type="dcterms:W3CDTF">2022-05-19T08:59:44Z</dcterms:modified>
</cp:coreProperties>
</file>