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51" r:id="rId1"/>
  </p:sldMasterIdLst>
  <p:notesMasterIdLst>
    <p:notesMasterId r:id="rId42"/>
  </p:notesMasterIdLst>
  <p:sldIdLst>
    <p:sldId id="319" r:id="rId2"/>
    <p:sldId id="320" r:id="rId3"/>
    <p:sldId id="310" r:id="rId4"/>
    <p:sldId id="288" r:id="rId5"/>
    <p:sldId id="258" r:id="rId6"/>
    <p:sldId id="257" r:id="rId7"/>
    <p:sldId id="271" r:id="rId8"/>
    <p:sldId id="272" r:id="rId9"/>
    <p:sldId id="273" r:id="rId10"/>
    <p:sldId id="280" r:id="rId11"/>
    <p:sldId id="285" r:id="rId12"/>
    <p:sldId id="308" r:id="rId13"/>
    <p:sldId id="312" r:id="rId14"/>
    <p:sldId id="316" r:id="rId15"/>
    <p:sldId id="313" r:id="rId16"/>
    <p:sldId id="314" r:id="rId17"/>
    <p:sldId id="259" r:id="rId18"/>
    <p:sldId id="268" r:id="rId19"/>
    <p:sldId id="324" r:id="rId20"/>
    <p:sldId id="325" r:id="rId21"/>
    <p:sldId id="274" r:id="rId22"/>
    <p:sldId id="305" r:id="rId23"/>
    <p:sldId id="263" r:id="rId24"/>
    <p:sldId id="290" r:id="rId25"/>
    <p:sldId id="275" r:id="rId26"/>
    <p:sldId id="298" r:id="rId27"/>
    <p:sldId id="317" r:id="rId28"/>
    <p:sldId id="286" r:id="rId29"/>
    <p:sldId id="287" r:id="rId30"/>
    <p:sldId id="318" r:id="rId31"/>
    <p:sldId id="262" r:id="rId32"/>
    <p:sldId id="291" r:id="rId33"/>
    <p:sldId id="306" r:id="rId34"/>
    <p:sldId id="315" r:id="rId35"/>
    <p:sldId id="299" r:id="rId36"/>
    <p:sldId id="283" r:id="rId37"/>
    <p:sldId id="294" r:id="rId38"/>
    <p:sldId id="304" r:id="rId39"/>
    <p:sldId id="323" r:id="rId40"/>
    <p:sldId id="322" r:id="rId41"/>
  </p:sldIdLst>
  <p:sldSz cx="9144000" cy="6858000" type="screen4x3"/>
  <p:notesSz cx="6858000" cy="9144000"/>
  <p:embeddedFontLst>
    <p:embeddedFont>
      <p:font typeface="Arial Black" panose="020B0A04020102020204" pitchFamily="34" charset="0"/>
      <p:regular r:id="rId43"/>
      <p:bold r:id="rId44"/>
      <p:italic r:id="rId45"/>
    </p:embeddedFont>
    <p:embeddedFont>
      <p:font typeface="Comic Sans MS" panose="030F0702030302020204" pitchFamily="66" charset="0"/>
      <p:regular r:id="rId46"/>
      <p:bold r:id="rId47"/>
      <p:italic r:id="rId48"/>
      <p:boldItalic r:id="rId49"/>
    </p:embeddedFont>
    <p:embeddedFont>
      <p:font typeface="Monotype Sorts" panose="05000000000000000000" pitchFamily="2" charset="2"/>
      <p:regular r:id="rId50"/>
    </p:embeddedFont>
  </p:embeddedFontLst>
  <p:defaultTextStyle>
    <a:defPPr>
      <a:defRPr lang="en-US"/>
    </a:defPPr>
    <a:lvl1pPr algn="ctr" rtl="0" eaLnBrk="0" fontAlgn="base" hangingPunct="0">
      <a:spcBef>
        <a:spcPct val="0"/>
      </a:spcBef>
      <a:spcAft>
        <a:spcPct val="0"/>
      </a:spcAft>
      <a:defRPr sz="2800" kern="1200">
        <a:solidFill>
          <a:srgbClr val="FFFF00"/>
        </a:solidFill>
        <a:latin typeface="Arial Black" panose="020B0A04020102020204" pitchFamily="34" charset="0"/>
        <a:ea typeface="+mn-ea"/>
        <a:cs typeface="+mn-cs"/>
      </a:defRPr>
    </a:lvl1pPr>
    <a:lvl2pPr marL="457200" algn="ctr" rtl="0" eaLnBrk="0" fontAlgn="base" hangingPunct="0">
      <a:spcBef>
        <a:spcPct val="0"/>
      </a:spcBef>
      <a:spcAft>
        <a:spcPct val="0"/>
      </a:spcAft>
      <a:defRPr sz="2800" kern="1200">
        <a:solidFill>
          <a:srgbClr val="FFFF00"/>
        </a:solidFill>
        <a:latin typeface="Arial Black" panose="020B0A04020102020204" pitchFamily="34" charset="0"/>
        <a:ea typeface="+mn-ea"/>
        <a:cs typeface="+mn-cs"/>
      </a:defRPr>
    </a:lvl2pPr>
    <a:lvl3pPr marL="914400" algn="ctr" rtl="0" eaLnBrk="0" fontAlgn="base" hangingPunct="0">
      <a:spcBef>
        <a:spcPct val="0"/>
      </a:spcBef>
      <a:spcAft>
        <a:spcPct val="0"/>
      </a:spcAft>
      <a:defRPr sz="2800" kern="1200">
        <a:solidFill>
          <a:srgbClr val="FFFF00"/>
        </a:solidFill>
        <a:latin typeface="Arial Black" panose="020B0A04020102020204" pitchFamily="34" charset="0"/>
        <a:ea typeface="+mn-ea"/>
        <a:cs typeface="+mn-cs"/>
      </a:defRPr>
    </a:lvl3pPr>
    <a:lvl4pPr marL="1371600" algn="ctr" rtl="0" eaLnBrk="0" fontAlgn="base" hangingPunct="0">
      <a:spcBef>
        <a:spcPct val="0"/>
      </a:spcBef>
      <a:spcAft>
        <a:spcPct val="0"/>
      </a:spcAft>
      <a:defRPr sz="2800" kern="1200">
        <a:solidFill>
          <a:srgbClr val="FFFF00"/>
        </a:solidFill>
        <a:latin typeface="Arial Black" panose="020B0A04020102020204" pitchFamily="34" charset="0"/>
        <a:ea typeface="+mn-ea"/>
        <a:cs typeface="+mn-cs"/>
      </a:defRPr>
    </a:lvl4pPr>
    <a:lvl5pPr marL="1828800" algn="ctr" rtl="0" eaLnBrk="0" fontAlgn="base" hangingPunct="0">
      <a:spcBef>
        <a:spcPct val="0"/>
      </a:spcBef>
      <a:spcAft>
        <a:spcPct val="0"/>
      </a:spcAft>
      <a:defRPr sz="2800" kern="1200">
        <a:solidFill>
          <a:srgbClr val="FFFF00"/>
        </a:solidFill>
        <a:latin typeface="Arial Black" panose="020B0A04020102020204" pitchFamily="34" charset="0"/>
        <a:ea typeface="+mn-ea"/>
        <a:cs typeface="+mn-cs"/>
      </a:defRPr>
    </a:lvl5pPr>
    <a:lvl6pPr marL="2286000" algn="l" defTabSz="914400" rtl="0" eaLnBrk="1" latinLnBrk="0" hangingPunct="1">
      <a:defRPr sz="2800" kern="1200">
        <a:solidFill>
          <a:srgbClr val="FFFF00"/>
        </a:solidFill>
        <a:latin typeface="Arial Black" panose="020B0A04020102020204" pitchFamily="34" charset="0"/>
        <a:ea typeface="+mn-ea"/>
        <a:cs typeface="+mn-cs"/>
      </a:defRPr>
    </a:lvl6pPr>
    <a:lvl7pPr marL="2743200" algn="l" defTabSz="914400" rtl="0" eaLnBrk="1" latinLnBrk="0" hangingPunct="1">
      <a:defRPr sz="2800" kern="1200">
        <a:solidFill>
          <a:srgbClr val="FFFF00"/>
        </a:solidFill>
        <a:latin typeface="Arial Black" panose="020B0A04020102020204" pitchFamily="34" charset="0"/>
        <a:ea typeface="+mn-ea"/>
        <a:cs typeface="+mn-cs"/>
      </a:defRPr>
    </a:lvl7pPr>
    <a:lvl8pPr marL="3200400" algn="l" defTabSz="914400" rtl="0" eaLnBrk="1" latinLnBrk="0" hangingPunct="1">
      <a:defRPr sz="2800" kern="1200">
        <a:solidFill>
          <a:srgbClr val="FFFF00"/>
        </a:solidFill>
        <a:latin typeface="Arial Black" panose="020B0A04020102020204" pitchFamily="34" charset="0"/>
        <a:ea typeface="+mn-ea"/>
        <a:cs typeface="+mn-cs"/>
      </a:defRPr>
    </a:lvl8pPr>
    <a:lvl9pPr marL="3657600" algn="l" defTabSz="914400" rtl="0" eaLnBrk="1" latinLnBrk="0" hangingPunct="1">
      <a:defRPr sz="2800" kern="1200">
        <a:solidFill>
          <a:srgbClr val="FFFF00"/>
        </a:solidFill>
        <a:latin typeface="Arial Black" panose="020B0A040201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00"/>
    <a:srgbClr val="FFFFCC"/>
    <a:srgbClr val="E5F6FF"/>
    <a:srgbClr val="FFFF99"/>
    <a:srgbClr val="66FF33"/>
    <a:srgbClr val="FF99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00" autoAdjust="0"/>
  </p:normalViewPr>
  <p:slideViewPr>
    <p:cSldViewPr>
      <p:cViewPr varScale="1">
        <p:scale>
          <a:sx n="33" d="100"/>
          <a:sy n="33" d="100"/>
        </p:scale>
        <p:origin x="1392"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5" d="100"/>
        <a:sy n="25" d="100"/>
      </p:scale>
      <p:origin x="0" y="0"/>
    </p:cViewPr>
  </p:sorterViewPr>
  <p:notesViewPr>
    <p:cSldViewPr>
      <p:cViewPr varScale="1">
        <p:scale>
          <a:sx n="32" d="100"/>
          <a:sy n="32" d="100"/>
        </p:scale>
        <p:origin x="-157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FA61BEAE-AF83-446B-F2F9-1B78452FAEDE}"/>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Comic Sans MS" panose="030F0702030302020204" pitchFamily="66" charset="0"/>
              </a:defRPr>
            </a:lvl1pPr>
          </a:lstStyle>
          <a:p>
            <a:endParaRPr lang="en-US" altLang="pt-BR"/>
          </a:p>
        </p:txBody>
      </p:sp>
      <p:sp>
        <p:nvSpPr>
          <p:cNvPr id="32771" name="Rectangle 3">
            <a:extLst>
              <a:ext uri="{FF2B5EF4-FFF2-40B4-BE49-F238E27FC236}">
                <a16:creationId xmlns:a16="http://schemas.microsoft.com/office/drawing/2014/main" id="{D5872913-6C38-711E-352D-9423677B5FDA}"/>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Comic Sans MS" panose="030F0702030302020204" pitchFamily="66" charset="0"/>
              </a:defRPr>
            </a:lvl1pPr>
          </a:lstStyle>
          <a:p>
            <a:endParaRPr lang="en-US" altLang="pt-BR"/>
          </a:p>
        </p:txBody>
      </p:sp>
      <p:sp>
        <p:nvSpPr>
          <p:cNvPr id="32772" name="Rectangle 4">
            <a:extLst>
              <a:ext uri="{FF2B5EF4-FFF2-40B4-BE49-F238E27FC236}">
                <a16:creationId xmlns:a16="http://schemas.microsoft.com/office/drawing/2014/main" id="{81D4213E-6F92-1E94-4625-77A0B476DA1F}"/>
              </a:ext>
            </a:extLst>
          </p:cNvPr>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2773" name="Rectangle 5">
            <a:extLst>
              <a:ext uri="{FF2B5EF4-FFF2-40B4-BE49-F238E27FC236}">
                <a16:creationId xmlns:a16="http://schemas.microsoft.com/office/drawing/2014/main" id="{3BB04E9F-659B-CCBF-57F0-E36075172BE6}"/>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pt-BR"/>
              <a:t>Clique para editar os estilos do texto mestre</a:t>
            </a:r>
          </a:p>
          <a:p>
            <a:pPr lvl="0"/>
            <a:r>
              <a:rPr lang="en-US" altLang="pt-BR"/>
              <a:t>Segundo nível</a:t>
            </a:r>
          </a:p>
          <a:p>
            <a:pPr lvl="0"/>
            <a:r>
              <a:rPr lang="en-US" altLang="pt-BR"/>
              <a:t>Terceiro nível</a:t>
            </a:r>
          </a:p>
          <a:p>
            <a:pPr lvl="0"/>
            <a:r>
              <a:rPr lang="en-US" altLang="pt-BR"/>
              <a:t>Quarto nível</a:t>
            </a:r>
          </a:p>
          <a:p>
            <a:pPr lvl="0"/>
            <a:r>
              <a:rPr lang="en-US" altLang="pt-BR"/>
              <a:t>Quinto nível</a:t>
            </a:r>
          </a:p>
        </p:txBody>
      </p:sp>
      <p:sp>
        <p:nvSpPr>
          <p:cNvPr id="32774" name="Rectangle 6">
            <a:extLst>
              <a:ext uri="{FF2B5EF4-FFF2-40B4-BE49-F238E27FC236}">
                <a16:creationId xmlns:a16="http://schemas.microsoft.com/office/drawing/2014/main" id="{57ABEF88-E7C2-694C-7805-56C394DE263E}"/>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Comic Sans MS" panose="030F0702030302020204" pitchFamily="66" charset="0"/>
              </a:defRPr>
            </a:lvl1pPr>
          </a:lstStyle>
          <a:p>
            <a:endParaRPr lang="en-US" altLang="pt-BR"/>
          </a:p>
        </p:txBody>
      </p:sp>
      <p:sp>
        <p:nvSpPr>
          <p:cNvPr id="32775" name="Rectangle 7">
            <a:extLst>
              <a:ext uri="{FF2B5EF4-FFF2-40B4-BE49-F238E27FC236}">
                <a16:creationId xmlns:a16="http://schemas.microsoft.com/office/drawing/2014/main" id="{0215BB5E-ED6F-7FB3-2639-B393B102718B}"/>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Comic Sans MS" panose="030F0702030302020204" pitchFamily="66" charset="0"/>
              </a:defRPr>
            </a:lvl1pPr>
          </a:lstStyle>
          <a:p>
            <a:fld id="{3B459862-67C1-4D76-A2A3-2E5DCD44B105}" type="slidenum">
              <a:rPr lang="en-US" altLang="pt-BR"/>
              <a:pPr/>
              <a:t>‹nº›</a:t>
            </a:fld>
            <a:endParaRPr lang="en-US" altLang="pt-B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502937A-7ADF-48D0-3EC3-885C490F5CC5}"/>
              </a:ext>
            </a:extLst>
          </p:cNvPr>
          <p:cNvSpPr>
            <a:spLocks noGrp="1" noChangeArrowheads="1"/>
          </p:cNvSpPr>
          <p:nvPr>
            <p:ph type="sldNum" sz="quarter" idx="5"/>
          </p:nvPr>
        </p:nvSpPr>
        <p:spPr>
          <a:ln/>
        </p:spPr>
        <p:txBody>
          <a:bodyPr/>
          <a:lstStyle/>
          <a:p>
            <a:fld id="{6FF783E7-7772-4E28-AADE-209B38552B04}" type="slidenum">
              <a:rPr lang="en-US" altLang="pt-BR"/>
              <a:pPr/>
              <a:t>17</a:t>
            </a:fld>
            <a:endParaRPr lang="en-US" altLang="pt-BR"/>
          </a:p>
        </p:txBody>
      </p:sp>
      <p:sp>
        <p:nvSpPr>
          <p:cNvPr id="62466" name="Rectangle 2">
            <a:extLst>
              <a:ext uri="{FF2B5EF4-FFF2-40B4-BE49-F238E27FC236}">
                <a16:creationId xmlns:a16="http://schemas.microsoft.com/office/drawing/2014/main" id="{4DD07BDB-AAB1-BE35-BD08-56B77C329DA7}"/>
              </a:ext>
            </a:extLst>
          </p:cNvPr>
          <p:cNvSpPr>
            <a:spLocks noChangeArrowheads="1" noTextEdit="1"/>
          </p:cNvSpPr>
          <p:nvPr>
            <p:ph type="sldImg"/>
          </p:nvPr>
        </p:nvSpPr>
        <p:spPr>
          <a:ln/>
        </p:spPr>
      </p:sp>
      <p:sp>
        <p:nvSpPr>
          <p:cNvPr id="62467" name="Rectangle 3">
            <a:extLst>
              <a:ext uri="{FF2B5EF4-FFF2-40B4-BE49-F238E27FC236}">
                <a16:creationId xmlns:a16="http://schemas.microsoft.com/office/drawing/2014/main" id="{6F624037-392D-559A-930C-876CE35D231F}"/>
              </a:ext>
            </a:extLst>
          </p:cNvPr>
          <p:cNvSpPr>
            <a:spLocks noGrp="1" noChangeArrowheads="1"/>
          </p:cNvSpPr>
          <p:nvPr>
            <p:ph type="body" idx="1"/>
          </p:nvPr>
        </p:nvSpPr>
        <p:spPr/>
        <p:txBody>
          <a:bodyPr/>
          <a:lstStyle/>
          <a:p>
            <a:pPr>
              <a:spcBef>
                <a:spcPct val="0"/>
              </a:spcBef>
            </a:pPr>
            <a:endParaRPr kumimoji="0" lang="pt-BR" altLang="pt-BR" sz="24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5521913-4D03-F29B-6C00-F4A30F9BE3B1}"/>
              </a:ext>
            </a:extLst>
          </p:cNvPr>
          <p:cNvSpPr>
            <a:spLocks noGrp="1" noChangeArrowheads="1"/>
          </p:cNvSpPr>
          <p:nvPr>
            <p:ph type="sldNum" sz="quarter" idx="5"/>
          </p:nvPr>
        </p:nvSpPr>
        <p:spPr>
          <a:ln/>
        </p:spPr>
        <p:txBody>
          <a:bodyPr/>
          <a:lstStyle/>
          <a:p>
            <a:fld id="{13EF5114-8283-4EDA-BAC9-46DD43F5FDC7}" type="slidenum">
              <a:rPr lang="en-US" altLang="pt-BR"/>
              <a:pPr/>
              <a:t>23</a:t>
            </a:fld>
            <a:endParaRPr lang="en-US" altLang="pt-BR"/>
          </a:p>
        </p:txBody>
      </p:sp>
      <p:sp>
        <p:nvSpPr>
          <p:cNvPr id="72706" name="Rectangle 2">
            <a:extLst>
              <a:ext uri="{FF2B5EF4-FFF2-40B4-BE49-F238E27FC236}">
                <a16:creationId xmlns:a16="http://schemas.microsoft.com/office/drawing/2014/main" id="{1422A0A2-3D26-C8CF-EAF0-646C30E1A70C}"/>
              </a:ext>
            </a:extLst>
          </p:cNvPr>
          <p:cNvSpPr>
            <a:spLocks noChangeArrowheads="1" noTextEdit="1"/>
          </p:cNvSpPr>
          <p:nvPr>
            <p:ph type="sldImg"/>
          </p:nvPr>
        </p:nvSpPr>
        <p:spPr>
          <a:ln/>
        </p:spPr>
      </p:sp>
      <p:sp>
        <p:nvSpPr>
          <p:cNvPr id="72707" name="Rectangle 3">
            <a:extLst>
              <a:ext uri="{FF2B5EF4-FFF2-40B4-BE49-F238E27FC236}">
                <a16:creationId xmlns:a16="http://schemas.microsoft.com/office/drawing/2014/main" id="{184ED5A0-E410-D90B-11C4-6AB39E56878A}"/>
              </a:ext>
            </a:extLst>
          </p:cNvPr>
          <p:cNvSpPr>
            <a:spLocks noGrp="1" noChangeArrowheads="1"/>
          </p:cNvSpPr>
          <p:nvPr>
            <p:ph type="body" idx="1"/>
          </p:nvPr>
        </p:nvSpPr>
        <p:spPr/>
        <p:txBody>
          <a:bodyPr/>
          <a:lstStyle/>
          <a:p>
            <a:endParaRPr lang="pt-BR" alt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B22888D-96A7-B1A9-FBF8-B7F5DB258B05}"/>
              </a:ext>
            </a:extLst>
          </p:cNvPr>
          <p:cNvSpPr>
            <a:spLocks noGrp="1" noChangeArrowheads="1"/>
          </p:cNvSpPr>
          <p:nvPr>
            <p:ph type="sldNum" sz="quarter" idx="5"/>
          </p:nvPr>
        </p:nvSpPr>
        <p:spPr>
          <a:ln/>
        </p:spPr>
        <p:txBody>
          <a:bodyPr/>
          <a:lstStyle/>
          <a:p>
            <a:fld id="{8F512D8C-2A98-4E45-A36F-3C64270FED8B}" type="slidenum">
              <a:rPr lang="en-US" altLang="pt-BR"/>
              <a:pPr/>
              <a:t>36</a:t>
            </a:fld>
            <a:endParaRPr lang="en-US" altLang="pt-BR"/>
          </a:p>
        </p:txBody>
      </p:sp>
      <p:sp>
        <p:nvSpPr>
          <p:cNvPr id="33794" name="Rectangle 2">
            <a:extLst>
              <a:ext uri="{FF2B5EF4-FFF2-40B4-BE49-F238E27FC236}">
                <a16:creationId xmlns:a16="http://schemas.microsoft.com/office/drawing/2014/main" id="{4095BBFB-FA55-F511-5717-5A4BA479846F}"/>
              </a:ext>
            </a:extLst>
          </p:cNvPr>
          <p:cNvSpPr>
            <a:spLocks noChangeArrowheads="1" noTextEdit="1"/>
          </p:cNvSpPr>
          <p:nvPr>
            <p:ph type="sldImg"/>
          </p:nvPr>
        </p:nvSpPr>
        <p:spPr>
          <a:ln/>
        </p:spPr>
      </p:sp>
      <p:sp>
        <p:nvSpPr>
          <p:cNvPr id="33795" name="Rectangle 3">
            <a:extLst>
              <a:ext uri="{FF2B5EF4-FFF2-40B4-BE49-F238E27FC236}">
                <a16:creationId xmlns:a16="http://schemas.microsoft.com/office/drawing/2014/main" id="{52461F45-22FB-9778-F508-D81763FA41FD}"/>
              </a:ext>
            </a:extLst>
          </p:cNvPr>
          <p:cNvSpPr>
            <a:spLocks noGrp="1" noChangeArrowheads="1"/>
          </p:cNvSpPr>
          <p:nvPr>
            <p:ph type="body" idx="1"/>
          </p:nvPr>
        </p:nvSpPr>
        <p:spPr/>
        <p:txBody>
          <a:bodyPr/>
          <a:lstStyle/>
          <a:p>
            <a:pPr>
              <a:spcBef>
                <a:spcPct val="0"/>
              </a:spcBef>
            </a:pPr>
            <a:endParaRPr kumimoji="0" lang="pt-BR" altLang="pt-BR" sz="24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FD714BE-3A51-1385-F9A0-D26C2C97874F}"/>
              </a:ext>
            </a:extLst>
          </p:cNvPr>
          <p:cNvSpPr>
            <a:spLocks noGrp="1" noChangeArrowheads="1"/>
          </p:cNvSpPr>
          <p:nvPr>
            <p:ph type="sldNum" sz="quarter" idx="5"/>
          </p:nvPr>
        </p:nvSpPr>
        <p:spPr>
          <a:ln/>
        </p:spPr>
        <p:txBody>
          <a:bodyPr/>
          <a:lstStyle/>
          <a:p>
            <a:fld id="{61375EBB-AC77-48E5-B991-F67634634725}" type="slidenum">
              <a:rPr lang="en-US" altLang="pt-BR"/>
              <a:pPr/>
              <a:t>38</a:t>
            </a:fld>
            <a:endParaRPr lang="en-US" altLang="pt-BR"/>
          </a:p>
        </p:txBody>
      </p:sp>
      <p:sp>
        <p:nvSpPr>
          <p:cNvPr id="60418" name="Rectangle 2">
            <a:extLst>
              <a:ext uri="{FF2B5EF4-FFF2-40B4-BE49-F238E27FC236}">
                <a16:creationId xmlns:a16="http://schemas.microsoft.com/office/drawing/2014/main" id="{312DA465-4C44-F8FF-1D10-95F76868AD38}"/>
              </a:ext>
            </a:extLst>
          </p:cNvPr>
          <p:cNvSpPr>
            <a:spLocks noChangeArrowheads="1" noTextEdit="1"/>
          </p:cNvSpPr>
          <p:nvPr>
            <p:ph type="sldImg"/>
          </p:nvPr>
        </p:nvSpPr>
        <p:spPr>
          <a:ln/>
        </p:spPr>
      </p:sp>
      <p:sp>
        <p:nvSpPr>
          <p:cNvPr id="60419" name="Rectangle 3">
            <a:extLst>
              <a:ext uri="{FF2B5EF4-FFF2-40B4-BE49-F238E27FC236}">
                <a16:creationId xmlns:a16="http://schemas.microsoft.com/office/drawing/2014/main" id="{509BA33C-1016-4C97-4F7F-1EDDB7C28A6A}"/>
              </a:ext>
            </a:extLst>
          </p:cNvPr>
          <p:cNvSpPr>
            <a:spLocks noGrp="1" noChangeArrowheads="1"/>
          </p:cNvSpPr>
          <p:nvPr>
            <p:ph type="body" idx="1"/>
          </p:nvPr>
        </p:nvSpPr>
        <p:spPr/>
        <p:txBody>
          <a:bodyPr/>
          <a:lstStyle/>
          <a:p>
            <a:pPr>
              <a:spcBef>
                <a:spcPct val="0"/>
              </a:spcBef>
            </a:pPr>
            <a:endParaRPr kumimoji="0" lang="pt-BR" altLang="pt-BR" sz="2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71682" name="Freeform 2">
            <a:extLst>
              <a:ext uri="{FF2B5EF4-FFF2-40B4-BE49-F238E27FC236}">
                <a16:creationId xmlns:a16="http://schemas.microsoft.com/office/drawing/2014/main" id="{F89754C0-A9AB-460B-A88C-949BA6FE44C6}"/>
              </a:ext>
            </a:extLst>
          </p:cNvPr>
          <p:cNvSpPr>
            <a:spLocks/>
          </p:cNvSpPr>
          <p:nvPr/>
        </p:nvSpPr>
        <p:spPr bwMode="gray">
          <a:xfrm>
            <a:off x="690563" y="3340100"/>
            <a:ext cx="7653337" cy="485775"/>
          </a:xfrm>
          <a:custGeom>
            <a:avLst/>
            <a:gdLst>
              <a:gd name="T0" fmla="*/ 163 w 4128"/>
              <a:gd name="T1" fmla="*/ 200 h 479"/>
              <a:gd name="T2" fmla="*/ 4128 w 4128"/>
              <a:gd name="T3" fmla="*/ 200 h 479"/>
              <a:gd name="T4" fmla="*/ 4128 w 4128"/>
              <a:gd name="T5" fmla="*/ 429 h 479"/>
              <a:gd name="T6" fmla="*/ 0 w 4128"/>
              <a:gd name="T7" fmla="*/ 441 h 479"/>
              <a:gd name="T8" fmla="*/ 163 w 4128"/>
              <a:gd name="T9" fmla="*/ 200 h 479"/>
            </a:gdLst>
            <a:ahLst/>
            <a:cxnLst>
              <a:cxn ang="0">
                <a:pos x="T0" y="T1"/>
              </a:cxn>
              <a:cxn ang="0">
                <a:pos x="T2" y="T3"/>
              </a:cxn>
              <a:cxn ang="0">
                <a:pos x="T4" y="T5"/>
              </a:cxn>
              <a:cxn ang="0">
                <a:pos x="T6" y="T7"/>
              </a:cxn>
              <a:cxn ang="0">
                <a:pos x="T8" y="T9"/>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000"/>
            </a:schemeClr>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pt-BR"/>
          </a:p>
        </p:txBody>
      </p:sp>
      <p:sp>
        <p:nvSpPr>
          <p:cNvPr id="71683" name="Rectangle 3">
            <a:extLst>
              <a:ext uri="{FF2B5EF4-FFF2-40B4-BE49-F238E27FC236}">
                <a16:creationId xmlns:a16="http://schemas.microsoft.com/office/drawing/2014/main" id="{CB993A10-1ED6-0067-8E85-3F2B4DA5253A}"/>
              </a:ext>
            </a:extLst>
          </p:cNvPr>
          <p:cNvSpPr>
            <a:spLocks noGrp="1" noChangeArrowheads="1"/>
          </p:cNvSpPr>
          <p:nvPr>
            <p:ph type="ctrTitle"/>
          </p:nvPr>
        </p:nvSpPr>
        <p:spPr>
          <a:xfrm>
            <a:off x="685800" y="2286000"/>
            <a:ext cx="7772400" cy="1143000"/>
          </a:xfrm>
        </p:spPr>
        <p:txBody>
          <a:bodyPr/>
          <a:lstStyle>
            <a:lvl1pPr>
              <a:defRPr/>
            </a:lvl1pPr>
          </a:lstStyle>
          <a:p>
            <a:pPr lvl="0"/>
            <a:r>
              <a:rPr lang="en-US" altLang="pt-BR" noProof="0"/>
              <a:t>Clique para editar o estilo do título mestre</a:t>
            </a:r>
          </a:p>
        </p:txBody>
      </p:sp>
      <p:sp>
        <p:nvSpPr>
          <p:cNvPr id="71684" name="Rectangle 4">
            <a:extLst>
              <a:ext uri="{FF2B5EF4-FFF2-40B4-BE49-F238E27FC236}">
                <a16:creationId xmlns:a16="http://schemas.microsoft.com/office/drawing/2014/main" id="{D927962E-882F-8426-B8F9-1BCA18971A48}"/>
              </a:ext>
            </a:extLst>
          </p:cNvPr>
          <p:cNvSpPr>
            <a:spLocks noGrp="1" noChangeArrowheads="1"/>
          </p:cNvSpPr>
          <p:nvPr>
            <p:ph type="subTitle" idx="1"/>
          </p:nvPr>
        </p:nvSpPr>
        <p:spPr>
          <a:xfrm>
            <a:off x="1371600" y="3886200"/>
            <a:ext cx="6400800" cy="1752600"/>
          </a:xfrm>
        </p:spPr>
        <p:txBody>
          <a:bodyPr/>
          <a:lstStyle>
            <a:lvl1pPr marL="0" indent="0" algn="ctr">
              <a:buFont typeface="Monotype Sorts" pitchFamily="2" charset="2"/>
              <a:buNone/>
              <a:defRPr/>
            </a:lvl1pPr>
          </a:lstStyle>
          <a:p>
            <a:pPr lvl="0"/>
            <a:r>
              <a:rPr lang="en-US" altLang="pt-BR" noProof="0"/>
              <a:t>Clique para editar o estilo do subtítulo mestre</a:t>
            </a:r>
          </a:p>
        </p:txBody>
      </p:sp>
      <p:sp>
        <p:nvSpPr>
          <p:cNvPr id="71685" name="Rectangle 5">
            <a:extLst>
              <a:ext uri="{FF2B5EF4-FFF2-40B4-BE49-F238E27FC236}">
                <a16:creationId xmlns:a16="http://schemas.microsoft.com/office/drawing/2014/main" id="{8BED150B-E018-BA0F-07BD-6852C2EC6D4B}"/>
              </a:ext>
            </a:extLst>
          </p:cNvPr>
          <p:cNvSpPr>
            <a:spLocks noGrp="1" noChangeArrowheads="1"/>
          </p:cNvSpPr>
          <p:nvPr>
            <p:ph type="dt" sz="half" idx="2"/>
          </p:nvPr>
        </p:nvSpPr>
        <p:spPr/>
        <p:txBody>
          <a:bodyPr/>
          <a:lstStyle>
            <a:lvl1pPr>
              <a:defRPr>
                <a:solidFill>
                  <a:srgbClr val="578963"/>
                </a:solidFill>
              </a:defRPr>
            </a:lvl1pPr>
          </a:lstStyle>
          <a:p>
            <a:endParaRPr lang="en-US" altLang="pt-BR"/>
          </a:p>
        </p:txBody>
      </p:sp>
      <p:sp>
        <p:nvSpPr>
          <p:cNvPr id="71686" name="Rectangle 6">
            <a:extLst>
              <a:ext uri="{FF2B5EF4-FFF2-40B4-BE49-F238E27FC236}">
                <a16:creationId xmlns:a16="http://schemas.microsoft.com/office/drawing/2014/main" id="{BC380C4A-C380-2549-736A-74B6D6D170A2}"/>
              </a:ext>
            </a:extLst>
          </p:cNvPr>
          <p:cNvSpPr>
            <a:spLocks noGrp="1" noChangeArrowheads="1"/>
          </p:cNvSpPr>
          <p:nvPr>
            <p:ph type="ftr" sz="quarter" idx="3"/>
          </p:nvPr>
        </p:nvSpPr>
        <p:spPr/>
        <p:txBody>
          <a:bodyPr/>
          <a:lstStyle>
            <a:lvl1pPr>
              <a:defRPr>
                <a:solidFill>
                  <a:srgbClr val="578963"/>
                </a:solidFill>
              </a:defRPr>
            </a:lvl1pPr>
          </a:lstStyle>
          <a:p>
            <a:endParaRPr lang="en-US" altLang="pt-BR"/>
          </a:p>
        </p:txBody>
      </p:sp>
      <p:sp>
        <p:nvSpPr>
          <p:cNvPr id="71687" name="Rectangle 7">
            <a:extLst>
              <a:ext uri="{FF2B5EF4-FFF2-40B4-BE49-F238E27FC236}">
                <a16:creationId xmlns:a16="http://schemas.microsoft.com/office/drawing/2014/main" id="{F1B9F689-AC95-5146-2D99-3DE2F60D6952}"/>
              </a:ext>
            </a:extLst>
          </p:cNvPr>
          <p:cNvSpPr>
            <a:spLocks noGrp="1" noChangeArrowheads="1"/>
          </p:cNvSpPr>
          <p:nvPr>
            <p:ph type="sldNum" sz="quarter" idx="4"/>
          </p:nvPr>
        </p:nvSpPr>
        <p:spPr/>
        <p:txBody>
          <a:bodyPr/>
          <a:lstStyle>
            <a:lvl1pPr>
              <a:defRPr>
                <a:solidFill>
                  <a:srgbClr val="578963"/>
                </a:solidFill>
              </a:defRPr>
            </a:lvl1pPr>
          </a:lstStyle>
          <a:p>
            <a:fld id="{335528F5-4B9C-4DD6-B4B8-E8C1AD21954D}" type="slidenum">
              <a:rPr lang="en-US" altLang="pt-BR"/>
              <a:pPr/>
              <a:t>‹nº›</a:t>
            </a:fld>
            <a:endParaRPr lang="en-US" altLang="pt-BR"/>
          </a:p>
        </p:txBody>
      </p:sp>
    </p:spTree>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9BD670-CC6A-A5FB-030F-2F247775E6D3}"/>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7395D303-B784-C8AE-87E0-D96D724366C8}"/>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3FFC34C-ECDA-758B-B945-89B30CB672CE}"/>
              </a:ext>
            </a:extLst>
          </p:cNvPr>
          <p:cNvSpPr>
            <a:spLocks noGrp="1"/>
          </p:cNvSpPr>
          <p:nvPr>
            <p:ph type="dt" sz="half" idx="10"/>
          </p:nvPr>
        </p:nvSpPr>
        <p:spPr/>
        <p:txBody>
          <a:bodyPr/>
          <a:lstStyle>
            <a:lvl1pPr>
              <a:defRPr/>
            </a:lvl1pPr>
          </a:lstStyle>
          <a:p>
            <a:endParaRPr lang="en-US" altLang="pt-BR"/>
          </a:p>
        </p:txBody>
      </p:sp>
      <p:sp>
        <p:nvSpPr>
          <p:cNvPr id="5" name="Espaço Reservado para Rodapé 4">
            <a:extLst>
              <a:ext uri="{FF2B5EF4-FFF2-40B4-BE49-F238E27FC236}">
                <a16:creationId xmlns:a16="http://schemas.microsoft.com/office/drawing/2014/main" id="{AA9A6AC2-D814-EDBB-2C29-BB28C249A9E1}"/>
              </a:ext>
            </a:extLst>
          </p:cNvPr>
          <p:cNvSpPr>
            <a:spLocks noGrp="1"/>
          </p:cNvSpPr>
          <p:nvPr>
            <p:ph type="ftr" sz="quarter" idx="11"/>
          </p:nvPr>
        </p:nvSpPr>
        <p:spPr/>
        <p:txBody>
          <a:bodyPr/>
          <a:lstStyle>
            <a:lvl1pPr>
              <a:defRPr/>
            </a:lvl1pPr>
          </a:lstStyle>
          <a:p>
            <a:endParaRPr lang="en-US" altLang="pt-BR"/>
          </a:p>
        </p:txBody>
      </p:sp>
      <p:sp>
        <p:nvSpPr>
          <p:cNvPr id="6" name="Espaço Reservado para Número de Slide 5">
            <a:extLst>
              <a:ext uri="{FF2B5EF4-FFF2-40B4-BE49-F238E27FC236}">
                <a16:creationId xmlns:a16="http://schemas.microsoft.com/office/drawing/2014/main" id="{8D4F1329-FC82-FA2F-C47C-4C99F64AF63E}"/>
              </a:ext>
            </a:extLst>
          </p:cNvPr>
          <p:cNvSpPr>
            <a:spLocks noGrp="1"/>
          </p:cNvSpPr>
          <p:nvPr>
            <p:ph type="sldNum" sz="quarter" idx="12"/>
          </p:nvPr>
        </p:nvSpPr>
        <p:spPr/>
        <p:txBody>
          <a:bodyPr/>
          <a:lstStyle>
            <a:lvl1pPr>
              <a:defRPr/>
            </a:lvl1pPr>
          </a:lstStyle>
          <a:p>
            <a:fld id="{20AD18D9-5D70-4C0D-9529-3FF982AC14A5}" type="slidenum">
              <a:rPr lang="en-US" altLang="pt-BR"/>
              <a:pPr/>
              <a:t>‹nº›</a:t>
            </a:fld>
            <a:endParaRPr lang="en-US" altLang="pt-BR"/>
          </a:p>
        </p:txBody>
      </p:sp>
    </p:spTree>
    <p:extLst>
      <p:ext uri="{BB962C8B-B14F-4D97-AF65-F5344CB8AC3E}">
        <p14:creationId xmlns:p14="http://schemas.microsoft.com/office/powerpoint/2010/main" val="1036986658"/>
      </p:ext>
    </p:extLst>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9F9CFD5-7301-6833-3899-E612E9CA04F3}"/>
              </a:ext>
            </a:extLst>
          </p:cNvPr>
          <p:cNvSpPr>
            <a:spLocks noGrp="1"/>
          </p:cNvSpPr>
          <p:nvPr>
            <p:ph type="title" orient="vert"/>
          </p:nvPr>
        </p:nvSpPr>
        <p:spPr>
          <a:xfrm>
            <a:off x="6515100" y="457200"/>
            <a:ext cx="1943100" cy="5638800"/>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0B59C0C-E225-649B-4C84-40D7614F7C01}"/>
              </a:ext>
            </a:extLst>
          </p:cNvPr>
          <p:cNvSpPr>
            <a:spLocks noGrp="1"/>
          </p:cNvSpPr>
          <p:nvPr>
            <p:ph type="body" orient="vert" idx="1"/>
          </p:nvPr>
        </p:nvSpPr>
        <p:spPr>
          <a:xfrm>
            <a:off x="685800" y="457200"/>
            <a:ext cx="5676900" cy="5638800"/>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040F827-4D07-864A-B886-89116D0D6AD7}"/>
              </a:ext>
            </a:extLst>
          </p:cNvPr>
          <p:cNvSpPr>
            <a:spLocks noGrp="1"/>
          </p:cNvSpPr>
          <p:nvPr>
            <p:ph type="dt" sz="half" idx="10"/>
          </p:nvPr>
        </p:nvSpPr>
        <p:spPr/>
        <p:txBody>
          <a:bodyPr/>
          <a:lstStyle>
            <a:lvl1pPr>
              <a:defRPr/>
            </a:lvl1pPr>
          </a:lstStyle>
          <a:p>
            <a:endParaRPr lang="en-US" altLang="pt-BR"/>
          </a:p>
        </p:txBody>
      </p:sp>
      <p:sp>
        <p:nvSpPr>
          <p:cNvPr id="5" name="Espaço Reservado para Rodapé 4">
            <a:extLst>
              <a:ext uri="{FF2B5EF4-FFF2-40B4-BE49-F238E27FC236}">
                <a16:creationId xmlns:a16="http://schemas.microsoft.com/office/drawing/2014/main" id="{E359F9EA-44DD-FFAA-DC65-BD2685AAE307}"/>
              </a:ext>
            </a:extLst>
          </p:cNvPr>
          <p:cNvSpPr>
            <a:spLocks noGrp="1"/>
          </p:cNvSpPr>
          <p:nvPr>
            <p:ph type="ftr" sz="quarter" idx="11"/>
          </p:nvPr>
        </p:nvSpPr>
        <p:spPr/>
        <p:txBody>
          <a:bodyPr/>
          <a:lstStyle>
            <a:lvl1pPr>
              <a:defRPr/>
            </a:lvl1pPr>
          </a:lstStyle>
          <a:p>
            <a:endParaRPr lang="en-US" altLang="pt-BR"/>
          </a:p>
        </p:txBody>
      </p:sp>
      <p:sp>
        <p:nvSpPr>
          <p:cNvPr id="6" name="Espaço Reservado para Número de Slide 5">
            <a:extLst>
              <a:ext uri="{FF2B5EF4-FFF2-40B4-BE49-F238E27FC236}">
                <a16:creationId xmlns:a16="http://schemas.microsoft.com/office/drawing/2014/main" id="{97504A3D-3902-4CBA-CE72-3E9E9BD4C04D}"/>
              </a:ext>
            </a:extLst>
          </p:cNvPr>
          <p:cNvSpPr>
            <a:spLocks noGrp="1"/>
          </p:cNvSpPr>
          <p:nvPr>
            <p:ph type="sldNum" sz="quarter" idx="12"/>
          </p:nvPr>
        </p:nvSpPr>
        <p:spPr/>
        <p:txBody>
          <a:bodyPr/>
          <a:lstStyle>
            <a:lvl1pPr>
              <a:defRPr/>
            </a:lvl1pPr>
          </a:lstStyle>
          <a:p>
            <a:fld id="{7B3C6D88-4C4C-4763-95C4-C1ADDD0D458A}" type="slidenum">
              <a:rPr lang="en-US" altLang="pt-BR"/>
              <a:pPr/>
              <a:t>‹nº›</a:t>
            </a:fld>
            <a:endParaRPr lang="en-US" altLang="pt-BR"/>
          </a:p>
        </p:txBody>
      </p:sp>
    </p:spTree>
    <p:extLst>
      <p:ext uri="{BB962C8B-B14F-4D97-AF65-F5344CB8AC3E}">
        <p14:creationId xmlns:p14="http://schemas.microsoft.com/office/powerpoint/2010/main" val="1699833038"/>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F5B3C5-1E6F-F252-46A0-879DC3542F45}"/>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0CFE175F-ED89-FA9B-8378-3852AF1E7BEE}"/>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15387839-AF56-2105-1638-5075D4822F22}"/>
              </a:ext>
            </a:extLst>
          </p:cNvPr>
          <p:cNvSpPr>
            <a:spLocks noGrp="1"/>
          </p:cNvSpPr>
          <p:nvPr>
            <p:ph type="dt" sz="half" idx="10"/>
          </p:nvPr>
        </p:nvSpPr>
        <p:spPr/>
        <p:txBody>
          <a:bodyPr/>
          <a:lstStyle>
            <a:lvl1pPr>
              <a:defRPr/>
            </a:lvl1pPr>
          </a:lstStyle>
          <a:p>
            <a:endParaRPr lang="en-US" altLang="pt-BR"/>
          </a:p>
        </p:txBody>
      </p:sp>
      <p:sp>
        <p:nvSpPr>
          <p:cNvPr id="5" name="Espaço Reservado para Rodapé 4">
            <a:extLst>
              <a:ext uri="{FF2B5EF4-FFF2-40B4-BE49-F238E27FC236}">
                <a16:creationId xmlns:a16="http://schemas.microsoft.com/office/drawing/2014/main" id="{D7EE6F21-FBFD-6965-6E23-7EA91033317F}"/>
              </a:ext>
            </a:extLst>
          </p:cNvPr>
          <p:cNvSpPr>
            <a:spLocks noGrp="1"/>
          </p:cNvSpPr>
          <p:nvPr>
            <p:ph type="ftr" sz="quarter" idx="11"/>
          </p:nvPr>
        </p:nvSpPr>
        <p:spPr/>
        <p:txBody>
          <a:bodyPr/>
          <a:lstStyle>
            <a:lvl1pPr>
              <a:defRPr/>
            </a:lvl1pPr>
          </a:lstStyle>
          <a:p>
            <a:endParaRPr lang="en-US" altLang="pt-BR"/>
          </a:p>
        </p:txBody>
      </p:sp>
      <p:sp>
        <p:nvSpPr>
          <p:cNvPr id="6" name="Espaço Reservado para Número de Slide 5">
            <a:extLst>
              <a:ext uri="{FF2B5EF4-FFF2-40B4-BE49-F238E27FC236}">
                <a16:creationId xmlns:a16="http://schemas.microsoft.com/office/drawing/2014/main" id="{D1074CED-A967-9EC0-962F-14D71B28ADF1}"/>
              </a:ext>
            </a:extLst>
          </p:cNvPr>
          <p:cNvSpPr>
            <a:spLocks noGrp="1"/>
          </p:cNvSpPr>
          <p:nvPr>
            <p:ph type="sldNum" sz="quarter" idx="12"/>
          </p:nvPr>
        </p:nvSpPr>
        <p:spPr/>
        <p:txBody>
          <a:bodyPr/>
          <a:lstStyle>
            <a:lvl1pPr>
              <a:defRPr/>
            </a:lvl1pPr>
          </a:lstStyle>
          <a:p>
            <a:fld id="{29307ECF-B316-43E9-8247-30A46635D571}" type="slidenum">
              <a:rPr lang="en-US" altLang="pt-BR"/>
              <a:pPr/>
              <a:t>‹nº›</a:t>
            </a:fld>
            <a:endParaRPr lang="en-US" altLang="pt-BR"/>
          </a:p>
        </p:txBody>
      </p:sp>
    </p:spTree>
    <p:extLst>
      <p:ext uri="{BB962C8B-B14F-4D97-AF65-F5344CB8AC3E}">
        <p14:creationId xmlns:p14="http://schemas.microsoft.com/office/powerpoint/2010/main" val="1036567755"/>
      </p:ext>
    </p:extLst>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D91433-81DC-9016-6272-03C3C60107DF}"/>
              </a:ext>
            </a:extLst>
          </p:cNvPr>
          <p:cNvSpPr>
            <a:spLocks noGrp="1"/>
          </p:cNvSpPr>
          <p:nvPr>
            <p:ph type="title"/>
          </p:nvPr>
        </p:nvSpPr>
        <p:spPr>
          <a:xfrm>
            <a:off x="623888" y="1709738"/>
            <a:ext cx="7886700" cy="2852737"/>
          </a:xfrm>
        </p:spPr>
        <p:txBody>
          <a:bodyPr/>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B4FEE218-5A73-3AE0-036C-1250354060EC}"/>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8EBACD9A-1D7B-0421-2C3B-734D4A1B6BD3}"/>
              </a:ext>
            </a:extLst>
          </p:cNvPr>
          <p:cNvSpPr>
            <a:spLocks noGrp="1"/>
          </p:cNvSpPr>
          <p:nvPr>
            <p:ph type="dt" sz="half" idx="10"/>
          </p:nvPr>
        </p:nvSpPr>
        <p:spPr/>
        <p:txBody>
          <a:bodyPr/>
          <a:lstStyle>
            <a:lvl1pPr>
              <a:defRPr/>
            </a:lvl1pPr>
          </a:lstStyle>
          <a:p>
            <a:endParaRPr lang="en-US" altLang="pt-BR"/>
          </a:p>
        </p:txBody>
      </p:sp>
      <p:sp>
        <p:nvSpPr>
          <p:cNvPr id="5" name="Espaço Reservado para Rodapé 4">
            <a:extLst>
              <a:ext uri="{FF2B5EF4-FFF2-40B4-BE49-F238E27FC236}">
                <a16:creationId xmlns:a16="http://schemas.microsoft.com/office/drawing/2014/main" id="{17B13764-C6BE-78E4-22D0-4A3C10915057}"/>
              </a:ext>
            </a:extLst>
          </p:cNvPr>
          <p:cNvSpPr>
            <a:spLocks noGrp="1"/>
          </p:cNvSpPr>
          <p:nvPr>
            <p:ph type="ftr" sz="quarter" idx="11"/>
          </p:nvPr>
        </p:nvSpPr>
        <p:spPr/>
        <p:txBody>
          <a:bodyPr/>
          <a:lstStyle>
            <a:lvl1pPr>
              <a:defRPr/>
            </a:lvl1pPr>
          </a:lstStyle>
          <a:p>
            <a:endParaRPr lang="en-US" altLang="pt-BR"/>
          </a:p>
        </p:txBody>
      </p:sp>
      <p:sp>
        <p:nvSpPr>
          <p:cNvPr id="6" name="Espaço Reservado para Número de Slide 5">
            <a:extLst>
              <a:ext uri="{FF2B5EF4-FFF2-40B4-BE49-F238E27FC236}">
                <a16:creationId xmlns:a16="http://schemas.microsoft.com/office/drawing/2014/main" id="{0D165450-F0A6-C515-F05E-761E05719A41}"/>
              </a:ext>
            </a:extLst>
          </p:cNvPr>
          <p:cNvSpPr>
            <a:spLocks noGrp="1"/>
          </p:cNvSpPr>
          <p:nvPr>
            <p:ph type="sldNum" sz="quarter" idx="12"/>
          </p:nvPr>
        </p:nvSpPr>
        <p:spPr/>
        <p:txBody>
          <a:bodyPr/>
          <a:lstStyle>
            <a:lvl1pPr>
              <a:defRPr/>
            </a:lvl1pPr>
          </a:lstStyle>
          <a:p>
            <a:fld id="{5ABB7AA1-2292-45AD-91A3-AEFEC914D5E9}" type="slidenum">
              <a:rPr lang="en-US" altLang="pt-BR"/>
              <a:pPr/>
              <a:t>‹nº›</a:t>
            </a:fld>
            <a:endParaRPr lang="en-US" altLang="pt-BR"/>
          </a:p>
        </p:txBody>
      </p:sp>
    </p:spTree>
    <p:extLst>
      <p:ext uri="{BB962C8B-B14F-4D97-AF65-F5344CB8AC3E}">
        <p14:creationId xmlns:p14="http://schemas.microsoft.com/office/powerpoint/2010/main" val="1382921690"/>
      </p:ext>
    </p:extLst>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5871DB-5C65-F2B4-A146-34BCA93E384C}"/>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5BDCACCC-6F80-DDC2-CBD6-3631D6C98EAE}"/>
              </a:ext>
            </a:extLst>
          </p:cNvPr>
          <p:cNvSpPr>
            <a:spLocks noGrp="1"/>
          </p:cNvSpPr>
          <p:nvPr>
            <p:ph sz="half" idx="1"/>
          </p:nvPr>
        </p:nvSpPr>
        <p:spPr>
          <a:xfrm>
            <a:off x="685800" y="1981200"/>
            <a:ext cx="3810000" cy="41148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C05B879E-4BA4-8BA9-4CCB-B4F6102AD98D}"/>
              </a:ext>
            </a:extLst>
          </p:cNvPr>
          <p:cNvSpPr>
            <a:spLocks noGrp="1"/>
          </p:cNvSpPr>
          <p:nvPr>
            <p:ph sz="half" idx="2"/>
          </p:nvPr>
        </p:nvSpPr>
        <p:spPr>
          <a:xfrm>
            <a:off x="4648200" y="1981200"/>
            <a:ext cx="3810000" cy="41148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4DEC8AC8-1B22-04A3-F231-04A3A1378EF5}"/>
              </a:ext>
            </a:extLst>
          </p:cNvPr>
          <p:cNvSpPr>
            <a:spLocks noGrp="1"/>
          </p:cNvSpPr>
          <p:nvPr>
            <p:ph type="dt" sz="half" idx="10"/>
          </p:nvPr>
        </p:nvSpPr>
        <p:spPr/>
        <p:txBody>
          <a:bodyPr/>
          <a:lstStyle>
            <a:lvl1pPr>
              <a:defRPr/>
            </a:lvl1pPr>
          </a:lstStyle>
          <a:p>
            <a:endParaRPr lang="en-US" altLang="pt-BR"/>
          </a:p>
        </p:txBody>
      </p:sp>
      <p:sp>
        <p:nvSpPr>
          <p:cNvPr id="6" name="Espaço Reservado para Rodapé 5">
            <a:extLst>
              <a:ext uri="{FF2B5EF4-FFF2-40B4-BE49-F238E27FC236}">
                <a16:creationId xmlns:a16="http://schemas.microsoft.com/office/drawing/2014/main" id="{552CEE0E-DF25-9C7A-AE68-C75D2D0848C3}"/>
              </a:ext>
            </a:extLst>
          </p:cNvPr>
          <p:cNvSpPr>
            <a:spLocks noGrp="1"/>
          </p:cNvSpPr>
          <p:nvPr>
            <p:ph type="ftr" sz="quarter" idx="11"/>
          </p:nvPr>
        </p:nvSpPr>
        <p:spPr/>
        <p:txBody>
          <a:bodyPr/>
          <a:lstStyle>
            <a:lvl1pPr>
              <a:defRPr/>
            </a:lvl1pPr>
          </a:lstStyle>
          <a:p>
            <a:endParaRPr lang="en-US" altLang="pt-BR"/>
          </a:p>
        </p:txBody>
      </p:sp>
      <p:sp>
        <p:nvSpPr>
          <p:cNvPr id="7" name="Espaço Reservado para Número de Slide 6">
            <a:extLst>
              <a:ext uri="{FF2B5EF4-FFF2-40B4-BE49-F238E27FC236}">
                <a16:creationId xmlns:a16="http://schemas.microsoft.com/office/drawing/2014/main" id="{63DA5B5C-55A0-9301-F752-C28D72A08ED3}"/>
              </a:ext>
            </a:extLst>
          </p:cNvPr>
          <p:cNvSpPr>
            <a:spLocks noGrp="1"/>
          </p:cNvSpPr>
          <p:nvPr>
            <p:ph type="sldNum" sz="quarter" idx="12"/>
          </p:nvPr>
        </p:nvSpPr>
        <p:spPr/>
        <p:txBody>
          <a:bodyPr/>
          <a:lstStyle>
            <a:lvl1pPr>
              <a:defRPr/>
            </a:lvl1pPr>
          </a:lstStyle>
          <a:p>
            <a:fld id="{CD1B3308-F9C6-49B4-84CA-D8AE6CE16B3B}" type="slidenum">
              <a:rPr lang="en-US" altLang="pt-BR"/>
              <a:pPr/>
              <a:t>‹nº›</a:t>
            </a:fld>
            <a:endParaRPr lang="en-US" altLang="pt-BR"/>
          </a:p>
        </p:txBody>
      </p:sp>
    </p:spTree>
    <p:extLst>
      <p:ext uri="{BB962C8B-B14F-4D97-AF65-F5344CB8AC3E}">
        <p14:creationId xmlns:p14="http://schemas.microsoft.com/office/powerpoint/2010/main" val="3860415100"/>
      </p:ext>
    </p:extLst>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19BE2-B6A4-93CB-F2A7-CF2F09A3BC0D}"/>
              </a:ext>
            </a:extLst>
          </p:cNvPr>
          <p:cNvSpPr>
            <a:spLocks noGrp="1"/>
          </p:cNvSpPr>
          <p:nvPr>
            <p:ph type="title"/>
          </p:nvPr>
        </p:nvSpPr>
        <p:spPr>
          <a:xfrm>
            <a:off x="630238" y="365125"/>
            <a:ext cx="78867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EDCAA4BB-A85C-D3DE-DFA5-C37BF0647D5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F28AF5D9-4056-49BE-DEE7-26088DE9A7CF}"/>
              </a:ext>
            </a:extLst>
          </p:cNvPr>
          <p:cNvSpPr>
            <a:spLocks noGrp="1"/>
          </p:cNvSpPr>
          <p:nvPr>
            <p:ph sz="half" idx="2"/>
          </p:nvPr>
        </p:nvSpPr>
        <p:spPr>
          <a:xfrm>
            <a:off x="630238" y="2505075"/>
            <a:ext cx="386873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3ADA986D-A252-8A21-012A-8283E8B5C94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687D18CE-3729-6C99-435F-6D2D19D4494F}"/>
              </a:ext>
            </a:extLst>
          </p:cNvPr>
          <p:cNvSpPr>
            <a:spLocks noGrp="1"/>
          </p:cNvSpPr>
          <p:nvPr>
            <p:ph sz="quarter" idx="4"/>
          </p:nvPr>
        </p:nvSpPr>
        <p:spPr>
          <a:xfrm>
            <a:off x="4629150" y="2505075"/>
            <a:ext cx="38877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14E9EB0E-F9CA-AF58-AB65-D7181DD66E5C}"/>
              </a:ext>
            </a:extLst>
          </p:cNvPr>
          <p:cNvSpPr>
            <a:spLocks noGrp="1"/>
          </p:cNvSpPr>
          <p:nvPr>
            <p:ph type="dt" sz="half" idx="10"/>
          </p:nvPr>
        </p:nvSpPr>
        <p:spPr/>
        <p:txBody>
          <a:bodyPr/>
          <a:lstStyle>
            <a:lvl1pPr>
              <a:defRPr/>
            </a:lvl1pPr>
          </a:lstStyle>
          <a:p>
            <a:endParaRPr lang="en-US" altLang="pt-BR"/>
          </a:p>
        </p:txBody>
      </p:sp>
      <p:sp>
        <p:nvSpPr>
          <p:cNvPr id="8" name="Espaço Reservado para Rodapé 7">
            <a:extLst>
              <a:ext uri="{FF2B5EF4-FFF2-40B4-BE49-F238E27FC236}">
                <a16:creationId xmlns:a16="http://schemas.microsoft.com/office/drawing/2014/main" id="{C9AD332A-AC2A-AB4D-1599-44D1B296AB0E}"/>
              </a:ext>
            </a:extLst>
          </p:cNvPr>
          <p:cNvSpPr>
            <a:spLocks noGrp="1"/>
          </p:cNvSpPr>
          <p:nvPr>
            <p:ph type="ftr" sz="quarter" idx="11"/>
          </p:nvPr>
        </p:nvSpPr>
        <p:spPr/>
        <p:txBody>
          <a:bodyPr/>
          <a:lstStyle>
            <a:lvl1pPr>
              <a:defRPr/>
            </a:lvl1pPr>
          </a:lstStyle>
          <a:p>
            <a:endParaRPr lang="en-US" altLang="pt-BR"/>
          </a:p>
        </p:txBody>
      </p:sp>
      <p:sp>
        <p:nvSpPr>
          <p:cNvPr id="9" name="Espaço Reservado para Número de Slide 8">
            <a:extLst>
              <a:ext uri="{FF2B5EF4-FFF2-40B4-BE49-F238E27FC236}">
                <a16:creationId xmlns:a16="http://schemas.microsoft.com/office/drawing/2014/main" id="{B77A46F0-ABC9-97E5-9E5F-891E509F603B}"/>
              </a:ext>
            </a:extLst>
          </p:cNvPr>
          <p:cNvSpPr>
            <a:spLocks noGrp="1"/>
          </p:cNvSpPr>
          <p:nvPr>
            <p:ph type="sldNum" sz="quarter" idx="12"/>
          </p:nvPr>
        </p:nvSpPr>
        <p:spPr/>
        <p:txBody>
          <a:bodyPr/>
          <a:lstStyle>
            <a:lvl1pPr>
              <a:defRPr/>
            </a:lvl1pPr>
          </a:lstStyle>
          <a:p>
            <a:fld id="{F9624D87-4DEE-48EF-B967-B07C67228E01}" type="slidenum">
              <a:rPr lang="en-US" altLang="pt-BR"/>
              <a:pPr/>
              <a:t>‹nº›</a:t>
            </a:fld>
            <a:endParaRPr lang="en-US" altLang="pt-BR"/>
          </a:p>
        </p:txBody>
      </p:sp>
    </p:spTree>
    <p:extLst>
      <p:ext uri="{BB962C8B-B14F-4D97-AF65-F5344CB8AC3E}">
        <p14:creationId xmlns:p14="http://schemas.microsoft.com/office/powerpoint/2010/main" val="595151654"/>
      </p:ext>
    </p:extLst>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189CF2-D3D1-1DB9-AB4F-20FADEFA457B}"/>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71B9AD0E-DB71-3433-2D94-1BF01EEA59A1}"/>
              </a:ext>
            </a:extLst>
          </p:cNvPr>
          <p:cNvSpPr>
            <a:spLocks noGrp="1"/>
          </p:cNvSpPr>
          <p:nvPr>
            <p:ph type="dt" sz="half" idx="10"/>
          </p:nvPr>
        </p:nvSpPr>
        <p:spPr/>
        <p:txBody>
          <a:bodyPr/>
          <a:lstStyle>
            <a:lvl1pPr>
              <a:defRPr/>
            </a:lvl1pPr>
          </a:lstStyle>
          <a:p>
            <a:endParaRPr lang="en-US" altLang="pt-BR"/>
          </a:p>
        </p:txBody>
      </p:sp>
      <p:sp>
        <p:nvSpPr>
          <p:cNvPr id="4" name="Espaço Reservado para Rodapé 3">
            <a:extLst>
              <a:ext uri="{FF2B5EF4-FFF2-40B4-BE49-F238E27FC236}">
                <a16:creationId xmlns:a16="http://schemas.microsoft.com/office/drawing/2014/main" id="{F5423189-EF05-5E27-D64B-3B723623C5D7}"/>
              </a:ext>
            </a:extLst>
          </p:cNvPr>
          <p:cNvSpPr>
            <a:spLocks noGrp="1"/>
          </p:cNvSpPr>
          <p:nvPr>
            <p:ph type="ftr" sz="quarter" idx="11"/>
          </p:nvPr>
        </p:nvSpPr>
        <p:spPr/>
        <p:txBody>
          <a:bodyPr/>
          <a:lstStyle>
            <a:lvl1pPr>
              <a:defRPr/>
            </a:lvl1pPr>
          </a:lstStyle>
          <a:p>
            <a:endParaRPr lang="en-US" altLang="pt-BR"/>
          </a:p>
        </p:txBody>
      </p:sp>
      <p:sp>
        <p:nvSpPr>
          <p:cNvPr id="5" name="Espaço Reservado para Número de Slide 4">
            <a:extLst>
              <a:ext uri="{FF2B5EF4-FFF2-40B4-BE49-F238E27FC236}">
                <a16:creationId xmlns:a16="http://schemas.microsoft.com/office/drawing/2014/main" id="{6BC44BDF-1387-4D7A-9A04-A13BC279D632}"/>
              </a:ext>
            </a:extLst>
          </p:cNvPr>
          <p:cNvSpPr>
            <a:spLocks noGrp="1"/>
          </p:cNvSpPr>
          <p:nvPr>
            <p:ph type="sldNum" sz="quarter" idx="12"/>
          </p:nvPr>
        </p:nvSpPr>
        <p:spPr/>
        <p:txBody>
          <a:bodyPr/>
          <a:lstStyle>
            <a:lvl1pPr>
              <a:defRPr/>
            </a:lvl1pPr>
          </a:lstStyle>
          <a:p>
            <a:fld id="{465A70D1-DBA3-4CCF-A0E3-76C531338A7A}" type="slidenum">
              <a:rPr lang="en-US" altLang="pt-BR"/>
              <a:pPr/>
              <a:t>‹nº›</a:t>
            </a:fld>
            <a:endParaRPr lang="en-US" altLang="pt-BR"/>
          </a:p>
        </p:txBody>
      </p:sp>
    </p:spTree>
    <p:extLst>
      <p:ext uri="{BB962C8B-B14F-4D97-AF65-F5344CB8AC3E}">
        <p14:creationId xmlns:p14="http://schemas.microsoft.com/office/powerpoint/2010/main" val="3984878474"/>
      </p:ext>
    </p:extLst>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7ED3CF3D-69AC-5926-49DB-B5B36BB16197}"/>
              </a:ext>
            </a:extLst>
          </p:cNvPr>
          <p:cNvSpPr>
            <a:spLocks noGrp="1"/>
          </p:cNvSpPr>
          <p:nvPr>
            <p:ph type="dt" sz="half" idx="10"/>
          </p:nvPr>
        </p:nvSpPr>
        <p:spPr/>
        <p:txBody>
          <a:bodyPr/>
          <a:lstStyle>
            <a:lvl1pPr>
              <a:defRPr/>
            </a:lvl1pPr>
          </a:lstStyle>
          <a:p>
            <a:endParaRPr lang="en-US" altLang="pt-BR"/>
          </a:p>
        </p:txBody>
      </p:sp>
      <p:sp>
        <p:nvSpPr>
          <p:cNvPr id="3" name="Espaço Reservado para Rodapé 2">
            <a:extLst>
              <a:ext uri="{FF2B5EF4-FFF2-40B4-BE49-F238E27FC236}">
                <a16:creationId xmlns:a16="http://schemas.microsoft.com/office/drawing/2014/main" id="{6612FC48-6445-AC50-2A97-59DC379794BB}"/>
              </a:ext>
            </a:extLst>
          </p:cNvPr>
          <p:cNvSpPr>
            <a:spLocks noGrp="1"/>
          </p:cNvSpPr>
          <p:nvPr>
            <p:ph type="ftr" sz="quarter" idx="11"/>
          </p:nvPr>
        </p:nvSpPr>
        <p:spPr/>
        <p:txBody>
          <a:bodyPr/>
          <a:lstStyle>
            <a:lvl1pPr>
              <a:defRPr/>
            </a:lvl1pPr>
          </a:lstStyle>
          <a:p>
            <a:endParaRPr lang="en-US" altLang="pt-BR"/>
          </a:p>
        </p:txBody>
      </p:sp>
      <p:sp>
        <p:nvSpPr>
          <p:cNvPr id="4" name="Espaço Reservado para Número de Slide 3">
            <a:extLst>
              <a:ext uri="{FF2B5EF4-FFF2-40B4-BE49-F238E27FC236}">
                <a16:creationId xmlns:a16="http://schemas.microsoft.com/office/drawing/2014/main" id="{CBB337AB-7FDA-BCBB-3780-B96E2E904DA3}"/>
              </a:ext>
            </a:extLst>
          </p:cNvPr>
          <p:cNvSpPr>
            <a:spLocks noGrp="1"/>
          </p:cNvSpPr>
          <p:nvPr>
            <p:ph type="sldNum" sz="quarter" idx="12"/>
          </p:nvPr>
        </p:nvSpPr>
        <p:spPr/>
        <p:txBody>
          <a:bodyPr/>
          <a:lstStyle>
            <a:lvl1pPr>
              <a:defRPr/>
            </a:lvl1pPr>
          </a:lstStyle>
          <a:p>
            <a:fld id="{A32FE1AA-C796-48E6-8B65-45CE91B5AEB6}" type="slidenum">
              <a:rPr lang="en-US" altLang="pt-BR"/>
              <a:pPr/>
              <a:t>‹nº›</a:t>
            </a:fld>
            <a:endParaRPr lang="en-US" altLang="pt-BR"/>
          </a:p>
        </p:txBody>
      </p:sp>
    </p:spTree>
    <p:extLst>
      <p:ext uri="{BB962C8B-B14F-4D97-AF65-F5344CB8AC3E}">
        <p14:creationId xmlns:p14="http://schemas.microsoft.com/office/powerpoint/2010/main" val="4118546800"/>
      </p:ext>
    </p:extLst>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6693CD-5882-D14C-53BC-C82573B0F355}"/>
              </a:ext>
            </a:extLst>
          </p:cNvPr>
          <p:cNvSpPr>
            <a:spLocks noGrp="1"/>
          </p:cNvSpPr>
          <p:nvPr>
            <p:ph type="title"/>
          </p:nvPr>
        </p:nvSpPr>
        <p:spPr>
          <a:xfrm>
            <a:off x="630238" y="457200"/>
            <a:ext cx="2949575" cy="1600200"/>
          </a:xfrm>
        </p:spPr>
        <p:txBody>
          <a:bodyPr/>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9B2C700B-D5F8-AAF2-2FE1-F7D2A51D064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13EF357F-B078-6B88-146B-AC733AC716E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89FEF250-DF06-E05B-C45F-588F3CCD0693}"/>
              </a:ext>
            </a:extLst>
          </p:cNvPr>
          <p:cNvSpPr>
            <a:spLocks noGrp="1"/>
          </p:cNvSpPr>
          <p:nvPr>
            <p:ph type="dt" sz="half" idx="10"/>
          </p:nvPr>
        </p:nvSpPr>
        <p:spPr/>
        <p:txBody>
          <a:bodyPr/>
          <a:lstStyle>
            <a:lvl1pPr>
              <a:defRPr/>
            </a:lvl1pPr>
          </a:lstStyle>
          <a:p>
            <a:endParaRPr lang="en-US" altLang="pt-BR"/>
          </a:p>
        </p:txBody>
      </p:sp>
      <p:sp>
        <p:nvSpPr>
          <p:cNvPr id="6" name="Espaço Reservado para Rodapé 5">
            <a:extLst>
              <a:ext uri="{FF2B5EF4-FFF2-40B4-BE49-F238E27FC236}">
                <a16:creationId xmlns:a16="http://schemas.microsoft.com/office/drawing/2014/main" id="{5186283D-82E0-9774-37B2-47BC773F64E0}"/>
              </a:ext>
            </a:extLst>
          </p:cNvPr>
          <p:cNvSpPr>
            <a:spLocks noGrp="1"/>
          </p:cNvSpPr>
          <p:nvPr>
            <p:ph type="ftr" sz="quarter" idx="11"/>
          </p:nvPr>
        </p:nvSpPr>
        <p:spPr/>
        <p:txBody>
          <a:bodyPr/>
          <a:lstStyle>
            <a:lvl1pPr>
              <a:defRPr/>
            </a:lvl1pPr>
          </a:lstStyle>
          <a:p>
            <a:endParaRPr lang="en-US" altLang="pt-BR"/>
          </a:p>
        </p:txBody>
      </p:sp>
      <p:sp>
        <p:nvSpPr>
          <p:cNvPr id="7" name="Espaço Reservado para Número de Slide 6">
            <a:extLst>
              <a:ext uri="{FF2B5EF4-FFF2-40B4-BE49-F238E27FC236}">
                <a16:creationId xmlns:a16="http://schemas.microsoft.com/office/drawing/2014/main" id="{72D7FBA5-1E14-A361-3A47-97CD1A543187}"/>
              </a:ext>
            </a:extLst>
          </p:cNvPr>
          <p:cNvSpPr>
            <a:spLocks noGrp="1"/>
          </p:cNvSpPr>
          <p:nvPr>
            <p:ph type="sldNum" sz="quarter" idx="12"/>
          </p:nvPr>
        </p:nvSpPr>
        <p:spPr/>
        <p:txBody>
          <a:bodyPr/>
          <a:lstStyle>
            <a:lvl1pPr>
              <a:defRPr/>
            </a:lvl1pPr>
          </a:lstStyle>
          <a:p>
            <a:fld id="{CB1AC0C6-B715-4F9F-B133-6F5C2521702D}" type="slidenum">
              <a:rPr lang="en-US" altLang="pt-BR"/>
              <a:pPr/>
              <a:t>‹nº›</a:t>
            </a:fld>
            <a:endParaRPr lang="en-US" altLang="pt-BR"/>
          </a:p>
        </p:txBody>
      </p:sp>
    </p:spTree>
    <p:extLst>
      <p:ext uri="{BB962C8B-B14F-4D97-AF65-F5344CB8AC3E}">
        <p14:creationId xmlns:p14="http://schemas.microsoft.com/office/powerpoint/2010/main" val="1627516357"/>
      </p:ext>
    </p:extLst>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145656-55F7-7859-CF8D-C7E5DFF2029B}"/>
              </a:ext>
            </a:extLst>
          </p:cNvPr>
          <p:cNvSpPr>
            <a:spLocks noGrp="1"/>
          </p:cNvSpPr>
          <p:nvPr>
            <p:ph type="title"/>
          </p:nvPr>
        </p:nvSpPr>
        <p:spPr>
          <a:xfrm>
            <a:off x="630238" y="457200"/>
            <a:ext cx="2949575" cy="1600200"/>
          </a:xfrm>
        </p:spPr>
        <p:txBody>
          <a:bodyPr/>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03A8E4FE-791D-2EA4-B1B1-A970AC1A957B}"/>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F1941C5B-92DA-BC90-8E3D-7F75E77076F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DC1040DC-1C29-9195-15D2-F1B9B5B635BD}"/>
              </a:ext>
            </a:extLst>
          </p:cNvPr>
          <p:cNvSpPr>
            <a:spLocks noGrp="1"/>
          </p:cNvSpPr>
          <p:nvPr>
            <p:ph type="dt" sz="half" idx="10"/>
          </p:nvPr>
        </p:nvSpPr>
        <p:spPr/>
        <p:txBody>
          <a:bodyPr/>
          <a:lstStyle>
            <a:lvl1pPr>
              <a:defRPr/>
            </a:lvl1pPr>
          </a:lstStyle>
          <a:p>
            <a:endParaRPr lang="en-US" altLang="pt-BR"/>
          </a:p>
        </p:txBody>
      </p:sp>
      <p:sp>
        <p:nvSpPr>
          <p:cNvPr id="6" name="Espaço Reservado para Rodapé 5">
            <a:extLst>
              <a:ext uri="{FF2B5EF4-FFF2-40B4-BE49-F238E27FC236}">
                <a16:creationId xmlns:a16="http://schemas.microsoft.com/office/drawing/2014/main" id="{4AA83F05-8BBE-CCF3-9C7E-2FE6524F4881}"/>
              </a:ext>
            </a:extLst>
          </p:cNvPr>
          <p:cNvSpPr>
            <a:spLocks noGrp="1"/>
          </p:cNvSpPr>
          <p:nvPr>
            <p:ph type="ftr" sz="quarter" idx="11"/>
          </p:nvPr>
        </p:nvSpPr>
        <p:spPr/>
        <p:txBody>
          <a:bodyPr/>
          <a:lstStyle>
            <a:lvl1pPr>
              <a:defRPr/>
            </a:lvl1pPr>
          </a:lstStyle>
          <a:p>
            <a:endParaRPr lang="en-US" altLang="pt-BR"/>
          </a:p>
        </p:txBody>
      </p:sp>
      <p:sp>
        <p:nvSpPr>
          <p:cNvPr id="7" name="Espaço Reservado para Número de Slide 6">
            <a:extLst>
              <a:ext uri="{FF2B5EF4-FFF2-40B4-BE49-F238E27FC236}">
                <a16:creationId xmlns:a16="http://schemas.microsoft.com/office/drawing/2014/main" id="{D6BB3A2B-B5F5-7388-C9FD-8DA77AD10106}"/>
              </a:ext>
            </a:extLst>
          </p:cNvPr>
          <p:cNvSpPr>
            <a:spLocks noGrp="1"/>
          </p:cNvSpPr>
          <p:nvPr>
            <p:ph type="sldNum" sz="quarter" idx="12"/>
          </p:nvPr>
        </p:nvSpPr>
        <p:spPr/>
        <p:txBody>
          <a:bodyPr/>
          <a:lstStyle>
            <a:lvl1pPr>
              <a:defRPr/>
            </a:lvl1pPr>
          </a:lstStyle>
          <a:p>
            <a:fld id="{CAD1E1E6-4C37-46F7-B80D-5BB9BB730C81}" type="slidenum">
              <a:rPr lang="en-US" altLang="pt-BR"/>
              <a:pPr/>
              <a:t>‹nº›</a:t>
            </a:fld>
            <a:endParaRPr lang="en-US" altLang="pt-BR"/>
          </a:p>
        </p:txBody>
      </p:sp>
    </p:spTree>
    <p:extLst>
      <p:ext uri="{BB962C8B-B14F-4D97-AF65-F5344CB8AC3E}">
        <p14:creationId xmlns:p14="http://schemas.microsoft.com/office/powerpoint/2010/main" val="1459336737"/>
      </p:ext>
    </p:extLst>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081662FE-ED5B-0D70-4152-475D9758D9C8}"/>
              </a:ext>
            </a:extLst>
          </p:cNvPr>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pt-BR"/>
              <a:t>Clique para editar o estilo do título mestre</a:t>
            </a:r>
          </a:p>
        </p:txBody>
      </p:sp>
      <p:sp>
        <p:nvSpPr>
          <p:cNvPr id="70659" name="Rectangle 3">
            <a:extLst>
              <a:ext uri="{FF2B5EF4-FFF2-40B4-BE49-F238E27FC236}">
                <a16:creationId xmlns:a16="http://schemas.microsoft.com/office/drawing/2014/main" id="{FF234DEA-2722-9704-EA57-4C89F2C4661C}"/>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pt-BR"/>
              <a:t>Clique para editar os estilos do texto mestre</a:t>
            </a:r>
          </a:p>
          <a:p>
            <a:pPr lvl="1"/>
            <a:r>
              <a:rPr lang="en-US" altLang="pt-BR"/>
              <a:t>Segundo nível</a:t>
            </a:r>
          </a:p>
          <a:p>
            <a:pPr lvl="2"/>
            <a:r>
              <a:rPr lang="en-US" altLang="pt-BR"/>
              <a:t>Terceiro nível</a:t>
            </a:r>
          </a:p>
          <a:p>
            <a:pPr lvl="3"/>
            <a:r>
              <a:rPr lang="en-US" altLang="pt-BR"/>
              <a:t>Quarto nível</a:t>
            </a:r>
          </a:p>
          <a:p>
            <a:pPr lvl="4"/>
            <a:r>
              <a:rPr lang="en-US" altLang="pt-BR"/>
              <a:t>Quinto nível</a:t>
            </a:r>
          </a:p>
        </p:txBody>
      </p:sp>
      <p:sp>
        <p:nvSpPr>
          <p:cNvPr id="70660" name="Rectangle 4">
            <a:extLst>
              <a:ext uri="{FF2B5EF4-FFF2-40B4-BE49-F238E27FC236}">
                <a16:creationId xmlns:a16="http://schemas.microsoft.com/office/drawing/2014/main" id="{0D99E4DC-E1FA-7B1B-20BF-1EF7E2D91D21}"/>
              </a:ext>
            </a:extLst>
          </p:cNvPr>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spcBef>
                <a:spcPct val="50000"/>
              </a:spcBef>
              <a:defRPr sz="1400">
                <a:solidFill>
                  <a:schemeClr val="bg2"/>
                </a:solidFill>
                <a:latin typeface="+mn-lt"/>
              </a:defRPr>
            </a:lvl1pPr>
          </a:lstStyle>
          <a:p>
            <a:endParaRPr lang="en-US" altLang="pt-BR"/>
          </a:p>
        </p:txBody>
      </p:sp>
      <p:sp>
        <p:nvSpPr>
          <p:cNvPr id="70661" name="Rectangle 5">
            <a:extLst>
              <a:ext uri="{FF2B5EF4-FFF2-40B4-BE49-F238E27FC236}">
                <a16:creationId xmlns:a16="http://schemas.microsoft.com/office/drawing/2014/main" id="{8B76CBA8-EFE8-D6D7-1D15-9C503BB74E0B}"/>
              </a:ext>
            </a:extLst>
          </p:cNvPr>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a:solidFill>
                  <a:schemeClr val="bg2"/>
                </a:solidFill>
                <a:latin typeface="+mn-lt"/>
              </a:defRPr>
            </a:lvl1pPr>
          </a:lstStyle>
          <a:p>
            <a:endParaRPr lang="en-US" altLang="pt-BR"/>
          </a:p>
        </p:txBody>
      </p:sp>
      <p:sp>
        <p:nvSpPr>
          <p:cNvPr id="70662" name="Rectangle 6">
            <a:extLst>
              <a:ext uri="{FF2B5EF4-FFF2-40B4-BE49-F238E27FC236}">
                <a16:creationId xmlns:a16="http://schemas.microsoft.com/office/drawing/2014/main" id="{997CD5F9-6320-A49B-4011-ED964839A937}"/>
              </a:ext>
            </a:extLst>
          </p:cNvPr>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a:solidFill>
                  <a:schemeClr val="bg2"/>
                </a:solidFill>
                <a:latin typeface="+mn-lt"/>
              </a:defRPr>
            </a:lvl1pPr>
          </a:lstStyle>
          <a:p>
            <a:fld id="{C501F68D-6EB6-4FD0-8807-0F649760A095}" type="slidenum">
              <a:rPr lang="en-US" altLang="pt-BR"/>
              <a:pPr/>
              <a:t>‹nº›</a:t>
            </a:fld>
            <a:endParaRPr lang="en-US" altLang="pt-B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ransition>
    <p:split orient="vert"/>
  </p:transition>
  <p:txStyles>
    <p:titleStyle>
      <a:lvl1pPr algn="l" rtl="0" eaLnBrk="0" fontAlgn="base" hangingPunct="0">
        <a:spcBef>
          <a:spcPct val="0"/>
        </a:spcBef>
        <a:spcAft>
          <a:spcPct val="0"/>
        </a:spcAft>
        <a:defRPr kumimoji="1" sz="4400" kern="12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anose="02020603050405020304" pitchFamily="18" charset="0"/>
        </a:defRPr>
      </a:lvl2pPr>
      <a:lvl3pPr algn="l" rtl="0" eaLnBrk="0" fontAlgn="base" hangingPunct="0">
        <a:spcBef>
          <a:spcPct val="0"/>
        </a:spcBef>
        <a:spcAft>
          <a:spcPct val="0"/>
        </a:spcAft>
        <a:defRPr kumimoji="1" sz="4400">
          <a:solidFill>
            <a:schemeClr val="tx2"/>
          </a:solidFill>
          <a:latin typeface="Times New Roman" panose="02020603050405020304" pitchFamily="18" charset="0"/>
        </a:defRPr>
      </a:lvl3pPr>
      <a:lvl4pPr algn="l" rtl="0" eaLnBrk="0" fontAlgn="base" hangingPunct="0">
        <a:spcBef>
          <a:spcPct val="0"/>
        </a:spcBef>
        <a:spcAft>
          <a:spcPct val="0"/>
        </a:spcAft>
        <a:defRPr kumimoji="1" sz="4400">
          <a:solidFill>
            <a:schemeClr val="tx2"/>
          </a:solidFill>
          <a:latin typeface="Times New Roman" panose="02020603050405020304" pitchFamily="18" charset="0"/>
        </a:defRPr>
      </a:lvl4pPr>
      <a:lvl5pPr algn="l" rtl="0" eaLnBrk="0" fontAlgn="base" hangingPunct="0">
        <a:spcBef>
          <a:spcPct val="0"/>
        </a:spcBef>
        <a:spcAft>
          <a:spcPct val="0"/>
        </a:spcAft>
        <a:defRPr kumimoji="1" sz="4400">
          <a:solidFill>
            <a:schemeClr val="tx2"/>
          </a:solidFill>
          <a:latin typeface="Times New Roman" panose="02020603050405020304" pitchFamily="18" charset="0"/>
        </a:defRPr>
      </a:lvl5pPr>
      <a:lvl6pPr marL="457200" algn="l" rtl="0" eaLnBrk="0" fontAlgn="base" hangingPunct="0">
        <a:spcBef>
          <a:spcPct val="0"/>
        </a:spcBef>
        <a:spcAft>
          <a:spcPct val="0"/>
        </a:spcAft>
        <a:defRPr kumimoji="1" sz="4400">
          <a:solidFill>
            <a:schemeClr val="tx2"/>
          </a:solidFill>
          <a:latin typeface="Times New Roman" panose="02020603050405020304" pitchFamily="18" charset="0"/>
        </a:defRPr>
      </a:lvl6pPr>
      <a:lvl7pPr marL="914400" algn="l" rtl="0" eaLnBrk="0" fontAlgn="base" hangingPunct="0">
        <a:spcBef>
          <a:spcPct val="0"/>
        </a:spcBef>
        <a:spcAft>
          <a:spcPct val="0"/>
        </a:spcAft>
        <a:defRPr kumimoji="1" sz="4400">
          <a:solidFill>
            <a:schemeClr val="tx2"/>
          </a:solidFill>
          <a:latin typeface="Times New Roman" panose="02020603050405020304" pitchFamily="18" charset="0"/>
        </a:defRPr>
      </a:lvl7pPr>
      <a:lvl8pPr marL="1371600" algn="l" rtl="0" eaLnBrk="0" fontAlgn="base" hangingPunct="0">
        <a:spcBef>
          <a:spcPct val="0"/>
        </a:spcBef>
        <a:spcAft>
          <a:spcPct val="0"/>
        </a:spcAft>
        <a:defRPr kumimoji="1" sz="4400">
          <a:solidFill>
            <a:schemeClr val="tx2"/>
          </a:solidFill>
          <a:latin typeface="Times New Roman" panose="02020603050405020304" pitchFamily="18" charset="0"/>
        </a:defRPr>
      </a:lvl8pPr>
      <a:lvl9pPr marL="1828800" algn="l" rtl="0" eaLnBrk="0" fontAlgn="base" hangingPunct="0">
        <a:spcBef>
          <a:spcPct val="0"/>
        </a:spcBef>
        <a:spcAft>
          <a:spcPct val="0"/>
        </a:spcAft>
        <a:defRPr kumimoji="1"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lr>
          <a:schemeClr val="bg2"/>
        </a:buClr>
        <a:buFont typeface="Monotype Sorts" pitchFamily="2" charset="2"/>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50000"/>
        <a:buFont typeface="Monotype Sorts" pitchFamily="2" charset="2"/>
        <a:buChar char="l"/>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a:extLst>
              <a:ext uri="{FF2B5EF4-FFF2-40B4-BE49-F238E27FC236}">
                <a16:creationId xmlns:a16="http://schemas.microsoft.com/office/drawing/2014/main" id="{72D01878-6019-1E5E-442E-D0DB49C237A1}"/>
              </a:ext>
            </a:extLst>
          </p:cNvPr>
          <p:cNvPicPr>
            <a:picLocks noChangeAspect="1" noChangeArrowheads="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plit orient="vert" dir="in"/>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a:extLst>
              <a:ext uri="{FF2B5EF4-FFF2-40B4-BE49-F238E27FC236}">
                <a16:creationId xmlns:a16="http://schemas.microsoft.com/office/drawing/2014/main" id="{827EB724-18BC-3C99-6C42-41123E528D53}"/>
              </a:ext>
            </a:extLst>
          </p:cNvPr>
          <p:cNvPicPr>
            <a:picLocks noChangeAspect="1" noChangeArrowheads="1"/>
          </p:cNvPicPr>
          <p:nvPr/>
        </p:nvPicPr>
        <p:blipFill>
          <a:blip r:embed="rId2">
            <a:lum bright="18000" contrast="18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7652" name="Text Box 4">
            <a:extLst>
              <a:ext uri="{FF2B5EF4-FFF2-40B4-BE49-F238E27FC236}">
                <a16:creationId xmlns:a16="http://schemas.microsoft.com/office/drawing/2014/main" id="{F2F62C3C-A3A3-B2F1-1660-E9166E096BD8}"/>
              </a:ext>
            </a:extLst>
          </p:cNvPr>
          <p:cNvSpPr txBox="1">
            <a:spLocks noChangeArrowheads="1"/>
          </p:cNvSpPr>
          <p:nvPr/>
        </p:nvSpPr>
        <p:spPr bwMode="auto">
          <a:xfrm>
            <a:off x="1295400" y="-20638"/>
            <a:ext cx="7137400" cy="1708151"/>
          </a:xfrm>
          <a:prstGeom prst="rect">
            <a:avLst/>
          </a:prstGeom>
          <a:noFill/>
          <a:ln>
            <a:noFill/>
          </a:ln>
          <a:effectLst>
            <a:outerShdw dist="7184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pt-BR" altLang="pt-BR" sz="10600">
                <a:solidFill>
                  <a:srgbClr val="FFCC00"/>
                </a:solidFill>
              </a:rPr>
              <a:t>IMERSÃO</a:t>
            </a:r>
          </a:p>
        </p:txBody>
      </p:sp>
    </p:spTree>
  </p:cSld>
  <p:clrMapOvr>
    <a:masterClrMapping/>
  </p:clrMapOvr>
  <p:transition>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a:extLst>
              <a:ext uri="{FF2B5EF4-FFF2-40B4-BE49-F238E27FC236}">
                <a16:creationId xmlns:a16="http://schemas.microsoft.com/office/drawing/2014/main" id="{92D8C2C4-5030-0E75-7751-7BD21E4E648C}"/>
              </a:ext>
            </a:extLst>
          </p:cNvPr>
          <p:cNvPicPr>
            <a:picLocks noChangeAspect="1" noChangeArrowheads="1"/>
          </p:cNvPicPr>
          <p:nvPr/>
        </p:nvPicPr>
        <p:blipFill>
          <a:blip r:embed="rId2">
            <a:lum bright="6000" contrast="24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4820" name="Text Box 4">
            <a:extLst>
              <a:ext uri="{FF2B5EF4-FFF2-40B4-BE49-F238E27FC236}">
                <a16:creationId xmlns:a16="http://schemas.microsoft.com/office/drawing/2014/main" id="{EE143781-5D76-B03E-F799-47F329284B9F}"/>
              </a:ext>
            </a:extLst>
          </p:cNvPr>
          <p:cNvSpPr txBox="1">
            <a:spLocks noChangeArrowheads="1"/>
          </p:cNvSpPr>
          <p:nvPr/>
        </p:nvSpPr>
        <p:spPr bwMode="auto">
          <a:xfrm>
            <a:off x="519113" y="4997450"/>
            <a:ext cx="8243887" cy="1555750"/>
          </a:xfrm>
          <a:prstGeom prst="rect">
            <a:avLst/>
          </a:prstGeom>
          <a:noFill/>
          <a:ln>
            <a:noFill/>
          </a:ln>
          <a:effectLst>
            <a:outerShdw dist="7184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pt-BR" altLang="pt-BR" sz="9600">
                <a:solidFill>
                  <a:srgbClr val="9DDEFF"/>
                </a:solidFill>
              </a:rPr>
              <a:t>NAS ÁGUAS</a:t>
            </a:r>
          </a:p>
        </p:txBody>
      </p:sp>
    </p:spTree>
  </p:cSld>
  <p:clrMapOvr>
    <a:masterClrMapping/>
  </p:clrMapOvr>
  <p:transition>
    <p:split orient="vert" dir="in"/>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5" name="Picture 5">
            <a:extLst>
              <a:ext uri="{FF2B5EF4-FFF2-40B4-BE49-F238E27FC236}">
                <a16:creationId xmlns:a16="http://schemas.microsoft.com/office/drawing/2014/main" id="{F3A600AB-0622-EAAE-F221-3D1D5AC1D6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6564" name="Text Box 4">
            <a:extLst>
              <a:ext uri="{FF2B5EF4-FFF2-40B4-BE49-F238E27FC236}">
                <a16:creationId xmlns:a16="http://schemas.microsoft.com/office/drawing/2014/main" id="{967CCBC3-35E0-423B-C8CB-9ED88E9A7D4C}"/>
              </a:ext>
            </a:extLst>
          </p:cNvPr>
          <p:cNvSpPr txBox="1">
            <a:spLocks noChangeArrowheads="1"/>
          </p:cNvSpPr>
          <p:nvPr/>
        </p:nvSpPr>
        <p:spPr bwMode="auto">
          <a:xfrm>
            <a:off x="4648200" y="150813"/>
            <a:ext cx="4267200" cy="4630737"/>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pt-BR" altLang="pt-BR" sz="5400"/>
              <a:t>“Há um só Senhor, uma só fé, um só batismo.”</a:t>
            </a:r>
            <a:r>
              <a:rPr lang="pt-BR" altLang="pt-BR" sz="4800"/>
              <a:t>         </a:t>
            </a:r>
            <a:r>
              <a:rPr lang="pt-BR" altLang="pt-BR">
                <a:solidFill>
                  <a:srgbClr val="FFCC00"/>
                </a:solidFill>
              </a:rPr>
              <a:t>Efésios 4:5</a:t>
            </a:r>
          </a:p>
        </p:txBody>
      </p:sp>
    </p:spTree>
  </p:cSld>
  <p:clrMapOvr>
    <a:masterClrMapping/>
  </p:clrMapOvr>
  <p:transition>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a:extLst>
              <a:ext uri="{FF2B5EF4-FFF2-40B4-BE49-F238E27FC236}">
                <a16:creationId xmlns:a16="http://schemas.microsoft.com/office/drawing/2014/main" id="{838277F5-81FA-8899-E3F8-F661D9426602}"/>
              </a:ext>
            </a:extLst>
          </p:cNvPr>
          <p:cNvPicPr>
            <a:picLocks noChangeAspect="1" noChangeArrowheads="1"/>
          </p:cNvPicPr>
          <p:nvPr/>
        </p:nvPicPr>
        <p:blipFill>
          <a:blip r:embed="rId2">
            <a:lum bright="6000" contrast="18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plit orient="vert" dir="in"/>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a:extLst>
              <a:ext uri="{FF2B5EF4-FFF2-40B4-BE49-F238E27FC236}">
                <a16:creationId xmlns:a16="http://schemas.microsoft.com/office/drawing/2014/main" id="{200975A4-3556-51B7-4B11-843253CADF75}"/>
              </a:ext>
            </a:extLst>
          </p:cNvPr>
          <p:cNvPicPr>
            <a:picLocks noChangeAspect="1" noChangeArrowheads="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9875" name="Text Box 3">
            <a:extLst>
              <a:ext uri="{FF2B5EF4-FFF2-40B4-BE49-F238E27FC236}">
                <a16:creationId xmlns:a16="http://schemas.microsoft.com/office/drawing/2014/main" id="{8FF869D1-ED0A-4BAB-DAE1-D3E66D9455A6}"/>
              </a:ext>
            </a:extLst>
          </p:cNvPr>
          <p:cNvSpPr txBox="1">
            <a:spLocks noChangeArrowheads="1"/>
          </p:cNvSpPr>
          <p:nvPr/>
        </p:nvSpPr>
        <p:spPr bwMode="auto">
          <a:xfrm>
            <a:off x="19050" y="12700"/>
            <a:ext cx="5619750" cy="173990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l"/>
            <a:r>
              <a:rPr lang="pt-BR" altLang="pt-BR" sz="3600"/>
              <a:t>O QUE JOSÉ E MARIA</a:t>
            </a:r>
          </a:p>
          <a:p>
            <a:pPr algn="l"/>
            <a:r>
              <a:rPr lang="pt-BR" altLang="pt-BR" sz="3600"/>
              <a:t>FIZERAM COM O </a:t>
            </a:r>
          </a:p>
          <a:p>
            <a:pPr algn="l"/>
            <a:r>
              <a:rPr lang="pt-BR" altLang="pt-BR" sz="3600"/>
              <a:t>MENINO JESUS?</a:t>
            </a:r>
          </a:p>
        </p:txBody>
      </p:sp>
    </p:spTree>
  </p:cSld>
  <p:clrMapOvr>
    <a:masterClrMapping/>
  </p:clrMapOvr>
  <p:transition>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6" name="Rectangle 6">
            <a:extLst>
              <a:ext uri="{FF2B5EF4-FFF2-40B4-BE49-F238E27FC236}">
                <a16:creationId xmlns:a16="http://schemas.microsoft.com/office/drawing/2014/main" id="{86E0146B-4DD0-6316-9693-994CDE1A19BF}"/>
              </a:ext>
            </a:extLst>
          </p:cNvPr>
          <p:cNvSpPr>
            <a:spLocks noChangeArrowheads="1"/>
          </p:cNvSpPr>
          <p:nvPr/>
        </p:nvSpPr>
        <p:spPr bwMode="auto">
          <a:xfrm>
            <a:off x="0" y="0"/>
            <a:ext cx="9144000" cy="6858000"/>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pic>
        <p:nvPicPr>
          <p:cNvPr id="76805" name="Picture 5">
            <a:extLst>
              <a:ext uri="{FF2B5EF4-FFF2-40B4-BE49-F238E27FC236}">
                <a16:creationId xmlns:a16="http://schemas.microsoft.com/office/drawing/2014/main" id="{7944C733-57D8-87B3-E1FC-C84D0C83EEEE}"/>
              </a:ext>
            </a:extLst>
          </p:cNvPr>
          <p:cNvPicPr>
            <a:picLocks noChangeAspect="1" noChangeArrowheads="1"/>
          </p:cNvPicPr>
          <p:nvPr/>
        </p:nvPicPr>
        <p:blipFill>
          <a:blip r:embed="rId2">
            <a:lum bright="-6000" contrast="24000"/>
            <a:extLst>
              <a:ext uri="{28A0092B-C50C-407E-A947-70E740481C1C}">
                <a14:useLocalDpi xmlns:a14="http://schemas.microsoft.com/office/drawing/2010/main" val="0"/>
              </a:ext>
            </a:extLst>
          </a:blip>
          <a:srcRect/>
          <a:stretch>
            <a:fillRect/>
          </a:stretch>
        </p:blipFill>
        <p:spPr bwMode="auto">
          <a:xfrm>
            <a:off x="-6350" y="0"/>
            <a:ext cx="4883150" cy="6858000"/>
          </a:xfrm>
          <a:prstGeom prst="rect">
            <a:avLst/>
          </a:prstGeom>
          <a:noFill/>
          <a:extLst>
            <a:ext uri="{909E8E84-426E-40DD-AFC4-6F175D3DCCD1}">
              <a14:hiddenFill xmlns:a14="http://schemas.microsoft.com/office/drawing/2010/main">
                <a:solidFill>
                  <a:srgbClr val="FFFFFF"/>
                </a:solidFill>
              </a14:hiddenFill>
            </a:ext>
          </a:extLst>
        </p:spPr>
      </p:pic>
      <p:sp>
        <p:nvSpPr>
          <p:cNvPr id="76802" name="Text Box 2">
            <a:extLst>
              <a:ext uri="{FF2B5EF4-FFF2-40B4-BE49-F238E27FC236}">
                <a16:creationId xmlns:a16="http://schemas.microsoft.com/office/drawing/2014/main" id="{0988415F-A909-6B72-AE44-3AFDE9A8949C}"/>
              </a:ext>
            </a:extLst>
          </p:cNvPr>
          <p:cNvSpPr txBox="1">
            <a:spLocks noChangeArrowheads="1"/>
          </p:cNvSpPr>
          <p:nvPr/>
        </p:nvSpPr>
        <p:spPr bwMode="auto">
          <a:xfrm>
            <a:off x="4267200" y="2362200"/>
            <a:ext cx="4876800" cy="439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85000"/>
              </a:lnSpc>
              <a:spcBef>
                <a:spcPct val="50000"/>
              </a:spcBef>
            </a:pPr>
            <a:r>
              <a:rPr lang="en-US" altLang="pt-BR" sz="3600"/>
              <a:t>“Passados os dias da purificação deles segundo          a lei de Moíses, levaram-no a Jerusalém para      o </a:t>
            </a:r>
            <a:r>
              <a:rPr lang="en-US" altLang="pt-BR" sz="3600">
                <a:solidFill>
                  <a:srgbClr val="FF3300"/>
                </a:solidFill>
              </a:rPr>
              <a:t>apresentarem     ao Senhor</a:t>
            </a:r>
            <a:r>
              <a:rPr lang="en-US" altLang="pt-BR" sz="3600"/>
              <a:t>”             </a:t>
            </a:r>
            <a:r>
              <a:rPr lang="en-US" altLang="pt-BR" sz="2400">
                <a:solidFill>
                  <a:srgbClr val="FFCC00"/>
                </a:solidFill>
              </a:rPr>
              <a:t>Lucas 2:22</a:t>
            </a:r>
            <a:r>
              <a:rPr lang="en-US" altLang="pt-BR" sz="4000"/>
              <a:t>   </a:t>
            </a:r>
            <a:r>
              <a:rPr lang="en-US" altLang="pt-BR" sz="4400"/>
              <a:t>   </a:t>
            </a:r>
          </a:p>
        </p:txBody>
      </p:sp>
      <p:sp>
        <p:nvSpPr>
          <p:cNvPr id="76804" name="Text Box 4">
            <a:extLst>
              <a:ext uri="{FF2B5EF4-FFF2-40B4-BE49-F238E27FC236}">
                <a16:creationId xmlns:a16="http://schemas.microsoft.com/office/drawing/2014/main" id="{EF9C22AF-F2B5-49F6-4BD5-48C2259D859A}"/>
              </a:ext>
            </a:extLst>
          </p:cNvPr>
          <p:cNvSpPr txBox="1">
            <a:spLocks noChangeArrowheads="1"/>
          </p:cNvSpPr>
          <p:nvPr/>
        </p:nvSpPr>
        <p:spPr bwMode="auto">
          <a:xfrm>
            <a:off x="381000" y="76200"/>
            <a:ext cx="8763000" cy="192087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r>
              <a:rPr lang="en-US" altLang="pt-BR" sz="4000">
                <a:solidFill>
                  <a:srgbClr val="FFCC00"/>
                </a:solidFill>
              </a:rPr>
              <a:t>MARIA </a:t>
            </a:r>
          </a:p>
          <a:p>
            <a:pPr algn="r"/>
            <a:r>
              <a:rPr lang="en-US" altLang="pt-BR" sz="4000">
                <a:solidFill>
                  <a:srgbClr val="FFCC00"/>
                </a:solidFill>
              </a:rPr>
              <a:t>BATIZOU </a:t>
            </a:r>
          </a:p>
          <a:p>
            <a:pPr algn="r"/>
            <a:r>
              <a:rPr lang="en-US" altLang="pt-BR" sz="4000">
                <a:solidFill>
                  <a:srgbClr val="FFCC00"/>
                </a:solidFill>
              </a:rPr>
              <a:t>JESUS?</a:t>
            </a:r>
          </a:p>
        </p:txBody>
      </p:sp>
    </p:spTree>
  </p:cSld>
  <p:clrMapOvr>
    <a:masterClrMapping/>
  </p:clrMapOvr>
  <p:transition>
    <p:split orient="vert" dir="in"/>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9" name="Picture 5">
            <a:extLst>
              <a:ext uri="{FF2B5EF4-FFF2-40B4-BE49-F238E27FC236}">
                <a16:creationId xmlns:a16="http://schemas.microsoft.com/office/drawing/2014/main" id="{CBFE5619-98C5-8571-3133-12EE2FDAD0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7828" name="Text Box 4">
            <a:extLst>
              <a:ext uri="{FF2B5EF4-FFF2-40B4-BE49-F238E27FC236}">
                <a16:creationId xmlns:a16="http://schemas.microsoft.com/office/drawing/2014/main" id="{5382A370-8CD8-EE1F-2938-6F76BC4BFD54}"/>
              </a:ext>
            </a:extLst>
          </p:cNvPr>
          <p:cNvSpPr txBox="1">
            <a:spLocks noChangeArrowheads="1"/>
          </p:cNvSpPr>
          <p:nvPr/>
        </p:nvSpPr>
        <p:spPr bwMode="auto">
          <a:xfrm>
            <a:off x="257175" y="223838"/>
            <a:ext cx="7194550" cy="1189037"/>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pt-BR" altLang="pt-BR" sz="7200">
                <a:solidFill>
                  <a:srgbClr val="FFFFFF"/>
                </a:solidFill>
              </a:rPr>
              <a:t>APRESENTOU</a:t>
            </a:r>
          </a:p>
        </p:txBody>
      </p:sp>
    </p:spTree>
  </p:cSld>
  <p:clrMapOvr>
    <a:masterClrMapping/>
  </p:clrMapOvr>
  <p:transition>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3" name="Picture 13">
            <a:extLst>
              <a:ext uri="{FF2B5EF4-FFF2-40B4-BE49-F238E27FC236}">
                <a16:creationId xmlns:a16="http://schemas.microsoft.com/office/drawing/2014/main" id="{8B0045F2-B695-E2B0-F3DE-EBD70CBE22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130" name="Text Box 10">
            <a:extLst>
              <a:ext uri="{FF2B5EF4-FFF2-40B4-BE49-F238E27FC236}">
                <a16:creationId xmlns:a16="http://schemas.microsoft.com/office/drawing/2014/main" id="{3AB57A15-FECD-9EDE-62B1-EC3D53F65ACD}"/>
              </a:ext>
            </a:extLst>
          </p:cNvPr>
          <p:cNvSpPr txBox="1">
            <a:spLocks noChangeArrowheads="1"/>
          </p:cNvSpPr>
          <p:nvPr/>
        </p:nvSpPr>
        <p:spPr bwMode="auto">
          <a:xfrm>
            <a:off x="142875" y="1557338"/>
            <a:ext cx="5076825" cy="3348037"/>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spcBef>
                <a:spcPct val="50000"/>
              </a:spcBef>
            </a:pPr>
            <a:r>
              <a:rPr lang="en-US" altLang="pt-BR">
                <a:solidFill>
                  <a:srgbClr val="FFFFFF"/>
                </a:solidFill>
              </a:rPr>
              <a:t>“ENTÃO VEIO JESUS DA GALILÉIA TER COM JOÃO, JUNTO DO JORDÃO, PARA SER BATIZADO POR ELE”</a:t>
            </a:r>
            <a:r>
              <a:rPr lang="en-US" altLang="pt-BR" sz="3200">
                <a:solidFill>
                  <a:srgbClr val="FFFFFF"/>
                </a:solidFill>
              </a:rPr>
              <a:t>  </a:t>
            </a:r>
          </a:p>
          <a:p>
            <a:pPr algn="l">
              <a:spcBef>
                <a:spcPct val="50000"/>
              </a:spcBef>
            </a:pPr>
            <a:r>
              <a:rPr lang="en-US" altLang="pt-BR" sz="3200">
                <a:solidFill>
                  <a:srgbClr val="FFFFFF"/>
                </a:solidFill>
              </a:rPr>
              <a:t>             </a:t>
            </a:r>
          </a:p>
          <a:p>
            <a:pPr algn="r">
              <a:lnSpc>
                <a:spcPct val="40000"/>
              </a:lnSpc>
              <a:spcBef>
                <a:spcPct val="50000"/>
              </a:spcBef>
            </a:pPr>
            <a:r>
              <a:rPr lang="en-US" altLang="pt-BR" sz="2400">
                <a:solidFill>
                  <a:srgbClr val="FFFFFF"/>
                </a:solidFill>
              </a:rPr>
              <a:t>Mateus 3:13</a:t>
            </a:r>
            <a:endParaRPr lang="en-US" altLang="pt-BR" sz="3600">
              <a:solidFill>
                <a:srgbClr val="FFFFFF"/>
              </a:solidFill>
            </a:endParaRPr>
          </a:p>
        </p:txBody>
      </p:sp>
      <p:sp>
        <p:nvSpPr>
          <p:cNvPr id="5131" name="Text Box 11">
            <a:extLst>
              <a:ext uri="{FF2B5EF4-FFF2-40B4-BE49-F238E27FC236}">
                <a16:creationId xmlns:a16="http://schemas.microsoft.com/office/drawing/2014/main" id="{450A0223-13CB-5F52-57BD-49FFA8A32D12}"/>
              </a:ext>
            </a:extLst>
          </p:cNvPr>
          <p:cNvSpPr txBox="1">
            <a:spLocks noChangeArrowheads="1"/>
          </p:cNvSpPr>
          <p:nvPr/>
        </p:nvSpPr>
        <p:spPr bwMode="auto">
          <a:xfrm>
            <a:off x="250825" y="260350"/>
            <a:ext cx="5111750" cy="1189038"/>
          </a:xfrm>
          <a:prstGeom prst="rect">
            <a:avLst/>
          </a:prstGeom>
          <a:noFill/>
          <a:ln>
            <a:noFill/>
          </a:ln>
          <a:effectLst>
            <a:outerShdw dist="7184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pt-BR" altLang="pt-BR" sz="7200"/>
              <a:t>EXEMPLO</a:t>
            </a:r>
          </a:p>
        </p:txBody>
      </p:sp>
    </p:spTree>
  </p:cSld>
  <p:clrMapOvr>
    <a:masterClrMapping/>
  </p:clrMapOvr>
  <p:transition>
    <p:split orient="vert" dir="in"/>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50" name="Text Box 14">
            <a:extLst>
              <a:ext uri="{FF2B5EF4-FFF2-40B4-BE49-F238E27FC236}">
                <a16:creationId xmlns:a16="http://schemas.microsoft.com/office/drawing/2014/main" id="{FA96D8FA-7505-7263-901D-5F4BDE560B43}"/>
              </a:ext>
            </a:extLst>
          </p:cNvPr>
          <p:cNvSpPr txBox="1">
            <a:spLocks noChangeArrowheads="1"/>
          </p:cNvSpPr>
          <p:nvPr/>
        </p:nvSpPr>
        <p:spPr bwMode="auto">
          <a:xfrm>
            <a:off x="900113" y="620713"/>
            <a:ext cx="3030537" cy="1555750"/>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pt-BR" altLang="pt-BR" sz="4800"/>
              <a:t>RIO </a:t>
            </a:r>
          </a:p>
          <a:p>
            <a:r>
              <a:rPr lang="pt-BR" altLang="pt-BR" sz="4800"/>
              <a:t>JORDÃO</a:t>
            </a:r>
          </a:p>
        </p:txBody>
      </p:sp>
    </p:spTree>
  </p:cSld>
  <p:clrMapOvr>
    <a:masterClrMapping/>
  </p:clrMapOvr>
  <p:transition>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7699EE7C-FF95-4D4C-3F22-B9A089E3981B}"/>
              </a:ext>
            </a:extLst>
          </p:cNvPr>
          <p:cNvSpPr>
            <a:spLocks noGrp="1" noChangeArrowheads="1"/>
          </p:cNvSpPr>
          <p:nvPr>
            <p:ph type="title"/>
          </p:nvPr>
        </p:nvSpPr>
        <p:spPr/>
        <p:txBody>
          <a:bodyPr/>
          <a:lstStyle/>
          <a:p>
            <a:endParaRPr lang="pt-BR" altLang="pt-BR"/>
          </a:p>
        </p:txBody>
      </p:sp>
      <p:sp>
        <p:nvSpPr>
          <p:cNvPr id="155651" name="Rectangle 3">
            <a:extLst>
              <a:ext uri="{FF2B5EF4-FFF2-40B4-BE49-F238E27FC236}">
                <a16:creationId xmlns:a16="http://schemas.microsoft.com/office/drawing/2014/main" id="{B41239C8-8055-3439-D915-116E23AA1C0C}"/>
              </a:ext>
            </a:extLst>
          </p:cNvPr>
          <p:cNvSpPr>
            <a:spLocks noGrp="1" noChangeArrowheads="1"/>
          </p:cNvSpPr>
          <p:nvPr>
            <p:ph type="body" idx="1"/>
          </p:nvPr>
        </p:nvSpPr>
        <p:spPr/>
        <p:txBody>
          <a:bodyPr/>
          <a:lstStyle/>
          <a:p>
            <a:endParaRPr lang="pt-BR" altLang="pt-BR"/>
          </a:p>
        </p:txBody>
      </p:sp>
      <p:sp>
        <p:nvSpPr>
          <p:cNvPr id="155652" name="Text Box 4">
            <a:extLst>
              <a:ext uri="{FF2B5EF4-FFF2-40B4-BE49-F238E27FC236}">
                <a16:creationId xmlns:a16="http://schemas.microsoft.com/office/drawing/2014/main" id="{30D4D59B-1A58-8920-3E4E-98915AF4C3CA}"/>
              </a:ext>
            </a:extLst>
          </p:cNvPr>
          <p:cNvSpPr txBox="1">
            <a:spLocks noChangeArrowheads="1"/>
          </p:cNvSpPr>
          <p:nvPr/>
        </p:nvSpPr>
        <p:spPr bwMode="auto">
          <a:xfrm>
            <a:off x="5862638" y="620713"/>
            <a:ext cx="3030537" cy="1555750"/>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pt-BR" altLang="pt-BR" sz="4800"/>
              <a:t>RIO </a:t>
            </a:r>
          </a:p>
          <a:p>
            <a:r>
              <a:rPr lang="pt-BR" altLang="pt-BR" sz="4800"/>
              <a:t>JORDÃO</a:t>
            </a:r>
          </a:p>
        </p:txBody>
      </p:sp>
    </p:spTree>
  </p:cSld>
  <p:clrMapOvr>
    <a:masterClrMapping/>
  </p:clrMapOvr>
  <p:transition>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a:extLst>
              <a:ext uri="{FF2B5EF4-FFF2-40B4-BE49-F238E27FC236}">
                <a16:creationId xmlns:a16="http://schemas.microsoft.com/office/drawing/2014/main" id="{9F289391-539A-EC6B-A5FF-98F93394EC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00" t="1312" r="900" b="1459"/>
          <a:stretch>
            <a:fillRect/>
          </a:stretch>
        </p:blipFill>
        <p:spPr bwMode="auto">
          <a:xfrm>
            <a:off x="0" y="0"/>
            <a:ext cx="9144000" cy="690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spTree>
  </p:cSld>
  <p:clrMapOvr>
    <a:masterClrMapping/>
  </p:clrMapOvr>
  <p:transition>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56677" name="Picture 5">
            <a:extLst>
              <a:ext uri="{FF2B5EF4-FFF2-40B4-BE49-F238E27FC236}">
                <a16:creationId xmlns:a16="http://schemas.microsoft.com/office/drawing/2014/main" id="{2C35767B-04BD-A385-54CB-B7F1C66371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25800"/>
            <a:ext cx="5435600" cy="3632200"/>
          </a:xfrm>
          <a:prstGeom prst="rect">
            <a:avLst/>
          </a:prstGeom>
          <a:noFill/>
          <a:extLst>
            <a:ext uri="{909E8E84-426E-40DD-AFC4-6F175D3DCCD1}">
              <a14:hiddenFill xmlns:a14="http://schemas.microsoft.com/office/drawing/2010/main">
                <a:solidFill>
                  <a:srgbClr val="FFFFFF"/>
                </a:solidFill>
              </a14:hiddenFill>
            </a:ext>
          </a:extLst>
        </p:spPr>
      </p:pic>
      <p:pic>
        <p:nvPicPr>
          <p:cNvPr id="156676" name="Picture 4">
            <a:extLst>
              <a:ext uri="{FF2B5EF4-FFF2-40B4-BE49-F238E27FC236}">
                <a16:creationId xmlns:a16="http://schemas.microsoft.com/office/drawing/2014/main" id="{EE7E0B19-98A3-6B21-2960-F2BE1A9544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0"/>
            <a:ext cx="5364162" cy="3584575"/>
          </a:xfrm>
          <a:prstGeom prst="rect">
            <a:avLst/>
          </a:prstGeom>
          <a:noFill/>
          <a:extLst>
            <a:ext uri="{909E8E84-426E-40DD-AFC4-6F175D3DCCD1}">
              <a14:hiddenFill xmlns:a14="http://schemas.microsoft.com/office/drawing/2010/main">
                <a:solidFill>
                  <a:srgbClr val="FFFFFF"/>
                </a:solidFill>
              </a14:hiddenFill>
            </a:ext>
          </a:extLst>
        </p:spPr>
      </p:pic>
      <p:sp>
        <p:nvSpPr>
          <p:cNvPr id="156678" name="Text Box 6">
            <a:extLst>
              <a:ext uri="{FF2B5EF4-FFF2-40B4-BE49-F238E27FC236}">
                <a16:creationId xmlns:a16="http://schemas.microsoft.com/office/drawing/2014/main" id="{8C9B508C-0945-0786-13CD-3C639387AB56}"/>
              </a:ext>
            </a:extLst>
          </p:cNvPr>
          <p:cNvSpPr txBox="1">
            <a:spLocks noChangeArrowheads="1"/>
          </p:cNvSpPr>
          <p:nvPr/>
        </p:nvSpPr>
        <p:spPr bwMode="auto">
          <a:xfrm>
            <a:off x="323850" y="620713"/>
            <a:ext cx="3030538" cy="1555750"/>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pt-BR" altLang="pt-BR" sz="4800"/>
              <a:t>RIO </a:t>
            </a:r>
          </a:p>
          <a:p>
            <a:r>
              <a:rPr lang="pt-BR" altLang="pt-BR" sz="4800"/>
              <a:t>JORDÃO</a:t>
            </a:r>
          </a:p>
        </p:txBody>
      </p:sp>
      <p:pic>
        <p:nvPicPr>
          <p:cNvPr id="156679" name="Picture 7">
            <a:extLst>
              <a:ext uri="{FF2B5EF4-FFF2-40B4-BE49-F238E27FC236}">
                <a16:creationId xmlns:a16="http://schemas.microsoft.com/office/drawing/2014/main" id="{8F4D4819-4A27-B179-A973-D379C834A2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3638" y="3573463"/>
            <a:ext cx="4170362" cy="32845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plit orient="vert"/>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08" name="Text Box 4">
            <a:extLst>
              <a:ext uri="{FF2B5EF4-FFF2-40B4-BE49-F238E27FC236}">
                <a16:creationId xmlns:a16="http://schemas.microsoft.com/office/drawing/2014/main" id="{DC95BD32-CEE8-C59B-5F1E-80FFFAC38444}"/>
              </a:ext>
            </a:extLst>
          </p:cNvPr>
          <p:cNvSpPr txBox="1">
            <a:spLocks noChangeArrowheads="1"/>
          </p:cNvSpPr>
          <p:nvPr/>
        </p:nvSpPr>
        <p:spPr bwMode="auto">
          <a:xfrm>
            <a:off x="533400" y="990600"/>
            <a:ext cx="8305800" cy="4843463"/>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pt-BR" sz="4400"/>
              <a:t>“BATIZADO JESUS, SAIU LOGO DA ÁGUA, E EIS QUE SE LHE ABRIRAM OS CÉUS, E VIU O ESPÍRITO DE DEUS DESCENDO COMO POMBA, VINDO SOBRE ELE.”</a:t>
            </a:r>
            <a:r>
              <a:rPr lang="en-US" altLang="pt-BR" sz="4800"/>
              <a:t> </a:t>
            </a:r>
            <a:r>
              <a:rPr lang="en-US" altLang="pt-BR" sz="2400"/>
              <a:t>MAT.</a:t>
            </a:r>
            <a:r>
              <a:rPr lang="en-US" altLang="pt-BR" sz="3600"/>
              <a:t> </a:t>
            </a:r>
            <a:r>
              <a:rPr lang="en-US" altLang="pt-BR" sz="2400"/>
              <a:t>3:16</a:t>
            </a:r>
            <a:r>
              <a:rPr lang="en-US" altLang="pt-BR" sz="4800"/>
              <a:t> </a:t>
            </a:r>
          </a:p>
        </p:txBody>
      </p:sp>
    </p:spTree>
  </p:cSld>
  <p:clrMapOvr>
    <a:masterClrMapping/>
  </p:clrMapOvr>
  <p:transition>
    <p:split orient="vert" dir="in"/>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1" name="Picture 3">
            <a:extLst>
              <a:ext uri="{FF2B5EF4-FFF2-40B4-BE49-F238E27FC236}">
                <a16:creationId xmlns:a16="http://schemas.microsoft.com/office/drawing/2014/main" id="{A9FC3C9E-3ECD-452D-69BD-A699A05CF9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7175"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9" name="Picture 13">
            <a:extLst>
              <a:ext uri="{FF2B5EF4-FFF2-40B4-BE49-F238E27FC236}">
                <a16:creationId xmlns:a16="http://schemas.microsoft.com/office/drawing/2014/main" id="{F1A93305-BD92-7329-C9D4-7EED61F4BC9C}"/>
              </a:ext>
            </a:extLst>
          </p:cNvPr>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227" name="Text Box 11">
            <a:extLst>
              <a:ext uri="{FF2B5EF4-FFF2-40B4-BE49-F238E27FC236}">
                <a16:creationId xmlns:a16="http://schemas.microsoft.com/office/drawing/2014/main" id="{CED06C0D-D17E-518E-8BF7-508E2EA5A353}"/>
              </a:ext>
            </a:extLst>
          </p:cNvPr>
          <p:cNvSpPr txBox="1">
            <a:spLocks noChangeArrowheads="1"/>
          </p:cNvSpPr>
          <p:nvPr/>
        </p:nvSpPr>
        <p:spPr bwMode="auto">
          <a:xfrm>
            <a:off x="152400" y="3173413"/>
            <a:ext cx="9144000" cy="3455987"/>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r>
              <a:rPr lang="en-US" altLang="pt-BR" sz="5400">
                <a:solidFill>
                  <a:srgbClr val="FFCC00"/>
                </a:solidFill>
              </a:rPr>
              <a:t>“Quem crer </a:t>
            </a:r>
          </a:p>
          <a:p>
            <a:pPr algn="l"/>
            <a:r>
              <a:rPr lang="en-US" altLang="pt-BR" sz="5400">
                <a:solidFill>
                  <a:srgbClr val="FFCC00"/>
                </a:solidFill>
              </a:rPr>
              <a:t>e for batizado </a:t>
            </a:r>
          </a:p>
          <a:p>
            <a:pPr algn="l"/>
            <a:r>
              <a:rPr lang="en-US" altLang="pt-BR" sz="5400">
                <a:solidFill>
                  <a:srgbClr val="FFCC00"/>
                </a:solidFill>
              </a:rPr>
              <a:t>será salvo.”</a:t>
            </a:r>
            <a:r>
              <a:rPr lang="en-US" altLang="pt-BR" sz="4800">
                <a:solidFill>
                  <a:srgbClr val="FFCC00"/>
                </a:solidFill>
              </a:rPr>
              <a:t> </a:t>
            </a:r>
          </a:p>
          <a:p>
            <a:pPr algn="l"/>
            <a:r>
              <a:rPr lang="en-US" altLang="pt-BR" sz="4800">
                <a:solidFill>
                  <a:srgbClr val="FFCC00"/>
                </a:solidFill>
              </a:rPr>
              <a:t>  </a:t>
            </a:r>
          </a:p>
          <a:p>
            <a:pPr algn="l">
              <a:lnSpc>
                <a:spcPct val="30000"/>
              </a:lnSpc>
            </a:pPr>
            <a:r>
              <a:rPr lang="en-US" altLang="pt-BR" sz="3600">
                <a:solidFill>
                  <a:srgbClr val="FF9900"/>
                </a:solidFill>
              </a:rPr>
              <a:t>Marcos 16:16</a:t>
            </a:r>
            <a:endParaRPr lang="en-US" altLang="pt-BR" sz="6000">
              <a:solidFill>
                <a:srgbClr val="FF9900"/>
              </a:solidFill>
            </a:endParaRPr>
          </a:p>
        </p:txBody>
      </p:sp>
      <p:sp>
        <p:nvSpPr>
          <p:cNvPr id="9228" name="Text Box 12">
            <a:extLst>
              <a:ext uri="{FF2B5EF4-FFF2-40B4-BE49-F238E27FC236}">
                <a16:creationId xmlns:a16="http://schemas.microsoft.com/office/drawing/2014/main" id="{18604B84-0E4C-8210-991D-42B377FCBFF3}"/>
              </a:ext>
            </a:extLst>
          </p:cNvPr>
          <p:cNvSpPr txBox="1">
            <a:spLocks noChangeArrowheads="1"/>
          </p:cNvSpPr>
          <p:nvPr/>
        </p:nvSpPr>
        <p:spPr bwMode="auto">
          <a:xfrm>
            <a:off x="152400" y="457200"/>
            <a:ext cx="8305800" cy="21050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r>
              <a:rPr lang="en-US" altLang="pt-BR" sz="6600"/>
              <a:t>QUEM </a:t>
            </a:r>
          </a:p>
          <a:p>
            <a:pPr algn="l"/>
            <a:r>
              <a:rPr lang="en-US" altLang="pt-BR" sz="6600"/>
              <a:t>PODE SER?</a:t>
            </a:r>
            <a:endParaRPr lang="en-US" altLang="pt-BR" sz="6000">
              <a:latin typeface="Comic Sans MS" panose="030F0702030302020204" pitchFamily="66" charset="0"/>
            </a:endParaRPr>
          </a:p>
        </p:txBody>
      </p:sp>
    </p:spTree>
  </p:cSld>
  <p:clrMapOvr>
    <a:masterClrMapping/>
  </p:clrMapOvr>
  <p:transition>
    <p:split orient="vert" dir="in"/>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9941" name="Text Box 5">
            <a:extLst>
              <a:ext uri="{FF2B5EF4-FFF2-40B4-BE49-F238E27FC236}">
                <a16:creationId xmlns:a16="http://schemas.microsoft.com/office/drawing/2014/main" id="{5EAF46BA-72F4-169A-D592-6A8B1BDAFC1E}"/>
              </a:ext>
            </a:extLst>
          </p:cNvPr>
          <p:cNvSpPr txBox="1">
            <a:spLocks noChangeArrowheads="1"/>
          </p:cNvSpPr>
          <p:nvPr/>
        </p:nvSpPr>
        <p:spPr bwMode="auto">
          <a:xfrm>
            <a:off x="298450" y="219075"/>
            <a:ext cx="8616950" cy="82391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pt-BR" altLang="pt-BR" sz="4800"/>
              <a:t>CRER E ARREPENDER-SE</a:t>
            </a:r>
          </a:p>
        </p:txBody>
      </p:sp>
    </p:spTree>
  </p:cSld>
  <p:clrMapOvr>
    <a:masterClrMapping/>
  </p:clrMapOvr>
  <p:transition>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4" name="Picture 6">
            <a:extLst>
              <a:ext uri="{FF2B5EF4-FFF2-40B4-BE49-F238E27FC236}">
                <a16:creationId xmlns:a16="http://schemas.microsoft.com/office/drawing/2014/main" id="{A978A71C-F8F3-B9CE-D883-727A46B84E95}"/>
              </a:ext>
            </a:extLst>
          </p:cNvPr>
          <p:cNvPicPr>
            <a:picLocks noChangeAspect="1" noChangeArrowheads="1"/>
          </p:cNvPicPr>
          <p:nvPr/>
        </p:nvPicPr>
        <p:blipFill>
          <a:blip r:embed="rId2">
            <a:lum contrast="24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2535" name="Text Box 7">
            <a:extLst>
              <a:ext uri="{FF2B5EF4-FFF2-40B4-BE49-F238E27FC236}">
                <a16:creationId xmlns:a16="http://schemas.microsoft.com/office/drawing/2014/main" id="{7C6AB2E8-68B5-E0AB-2C0A-445FC35FD756}"/>
              </a:ext>
            </a:extLst>
          </p:cNvPr>
          <p:cNvSpPr txBox="1">
            <a:spLocks noChangeArrowheads="1"/>
          </p:cNvSpPr>
          <p:nvPr/>
        </p:nvSpPr>
        <p:spPr bwMode="auto">
          <a:xfrm>
            <a:off x="0" y="2133600"/>
            <a:ext cx="9144000" cy="48482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pt-BR" sz="4000"/>
              <a:t>“ARREPENDEI-VOS, E CADA      UM DE VÓS SEJA BATIZADO   EM NOME DE JESUS CRISTO PARA REMISSÃO DOS VOSSOS PECADOS, RECEBEREIS O DOM DO ESPÍRITO SANTO.”      </a:t>
            </a:r>
          </a:p>
          <a:p>
            <a:pPr>
              <a:spcBef>
                <a:spcPct val="50000"/>
              </a:spcBef>
            </a:pPr>
            <a:r>
              <a:rPr lang="en-US" altLang="pt-BR" sz="3200">
                <a:solidFill>
                  <a:srgbClr val="FFCC00"/>
                </a:solidFill>
              </a:rPr>
              <a:t>Atos 2:38</a:t>
            </a:r>
            <a:r>
              <a:rPr lang="en-US" altLang="pt-BR" sz="4800"/>
              <a:t> </a:t>
            </a:r>
          </a:p>
        </p:txBody>
      </p:sp>
    </p:spTree>
  </p:cSld>
  <p:clrMapOvr>
    <a:masterClrMapping/>
  </p:clrMapOvr>
  <p:transition>
    <p:split orient="vert" dir="in"/>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4">
            <a:extLst>
              <a:ext uri="{FF2B5EF4-FFF2-40B4-BE49-F238E27FC236}">
                <a16:creationId xmlns:a16="http://schemas.microsoft.com/office/drawing/2014/main" id="{FBC88DFE-53F1-0A7C-5396-7DCD194C43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9155" name="Text Box 3">
            <a:extLst>
              <a:ext uri="{FF2B5EF4-FFF2-40B4-BE49-F238E27FC236}">
                <a16:creationId xmlns:a16="http://schemas.microsoft.com/office/drawing/2014/main" id="{BF5F83FB-FB98-94F0-8695-D48D7C7ABEA5}"/>
              </a:ext>
            </a:extLst>
          </p:cNvPr>
          <p:cNvSpPr txBox="1">
            <a:spLocks noChangeArrowheads="1"/>
          </p:cNvSpPr>
          <p:nvPr/>
        </p:nvSpPr>
        <p:spPr bwMode="auto">
          <a:xfrm>
            <a:off x="228600" y="228600"/>
            <a:ext cx="5105400" cy="5151438"/>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spcBef>
                <a:spcPct val="50000"/>
              </a:spcBef>
            </a:pPr>
            <a:r>
              <a:rPr lang="en-US" altLang="pt-BR" sz="4000"/>
              <a:t>“PORQUE TODOS QUANTOS FÔSTES BATIZADOS EM CRISTO JÁ VOS REVESTISTES DE CRISTO.”</a:t>
            </a:r>
            <a:r>
              <a:rPr lang="en-US" altLang="pt-BR" sz="4400"/>
              <a:t>  </a:t>
            </a:r>
          </a:p>
          <a:p>
            <a:pPr algn="l">
              <a:spcBef>
                <a:spcPct val="50000"/>
              </a:spcBef>
            </a:pPr>
            <a:r>
              <a:rPr lang="en-US" altLang="pt-BR" sz="3200">
                <a:solidFill>
                  <a:srgbClr val="FFCC00"/>
                </a:solidFill>
              </a:rPr>
              <a:t>GÁL. 3:27</a:t>
            </a:r>
            <a:endParaRPr lang="en-US" altLang="pt-BR" sz="4400">
              <a:solidFill>
                <a:srgbClr val="FFCC00"/>
              </a:solidFill>
            </a:endParaRPr>
          </a:p>
        </p:txBody>
      </p:sp>
    </p:spTree>
  </p:cSld>
  <p:clrMapOvr>
    <a:masterClrMapping/>
  </p:clrMapOvr>
  <p:transition>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a:extLst>
              <a:ext uri="{FF2B5EF4-FFF2-40B4-BE49-F238E27FC236}">
                <a16:creationId xmlns:a16="http://schemas.microsoft.com/office/drawing/2014/main" id="{4280A565-2069-F7AD-B3DC-293902DE2A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plit orient="vert" dir="in"/>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a:extLst>
              <a:ext uri="{FF2B5EF4-FFF2-40B4-BE49-F238E27FC236}">
                <a16:creationId xmlns:a16="http://schemas.microsoft.com/office/drawing/2014/main" id="{B7B80515-9798-6006-0C5A-16B5510A7602}"/>
              </a:ext>
            </a:extLst>
          </p:cNvPr>
          <p:cNvPicPr>
            <a:picLocks noChangeAspect="1" noChangeArrowheads="1"/>
          </p:cNvPicPr>
          <p:nvPr/>
        </p:nvPicPr>
        <p:blipFill>
          <a:blip r:embed="rId2">
            <a:lum bright="-12000" contrast="1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5843" name="Text Box 3">
            <a:extLst>
              <a:ext uri="{FF2B5EF4-FFF2-40B4-BE49-F238E27FC236}">
                <a16:creationId xmlns:a16="http://schemas.microsoft.com/office/drawing/2014/main" id="{05926C04-EDDA-3D77-2E1B-88462D60A987}"/>
              </a:ext>
            </a:extLst>
          </p:cNvPr>
          <p:cNvSpPr txBox="1">
            <a:spLocks noChangeArrowheads="1"/>
          </p:cNvSpPr>
          <p:nvPr/>
        </p:nvSpPr>
        <p:spPr bwMode="auto">
          <a:xfrm>
            <a:off x="228600" y="1219200"/>
            <a:ext cx="8534400" cy="5638800"/>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spcBef>
                <a:spcPct val="50000"/>
              </a:spcBef>
            </a:pPr>
            <a:r>
              <a:rPr lang="en-US" altLang="pt-BR" sz="4000">
                <a:solidFill>
                  <a:srgbClr val="66FF33"/>
                </a:solidFill>
              </a:rPr>
              <a:t>“Seguindo eles caminho fora, chegando a certo lugar onde havia água, disse o eunuco: Eis aqui água; </a:t>
            </a:r>
            <a:r>
              <a:rPr lang="en-US" altLang="pt-BR" sz="4000"/>
              <a:t>que impede que eu seja batizado</a:t>
            </a:r>
            <a:r>
              <a:rPr lang="en-US" altLang="pt-BR" sz="4000">
                <a:solidFill>
                  <a:srgbClr val="66FF33"/>
                </a:solidFill>
              </a:rPr>
              <a:t>? É lícito, se crês de todo o coração. E, respondendo ele, disse: Creio que Jesus Cristo é o Filho de Deus.”</a:t>
            </a:r>
            <a:r>
              <a:rPr lang="en-US" altLang="pt-BR" sz="4400">
                <a:solidFill>
                  <a:srgbClr val="66FF33"/>
                </a:solidFill>
              </a:rPr>
              <a:t> </a:t>
            </a:r>
            <a:r>
              <a:rPr lang="en-US" altLang="pt-BR" sz="3200">
                <a:solidFill>
                  <a:srgbClr val="FFFF99"/>
                </a:solidFill>
              </a:rPr>
              <a:t>At.8:36,37</a:t>
            </a:r>
            <a:endParaRPr lang="en-US" altLang="pt-BR" sz="4800">
              <a:solidFill>
                <a:srgbClr val="FFFF99"/>
              </a:solidFill>
            </a:endParaRPr>
          </a:p>
        </p:txBody>
      </p:sp>
    </p:spTree>
  </p:cSld>
  <p:clrMapOvr>
    <a:masterClrMapping/>
  </p:clrMapOvr>
  <p:transition>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a:extLst>
              <a:ext uri="{FF2B5EF4-FFF2-40B4-BE49-F238E27FC236}">
                <a16:creationId xmlns:a16="http://schemas.microsoft.com/office/drawing/2014/main" id="{36C43EFF-3F1B-AD7C-800B-C6279CBA13B7}"/>
              </a:ext>
            </a:extLst>
          </p:cNvPr>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6867" name="Text Box 3">
            <a:extLst>
              <a:ext uri="{FF2B5EF4-FFF2-40B4-BE49-F238E27FC236}">
                <a16:creationId xmlns:a16="http://schemas.microsoft.com/office/drawing/2014/main" id="{5A0149CA-5B09-DCAD-9DE3-807DA1F64BEA}"/>
              </a:ext>
            </a:extLst>
          </p:cNvPr>
          <p:cNvSpPr txBox="1">
            <a:spLocks noChangeArrowheads="1"/>
          </p:cNvSpPr>
          <p:nvPr/>
        </p:nvSpPr>
        <p:spPr bwMode="auto">
          <a:xfrm>
            <a:off x="4267200" y="304800"/>
            <a:ext cx="4724400" cy="6427788"/>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a:spcBef>
                <a:spcPct val="50000"/>
              </a:spcBef>
            </a:pPr>
            <a:r>
              <a:rPr lang="en-US" altLang="pt-BR" sz="4400">
                <a:solidFill>
                  <a:srgbClr val="66FF33"/>
                </a:solidFill>
              </a:rPr>
              <a:t>“Então, mandou parar o carro, ambos desceram à água, e Filipe batizou o eunuco.”</a:t>
            </a:r>
            <a:r>
              <a:rPr lang="en-US" altLang="pt-BR" sz="5400">
                <a:solidFill>
                  <a:srgbClr val="66FF33"/>
                </a:solidFill>
              </a:rPr>
              <a:t> </a:t>
            </a:r>
          </a:p>
          <a:p>
            <a:pPr algn="r">
              <a:spcBef>
                <a:spcPct val="50000"/>
              </a:spcBef>
            </a:pPr>
            <a:r>
              <a:rPr lang="en-US" altLang="pt-BR" sz="3600">
                <a:solidFill>
                  <a:srgbClr val="FFFF99"/>
                </a:solidFill>
              </a:rPr>
              <a:t>Atos 8: 38</a:t>
            </a:r>
            <a:endParaRPr lang="en-US" altLang="pt-BR" sz="5400">
              <a:solidFill>
                <a:srgbClr val="FFFF99"/>
              </a:solidFill>
            </a:endParaRPr>
          </a:p>
        </p:txBody>
      </p:sp>
    </p:spTree>
  </p:cSld>
  <p:clrMapOvr>
    <a:masterClrMapping/>
  </p:clrMapOvr>
  <p:transition>
    <p:split orient="vert" dir="in"/>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7" name="Picture 9">
            <a:extLst>
              <a:ext uri="{FF2B5EF4-FFF2-40B4-BE49-F238E27FC236}">
                <a16:creationId xmlns:a16="http://schemas.microsoft.com/office/drawing/2014/main" id="{F6848C8A-4D05-3798-A7AF-28C24E3990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plit orient="vert" dir="in"/>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4" name="Picture 4">
            <a:extLst>
              <a:ext uri="{FF2B5EF4-FFF2-40B4-BE49-F238E27FC236}">
                <a16:creationId xmlns:a16="http://schemas.microsoft.com/office/drawing/2014/main" id="{1BCA8ECD-B556-A935-D8FA-D90F295464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1923" name="Text Box 3">
            <a:extLst>
              <a:ext uri="{FF2B5EF4-FFF2-40B4-BE49-F238E27FC236}">
                <a16:creationId xmlns:a16="http://schemas.microsoft.com/office/drawing/2014/main" id="{B026E49E-C9DB-9D44-2191-39F6791B36C3}"/>
              </a:ext>
            </a:extLst>
          </p:cNvPr>
          <p:cNvSpPr txBox="1">
            <a:spLocks noChangeArrowheads="1"/>
          </p:cNvSpPr>
          <p:nvPr/>
        </p:nvSpPr>
        <p:spPr bwMode="auto">
          <a:xfrm>
            <a:off x="611188" y="908050"/>
            <a:ext cx="5657850" cy="131127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pt-BR" altLang="pt-BR" sz="8000">
                <a:solidFill>
                  <a:srgbClr val="FFFFFF"/>
                </a:solidFill>
              </a:rPr>
              <a:t>BATIZOU!</a:t>
            </a:r>
          </a:p>
        </p:txBody>
      </p:sp>
    </p:spTree>
  </p:cSld>
  <p:clrMapOvr>
    <a:masterClrMapping/>
  </p:clrMapOvr>
  <p:transition>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a:extLst>
              <a:ext uri="{FF2B5EF4-FFF2-40B4-BE49-F238E27FC236}">
                <a16:creationId xmlns:a16="http://schemas.microsoft.com/office/drawing/2014/main" id="{7D30D72E-0ABA-3F04-B6BD-43F0DABDBF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extLst>
            <a:ext uri="{909E8E84-426E-40DD-AFC4-6F175D3DCCD1}">
              <a14:hiddenFill xmlns:a14="http://schemas.microsoft.com/office/drawing/2010/main">
                <a:solidFill>
                  <a:srgbClr val="FFFFFF"/>
                </a:solidFill>
              </a14:hiddenFill>
            </a:ext>
          </a:extLst>
        </p:spPr>
      </p:pic>
      <p:sp>
        <p:nvSpPr>
          <p:cNvPr id="8197" name="Text Box 5">
            <a:extLst>
              <a:ext uri="{FF2B5EF4-FFF2-40B4-BE49-F238E27FC236}">
                <a16:creationId xmlns:a16="http://schemas.microsoft.com/office/drawing/2014/main" id="{3A22253D-20EB-494C-FD12-9AC5C37C17D1}"/>
              </a:ext>
            </a:extLst>
          </p:cNvPr>
          <p:cNvSpPr txBox="1">
            <a:spLocks noChangeArrowheads="1"/>
          </p:cNvSpPr>
          <p:nvPr/>
        </p:nvSpPr>
        <p:spPr bwMode="auto">
          <a:xfrm>
            <a:off x="179388" y="333375"/>
            <a:ext cx="6026150" cy="3265488"/>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pt-BR" sz="3600"/>
              <a:t>Batismo:</a:t>
            </a:r>
          </a:p>
          <a:p>
            <a:r>
              <a:rPr lang="en-US" altLang="pt-BR" sz="3600">
                <a:solidFill>
                  <a:srgbClr val="FFFFFF"/>
                </a:solidFill>
              </a:rPr>
              <a:t>Morte, Sepultamento e </a:t>
            </a:r>
          </a:p>
          <a:p>
            <a:r>
              <a:rPr lang="en-US" altLang="pt-BR" sz="3600">
                <a:solidFill>
                  <a:srgbClr val="FFFFFF"/>
                </a:solidFill>
              </a:rPr>
              <a:t>Ressurreição para uma</a:t>
            </a:r>
          </a:p>
          <a:p>
            <a:r>
              <a:rPr lang="en-US" altLang="pt-BR" sz="3600">
                <a:solidFill>
                  <a:srgbClr val="FFFFFF"/>
                </a:solidFill>
              </a:rPr>
              <a:t>NOVA VIDA</a:t>
            </a:r>
          </a:p>
          <a:p>
            <a:endParaRPr lang="en-US" altLang="pt-BR" sz="3600">
              <a:solidFill>
                <a:srgbClr val="FFFFFF"/>
              </a:solidFill>
            </a:endParaRPr>
          </a:p>
          <a:p>
            <a:r>
              <a:rPr lang="en-US" altLang="pt-BR"/>
              <a:t>Romanos 6: 3, 4.</a:t>
            </a:r>
            <a:endParaRPr lang="pt-BR" altLang="pt-BR"/>
          </a:p>
        </p:txBody>
      </p:sp>
    </p:spTree>
  </p:cSld>
  <p:clrMapOvr>
    <a:masterClrMapping/>
  </p:clrMapOvr>
  <p:transition>
    <p:split orient="vert" dir="in"/>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0" name="Picture 6">
            <a:extLst>
              <a:ext uri="{FF2B5EF4-FFF2-40B4-BE49-F238E27FC236}">
                <a16:creationId xmlns:a16="http://schemas.microsoft.com/office/drawing/2014/main" id="{C35BB773-FEC7-DE91-B29B-A61B6D01F8EB}"/>
              </a:ext>
            </a:extLst>
          </p:cNvPr>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extLst>
            <a:ext uri="{909E8E84-426E-40DD-AFC4-6F175D3DCCD1}">
              <a14:hiddenFill xmlns:a14="http://schemas.microsoft.com/office/drawing/2010/main">
                <a:solidFill>
                  <a:srgbClr val="FFFFFF"/>
                </a:solidFill>
              </a14:hiddenFill>
            </a:ext>
          </a:extLst>
        </p:spPr>
      </p:pic>
      <p:sp>
        <p:nvSpPr>
          <p:cNvPr id="41989" name="Text Box 5">
            <a:extLst>
              <a:ext uri="{FF2B5EF4-FFF2-40B4-BE49-F238E27FC236}">
                <a16:creationId xmlns:a16="http://schemas.microsoft.com/office/drawing/2014/main" id="{6B29A24F-03C7-372B-6697-1D6CCDD5BBB9}"/>
              </a:ext>
            </a:extLst>
          </p:cNvPr>
          <p:cNvSpPr txBox="1">
            <a:spLocks noChangeArrowheads="1"/>
          </p:cNvSpPr>
          <p:nvPr/>
        </p:nvSpPr>
        <p:spPr bwMode="auto">
          <a:xfrm>
            <a:off x="533400" y="76200"/>
            <a:ext cx="8610600" cy="668337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pt-BR" sz="3600">
                <a:solidFill>
                  <a:srgbClr val="FFFFCC"/>
                </a:solidFill>
              </a:rPr>
              <a:t>“OU NÃO SABEIS QUE TODOS QUANTOS FOMOS BATIZADOS EM CRISTO JESUS FOMOS BATIZADOS NA SUA MORTE? DE SORTE QUE FOMOS SEPULTADOS COM ELE PELO BATISMO NA MORTE, PARA QUE, COMO CRISTO RESSURGIU DENTRE OS MORTOS, PELA GLÓRIA DO PAI</a:t>
            </a:r>
            <a:r>
              <a:rPr lang="en-US" altLang="pt-BR" sz="3600">
                <a:solidFill>
                  <a:srgbClr val="E5F6FF"/>
                </a:solidFill>
              </a:rPr>
              <a:t>, </a:t>
            </a:r>
            <a:r>
              <a:rPr lang="en-US" altLang="pt-BR" sz="3600">
                <a:solidFill>
                  <a:srgbClr val="FFFF99"/>
                </a:solidFill>
              </a:rPr>
              <a:t>ASSIM ANDEMOS NÓS TAMBÉM EM NOVIDADE DE VIDA</a:t>
            </a:r>
            <a:r>
              <a:rPr lang="en-US" altLang="pt-BR" sz="3600">
                <a:solidFill>
                  <a:srgbClr val="E5F6FF"/>
                </a:solidFill>
              </a:rPr>
              <a:t>.”  </a:t>
            </a:r>
            <a:r>
              <a:rPr lang="en-US" altLang="pt-BR">
                <a:solidFill>
                  <a:srgbClr val="E5F6FF"/>
                </a:solidFill>
              </a:rPr>
              <a:t>ROM.6:3,4</a:t>
            </a:r>
            <a:endParaRPr lang="en-US" altLang="pt-BR" sz="4000">
              <a:solidFill>
                <a:srgbClr val="E5F6FF"/>
              </a:solidFill>
            </a:endParaRPr>
          </a:p>
        </p:txBody>
      </p:sp>
    </p:spTree>
  </p:cSld>
  <p:clrMapOvr>
    <a:masterClrMapping/>
  </p:clrMapOvr>
  <p:transition>
    <p:split orient="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6" name="Picture 4">
            <a:extLst>
              <a:ext uri="{FF2B5EF4-FFF2-40B4-BE49-F238E27FC236}">
                <a16:creationId xmlns:a16="http://schemas.microsoft.com/office/drawing/2014/main" id="{7F2BC34E-4776-24E0-4DBA-5E008E8B0A3E}"/>
              </a:ext>
            </a:extLst>
          </p:cNvPr>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extLst>
            <a:ext uri="{909E8E84-426E-40DD-AFC4-6F175D3DCCD1}">
              <a14:hiddenFill xmlns:a14="http://schemas.microsoft.com/office/drawing/2010/main">
                <a:solidFill>
                  <a:srgbClr val="FFFFFF"/>
                </a:solidFill>
              </a14:hiddenFill>
            </a:ext>
          </a:extLst>
        </p:spPr>
      </p:pic>
      <p:sp>
        <p:nvSpPr>
          <p:cNvPr id="64515" name="Text Box 3">
            <a:extLst>
              <a:ext uri="{FF2B5EF4-FFF2-40B4-BE49-F238E27FC236}">
                <a16:creationId xmlns:a16="http://schemas.microsoft.com/office/drawing/2014/main" id="{869E9873-54F6-9AD7-E22E-A37C4A0AC64D}"/>
              </a:ext>
            </a:extLst>
          </p:cNvPr>
          <p:cNvSpPr txBox="1">
            <a:spLocks noChangeArrowheads="1"/>
          </p:cNvSpPr>
          <p:nvPr/>
        </p:nvSpPr>
        <p:spPr bwMode="auto">
          <a:xfrm>
            <a:off x="685800" y="914400"/>
            <a:ext cx="7620000" cy="4908550"/>
          </a:xfrm>
          <a:prstGeom prst="rect">
            <a:avLst/>
          </a:prstGeom>
          <a:noFill/>
          <a:ln>
            <a:noFill/>
          </a:ln>
          <a:effectLst>
            <a:outerShdw dist="63500" dir="3187806"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pt-BR" sz="4000">
                <a:solidFill>
                  <a:srgbClr val="FFFFCC"/>
                </a:solidFill>
              </a:rPr>
              <a:t>“SEPULTADOS COM ELE, NO BATISMO, NELE TAMBÉM RESSUSCITASTES PELA FÉ NO PODER DE DEUS, QUE O RESSUSCITOU DOS MORTOS.”  </a:t>
            </a:r>
          </a:p>
          <a:p>
            <a:pPr>
              <a:lnSpc>
                <a:spcPct val="40000"/>
              </a:lnSpc>
              <a:spcBef>
                <a:spcPct val="50000"/>
              </a:spcBef>
            </a:pPr>
            <a:r>
              <a:rPr lang="en-US" altLang="pt-BR" sz="4000">
                <a:solidFill>
                  <a:srgbClr val="FFFFCC"/>
                </a:solidFill>
              </a:rPr>
              <a:t>                </a:t>
            </a:r>
            <a:r>
              <a:rPr lang="en-US" altLang="pt-BR" sz="3200">
                <a:solidFill>
                  <a:srgbClr val="E5F6FF"/>
                </a:solidFill>
              </a:rPr>
              <a:t>COLOSSENSES 2:12</a:t>
            </a:r>
            <a:endParaRPr lang="en-US" altLang="pt-BR" sz="4400">
              <a:solidFill>
                <a:srgbClr val="E5F6FF"/>
              </a:solidFill>
            </a:endParaRPr>
          </a:p>
        </p:txBody>
      </p:sp>
    </p:spTree>
  </p:cSld>
  <p:clrMapOvr>
    <a:masterClrMapping/>
  </p:clrMapOvr>
  <p:transition>
    <p:split orient="vert" dir="in"/>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5" name="Picture 7">
            <a:extLst>
              <a:ext uri="{FF2B5EF4-FFF2-40B4-BE49-F238E27FC236}">
                <a16:creationId xmlns:a16="http://schemas.microsoft.com/office/drawing/2014/main" id="{A6193C54-3F37-9335-7257-E1CE8D7F0D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8851" name="Text Box 3">
            <a:extLst>
              <a:ext uri="{FF2B5EF4-FFF2-40B4-BE49-F238E27FC236}">
                <a16:creationId xmlns:a16="http://schemas.microsoft.com/office/drawing/2014/main" id="{45CA91DF-84FC-2B3C-2F73-1A9271CD632B}"/>
              </a:ext>
            </a:extLst>
          </p:cNvPr>
          <p:cNvSpPr txBox="1">
            <a:spLocks noChangeArrowheads="1"/>
          </p:cNvSpPr>
          <p:nvPr/>
        </p:nvSpPr>
        <p:spPr bwMode="auto">
          <a:xfrm>
            <a:off x="539750" y="2781300"/>
            <a:ext cx="5545138" cy="277495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spcBef>
                <a:spcPct val="50000"/>
              </a:spcBef>
            </a:pPr>
            <a:r>
              <a:rPr lang="pt-BR" altLang="pt-BR" sz="3200">
                <a:solidFill>
                  <a:srgbClr val="FFFFFF"/>
                </a:solidFill>
              </a:rPr>
              <a:t>1. ENSINADA</a:t>
            </a:r>
          </a:p>
          <a:p>
            <a:pPr algn="l">
              <a:spcBef>
                <a:spcPct val="50000"/>
              </a:spcBef>
            </a:pPr>
            <a:r>
              <a:rPr lang="pt-BR" altLang="pt-BR" sz="3200">
                <a:solidFill>
                  <a:srgbClr val="FFFFFF"/>
                </a:solidFill>
              </a:rPr>
              <a:t>2. CRER</a:t>
            </a:r>
          </a:p>
          <a:p>
            <a:pPr algn="l">
              <a:spcBef>
                <a:spcPct val="50000"/>
              </a:spcBef>
            </a:pPr>
            <a:r>
              <a:rPr lang="pt-BR" altLang="pt-BR" sz="3200">
                <a:solidFill>
                  <a:srgbClr val="FFFFFF"/>
                </a:solidFill>
              </a:rPr>
              <a:t>3. ARREPENDER-SE</a:t>
            </a:r>
          </a:p>
          <a:p>
            <a:pPr algn="l">
              <a:spcBef>
                <a:spcPct val="50000"/>
              </a:spcBef>
            </a:pPr>
            <a:r>
              <a:rPr lang="pt-BR" altLang="pt-BR" sz="3200">
                <a:solidFill>
                  <a:srgbClr val="FFFFFF"/>
                </a:solidFill>
              </a:rPr>
              <a:t>4. DECISÃO PESSOAL</a:t>
            </a:r>
          </a:p>
        </p:txBody>
      </p:sp>
      <p:sp>
        <p:nvSpPr>
          <p:cNvPr id="78853" name="Text Box 5">
            <a:extLst>
              <a:ext uri="{FF2B5EF4-FFF2-40B4-BE49-F238E27FC236}">
                <a16:creationId xmlns:a16="http://schemas.microsoft.com/office/drawing/2014/main" id="{5AEC6434-19E9-00D3-ABE9-4ADE58280BFC}"/>
              </a:ext>
            </a:extLst>
          </p:cNvPr>
          <p:cNvSpPr txBox="1">
            <a:spLocks noChangeArrowheads="1"/>
          </p:cNvSpPr>
          <p:nvPr/>
        </p:nvSpPr>
        <p:spPr bwMode="auto">
          <a:xfrm>
            <a:off x="254000" y="350838"/>
            <a:ext cx="5973763" cy="131127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r>
              <a:rPr lang="pt-BR" altLang="pt-BR" sz="4000"/>
              <a:t>A PESSOA TEM QUE SER:</a:t>
            </a:r>
          </a:p>
        </p:txBody>
      </p:sp>
    </p:spTree>
  </p:cSld>
  <p:clrMapOvr>
    <a:masterClrMapping/>
  </p:clrMapOvr>
  <p:transition>
    <p:split orient="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7" name="Picture 11">
            <a:extLst>
              <a:ext uri="{FF2B5EF4-FFF2-40B4-BE49-F238E27FC236}">
                <a16:creationId xmlns:a16="http://schemas.microsoft.com/office/drawing/2014/main" id="{D68135CB-1485-6B3C-86F1-17FD331C0B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extLst>
            <a:ext uri="{909E8E84-426E-40DD-AFC4-6F175D3DCCD1}">
              <a14:hiddenFill xmlns:a14="http://schemas.microsoft.com/office/drawing/2010/main">
                <a:solidFill>
                  <a:srgbClr val="FFFFFF"/>
                </a:solidFill>
              </a14:hiddenFill>
            </a:ext>
          </a:extLst>
        </p:spPr>
      </p:pic>
      <p:sp>
        <p:nvSpPr>
          <p:cNvPr id="50182" name="Text Box 6">
            <a:extLst>
              <a:ext uri="{FF2B5EF4-FFF2-40B4-BE49-F238E27FC236}">
                <a16:creationId xmlns:a16="http://schemas.microsoft.com/office/drawing/2014/main" id="{FFC2216E-071E-A7C1-4596-5A4E33056CE5}"/>
              </a:ext>
            </a:extLst>
          </p:cNvPr>
          <p:cNvSpPr txBox="1">
            <a:spLocks noChangeArrowheads="1"/>
          </p:cNvSpPr>
          <p:nvPr/>
        </p:nvSpPr>
        <p:spPr bwMode="auto">
          <a:xfrm>
            <a:off x="323850" y="1773238"/>
            <a:ext cx="5256213" cy="3486150"/>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lnSpc>
                <a:spcPct val="85000"/>
              </a:lnSpc>
              <a:spcBef>
                <a:spcPct val="50000"/>
              </a:spcBef>
            </a:pPr>
            <a:r>
              <a:rPr lang="pt-BR" altLang="pt-BR" sz="3200"/>
              <a:t>“Jesus respondeu: Em verdade, em verdade te digo que se alguém não nascer da água e do Espírito, não pode entrar no reino de Deus.”</a:t>
            </a:r>
          </a:p>
          <a:p>
            <a:pPr algn="l">
              <a:lnSpc>
                <a:spcPct val="85000"/>
              </a:lnSpc>
              <a:spcBef>
                <a:spcPct val="50000"/>
              </a:spcBef>
            </a:pPr>
            <a:r>
              <a:rPr lang="pt-BR" altLang="pt-BR" sz="2400">
                <a:solidFill>
                  <a:srgbClr val="FFFF99"/>
                </a:solidFill>
              </a:rPr>
              <a:t>João 3:5</a:t>
            </a:r>
          </a:p>
        </p:txBody>
      </p:sp>
      <p:sp>
        <p:nvSpPr>
          <p:cNvPr id="50185" name="Text Box 9">
            <a:extLst>
              <a:ext uri="{FF2B5EF4-FFF2-40B4-BE49-F238E27FC236}">
                <a16:creationId xmlns:a16="http://schemas.microsoft.com/office/drawing/2014/main" id="{8E07A79A-6448-8D66-1768-69C6DCA34DBC}"/>
              </a:ext>
            </a:extLst>
          </p:cNvPr>
          <p:cNvSpPr txBox="1">
            <a:spLocks noChangeArrowheads="1"/>
          </p:cNvSpPr>
          <p:nvPr/>
        </p:nvSpPr>
        <p:spPr bwMode="auto">
          <a:xfrm>
            <a:off x="323850" y="260350"/>
            <a:ext cx="5886450" cy="1311275"/>
          </a:xfrm>
          <a:prstGeom prst="rect">
            <a:avLst/>
          </a:prstGeom>
          <a:noFill/>
          <a:ln>
            <a:noFill/>
          </a:ln>
          <a:effectLst>
            <a:outerShdw dist="63500" dir="2212194"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l"/>
            <a:r>
              <a:rPr lang="pt-BR" altLang="pt-BR" sz="4000">
                <a:solidFill>
                  <a:srgbClr val="FFFFFF"/>
                </a:solidFill>
              </a:rPr>
              <a:t>É IMPORTANTE </a:t>
            </a:r>
          </a:p>
          <a:p>
            <a:pPr algn="l"/>
            <a:r>
              <a:rPr lang="pt-BR" altLang="pt-BR" sz="4000">
                <a:solidFill>
                  <a:srgbClr val="FFFFFF"/>
                </a:solidFill>
              </a:rPr>
              <a:t>PARA A SALVAÇÃO?</a:t>
            </a:r>
          </a:p>
        </p:txBody>
      </p:sp>
    </p:spTree>
  </p:cSld>
  <p:clrMapOvr>
    <a:masterClrMapping/>
  </p:clrMapOvr>
  <p:transition>
    <p:split orient="vert" dir="in"/>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8" name="Picture 8">
            <a:extLst>
              <a:ext uri="{FF2B5EF4-FFF2-40B4-BE49-F238E27FC236}">
                <a16:creationId xmlns:a16="http://schemas.microsoft.com/office/drawing/2014/main" id="{9731CF02-AD28-2034-1E70-92ED7D9583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27" name="Text Box 7">
            <a:extLst>
              <a:ext uri="{FF2B5EF4-FFF2-40B4-BE49-F238E27FC236}">
                <a16:creationId xmlns:a16="http://schemas.microsoft.com/office/drawing/2014/main" id="{C5ABA593-5AAC-3402-B85F-27369413CAD4}"/>
              </a:ext>
            </a:extLst>
          </p:cNvPr>
          <p:cNvSpPr txBox="1">
            <a:spLocks noChangeArrowheads="1"/>
          </p:cNvSpPr>
          <p:nvPr/>
        </p:nvSpPr>
        <p:spPr bwMode="auto">
          <a:xfrm>
            <a:off x="1576388" y="152400"/>
            <a:ext cx="7262812" cy="823913"/>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pt-BR" altLang="pt-BR" sz="4800"/>
              <a:t>O QUE DEVO FAZER?</a:t>
            </a:r>
          </a:p>
        </p:txBody>
      </p:sp>
    </p:spTree>
  </p:cSld>
  <p:clrMapOvr>
    <a:masterClrMapping/>
  </p:clrMapOvr>
  <p:transition>
    <p:split orient="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a:extLst>
              <a:ext uri="{FF2B5EF4-FFF2-40B4-BE49-F238E27FC236}">
                <a16:creationId xmlns:a16="http://schemas.microsoft.com/office/drawing/2014/main" id="{94819074-C45D-66EC-74B6-82666EE1F7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5059" name="Text Box 3">
            <a:extLst>
              <a:ext uri="{FF2B5EF4-FFF2-40B4-BE49-F238E27FC236}">
                <a16:creationId xmlns:a16="http://schemas.microsoft.com/office/drawing/2014/main" id="{2969B66F-0EB1-AFCE-FAE1-94EF909576E5}"/>
              </a:ext>
            </a:extLst>
          </p:cNvPr>
          <p:cNvSpPr txBox="1">
            <a:spLocks noChangeArrowheads="1"/>
          </p:cNvSpPr>
          <p:nvPr/>
        </p:nvSpPr>
        <p:spPr bwMode="auto">
          <a:xfrm>
            <a:off x="0" y="4035425"/>
            <a:ext cx="9144000" cy="274637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pt-BR" sz="3600"/>
              <a:t>“E AGORA POR QUE TE DEMORAS? LEVANTA-TE, E BATIZA-TE, E LAVA OS TEUS PECADOS, INVOCANDO O SEU NOME”   </a:t>
            </a:r>
          </a:p>
          <a:p>
            <a:pPr>
              <a:spcBef>
                <a:spcPct val="50000"/>
              </a:spcBef>
            </a:pPr>
            <a:r>
              <a:rPr lang="en-US" altLang="pt-BR" sz="2000">
                <a:solidFill>
                  <a:srgbClr val="FFFF99"/>
                </a:solidFill>
              </a:rPr>
              <a:t>ATOS 22:16</a:t>
            </a:r>
          </a:p>
        </p:txBody>
      </p:sp>
    </p:spTree>
  </p:cSld>
  <p:clrMapOvr>
    <a:masterClrMapping/>
  </p:clrMapOvr>
  <p:transition>
    <p:split orient="vert" dir="in"/>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51" name="Picture 7">
            <a:extLst>
              <a:ext uri="{FF2B5EF4-FFF2-40B4-BE49-F238E27FC236}">
                <a16:creationId xmlns:a16="http://schemas.microsoft.com/office/drawing/2014/main" id="{F5478599-B395-AC7E-C591-2DC8277685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7350" name="Text Box 6">
            <a:extLst>
              <a:ext uri="{FF2B5EF4-FFF2-40B4-BE49-F238E27FC236}">
                <a16:creationId xmlns:a16="http://schemas.microsoft.com/office/drawing/2014/main" id="{A2D1C49C-694B-9655-3627-E96662510E2B}"/>
              </a:ext>
            </a:extLst>
          </p:cNvPr>
          <p:cNvSpPr txBox="1">
            <a:spLocks noChangeArrowheads="1"/>
          </p:cNvSpPr>
          <p:nvPr/>
        </p:nvSpPr>
        <p:spPr bwMode="auto">
          <a:xfrm>
            <a:off x="76200" y="4024313"/>
            <a:ext cx="9144000" cy="2833687"/>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rgbClr val="CCFFFF">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pt-BR" altLang="pt-BR" sz="4400"/>
              <a:t>“Hoje, se ouvirdes a sua voz, não endureçais o vosso coração...”           </a:t>
            </a:r>
          </a:p>
          <a:p>
            <a:pPr>
              <a:spcBef>
                <a:spcPct val="50000"/>
              </a:spcBef>
            </a:pPr>
            <a:r>
              <a:rPr lang="pt-BR" altLang="pt-BR" sz="3200">
                <a:solidFill>
                  <a:srgbClr val="FFFF99"/>
                </a:solidFill>
              </a:rPr>
              <a:t>Hebreus 3:7</a:t>
            </a:r>
            <a:endParaRPr lang="pt-BR" altLang="pt-BR" sz="4400">
              <a:solidFill>
                <a:srgbClr val="FFFF99"/>
              </a:solidFill>
            </a:endParaRPr>
          </a:p>
        </p:txBody>
      </p:sp>
    </p:spTree>
  </p:cSld>
  <p:clrMapOvr>
    <a:masterClrMapping/>
  </p:clrMapOvr>
  <p:transition>
    <p:split orient="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a:extLst>
              <a:ext uri="{FF2B5EF4-FFF2-40B4-BE49-F238E27FC236}">
                <a16:creationId xmlns:a16="http://schemas.microsoft.com/office/drawing/2014/main" id="{861B2772-8DF4-6363-BB23-0E74DE5ADE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plit orient="vert" dir="in"/>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3" name="Picture 5">
            <a:extLst>
              <a:ext uri="{FF2B5EF4-FFF2-40B4-BE49-F238E27FC236}">
                <a16:creationId xmlns:a16="http://schemas.microsoft.com/office/drawing/2014/main" id="{036AB926-32AF-11CE-1B97-CEEC2E3F88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891" name="Text Box 3">
            <a:extLst>
              <a:ext uri="{FF2B5EF4-FFF2-40B4-BE49-F238E27FC236}">
                <a16:creationId xmlns:a16="http://schemas.microsoft.com/office/drawing/2014/main" id="{5B8C45FE-1415-0E06-0E7D-35BB5204593A}"/>
              </a:ext>
            </a:extLst>
          </p:cNvPr>
          <p:cNvSpPr txBox="1">
            <a:spLocks noChangeArrowheads="1"/>
          </p:cNvSpPr>
          <p:nvPr/>
        </p:nvSpPr>
        <p:spPr bwMode="auto">
          <a:xfrm>
            <a:off x="152400" y="908050"/>
            <a:ext cx="8382000" cy="5218113"/>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spcBef>
                <a:spcPct val="50000"/>
              </a:spcBef>
            </a:pPr>
            <a:r>
              <a:rPr lang="en-US" altLang="pt-BR" sz="4800"/>
              <a:t>COMO?</a:t>
            </a:r>
          </a:p>
          <a:p>
            <a:pPr algn="l">
              <a:spcBef>
                <a:spcPct val="50000"/>
              </a:spcBef>
            </a:pPr>
            <a:r>
              <a:rPr lang="en-US" altLang="pt-BR" sz="4800">
                <a:solidFill>
                  <a:srgbClr val="FFFF66"/>
                </a:solidFill>
              </a:rPr>
              <a:t>QUANDO?</a:t>
            </a:r>
          </a:p>
          <a:p>
            <a:pPr algn="l">
              <a:spcBef>
                <a:spcPct val="50000"/>
              </a:spcBef>
            </a:pPr>
            <a:r>
              <a:rPr lang="en-US" altLang="pt-BR" sz="4800">
                <a:solidFill>
                  <a:srgbClr val="FFFF99"/>
                </a:solidFill>
              </a:rPr>
              <a:t>QUEM PODE?</a:t>
            </a:r>
          </a:p>
          <a:p>
            <a:pPr algn="l">
              <a:spcBef>
                <a:spcPct val="50000"/>
              </a:spcBef>
            </a:pPr>
            <a:r>
              <a:rPr lang="en-US" altLang="pt-BR" sz="4800">
                <a:solidFill>
                  <a:srgbClr val="FFFFCC"/>
                </a:solidFill>
              </a:rPr>
              <a:t>DEVO?</a:t>
            </a:r>
          </a:p>
          <a:p>
            <a:pPr algn="l">
              <a:spcBef>
                <a:spcPct val="50000"/>
              </a:spcBef>
            </a:pPr>
            <a:r>
              <a:rPr lang="en-US" altLang="pt-BR" sz="4800">
                <a:solidFill>
                  <a:srgbClr val="FFFFFF"/>
                </a:solidFill>
              </a:rPr>
              <a:t>QUAL A IMPORTÂNCIA?</a:t>
            </a:r>
            <a:endParaRPr lang="en-US" altLang="pt-BR" sz="4400">
              <a:solidFill>
                <a:srgbClr val="FFFFFF"/>
              </a:solidFill>
            </a:endParaRPr>
          </a:p>
        </p:txBody>
      </p:sp>
    </p:spTree>
  </p:cSld>
  <p:clrMapOvr>
    <a:masterClrMapping/>
  </p:clrMapOvr>
  <p:transition>
    <p:split orient="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a:extLst>
              <a:ext uri="{FF2B5EF4-FFF2-40B4-BE49-F238E27FC236}">
                <a16:creationId xmlns:a16="http://schemas.microsoft.com/office/drawing/2014/main" id="{956D235F-AE81-F44D-BBF0-F433AC56E6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00" t="1312" r="900" b="1459"/>
          <a:stretch>
            <a:fillRect/>
          </a:stretch>
        </p:blipFill>
        <p:spPr bwMode="auto">
          <a:xfrm>
            <a:off x="0" y="0"/>
            <a:ext cx="9144000" cy="690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pic>
    </p:spTree>
  </p:cSld>
  <p:clrMapOvr>
    <a:masterClrMapping/>
  </p:clrMapOvr>
  <p:transition>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a:extLst>
              <a:ext uri="{FF2B5EF4-FFF2-40B4-BE49-F238E27FC236}">
                <a16:creationId xmlns:a16="http://schemas.microsoft.com/office/drawing/2014/main" id="{8B78BD67-88DD-DC70-FD62-0271745D9B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9" name="Text Box 3">
            <a:extLst>
              <a:ext uri="{FF2B5EF4-FFF2-40B4-BE49-F238E27FC236}">
                <a16:creationId xmlns:a16="http://schemas.microsoft.com/office/drawing/2014/main" id="{D2F2C1FD-CF0E-1555-FF97-AA6E49AA7517}"/>
              </a:ext>
            </a:extLst>
          </p:cNvPr>
          <p:cNvSpPr txBox="1">
            <a:spLocks noChangeArrowheads="1"/>
          </p:cNvSpPr>
          <p:nvPr/>
        </p:nvSpPr>
        <p:spPr bwMode="auto">
          <a:xfrm>
            <a:off x="179388" y="333375"/>
            <a:ext cx="8686800" cy="762000"/>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spcBef>
                <a:spcPct val="50000"/>
              </a:spcBef>
            </a:pPr>
            <a:r>
              <a:rPr lang="en-US" altLang="pt-BR" sz="4400" b="1">
                <a:solidFill>
                  <a:srgbClr val="FFFFFF"/>
                </a:solidFill>
              </a:rPr>
              <a:t> ÚLTIMAS PALAVRAS</a:t>
            </a:r>
          </a:p>
        </p:txBody>
      </p:sp>
    </p:spTree>
  </p:cSld>
  <p:clrMapOvr>
    <a:masterClrMapping/>
  </p:clrMapOvr>
  <p:transition>
    <p:split orient="vert" dir="in"/>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6" name="Picture 14">
            <a:extLst>
              <a:ext uri="{FF2B5EF4-FFF2-40B4-BE49-F238E27FC236}">
                <a16:creationId xmlns:a16="http://schemas.microsoft.com/office/drawing/2014/main" id="{1067ED74-C76B-F14F-3755-B309A24693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81" name="Text Box 9">
            <a:extLst>
              <a:ext uri="{FF2B5EF4-FFF2-40B4-BE49-F238E27FC236}">
                <a16:creationId xmlns:a16="http://schemas.microsoft.com/office/drawing/2014/main" id="{DA9F0982-AA00-729E-55C1-883C77C240F6}"/>
              </a:ext>
            </a:extLst>
          </p:cNvPr>
          <p:cNvSpPr txBox="1">
            <a:spLocks noChangeArrowheads="1"/>
          </p:cNvSpPr>
          <p:nvPr/>
        </p:nvSpPr>
        <p:spPr bwMode="auto">
          <a:xfrm>
            <a:off x="0" y="0"/>
            <a:ext cx="9144000" cy="684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en-US" altLang="pt-BR" sz="2400">
              <a:solidFill>
                <a:schemeClr val="tx1"/>
              </a:solidFill>
              <a:latin typeface="Comic Sans MS" panose="030F0702030302020204" pitchFamily="66" charset="0"/>
            </a:endParaRPr>
          </a:p>
          <a:p>
            <a:pPr algn="l">
              <a:spcBef>
                <a:spcPct val="50000"/>
              </a:spcBef>
            </a:pPr>
            <a:endParaRPr lang="en-US" altLang="pt-BR" sz="2400">
              <a:solidFill>
                <a:schemeClr val="tx1"/>
              </a:solidFill>
              <a:latin typeface="Comic Sans MS" panose="030F0702030302020204" pitchFamily="66" charset="0"/>
            </a:endParaRPr>
          </a:p>
          <a:p>
            <a:pPr algn="l">
              <a:spcBef>
                <a:spcPct val="50000"/>
              </a:spcBef>
            </a:pPr>
            <a:endParaRPr lang="en-US" altLang="pt-BR" sz="2400">
              <a:solidFill>
                <a:schemeClr val="tx1"/>
              </a:solidFill>
              <a:latin typeface="Comic Sans MS" panose="030F0702030302020204" pitchFamily="66" charset="0"/>
            </a:endParaRPr>
          </a:p>
          <a:p>
            <a:pPr algn="l">
              <a:spcBef>
                <a:spcPct val="50000"/>
              </a:spcBef>
            </a:pPr>
            <a:endParaRPr lang="en-US" altLang="pt-BR" sz="2400">
              <a:solidFill>
                <a:schemeClr val="tx1"/>
              </a:solidFill>
              <a:latin typeface="Comic Sans MS" panose="030F0702030302020204" pitchFamily="66" charset="0"/>
            </a:endParaRPr>
          </a:p>
          <a:p>
            <a:pPr algn="l">
              <a:spcBef>
                <a:spcPct val="50000"/>
              </a:spcBef>
            </a:pPr>
            <a:endParaRPr lang="en-US" altLang="pt-BR" sz="2400">
              <a:solidFill>
                <a:schemeClr val="tx1"/>
              </a:solidFill>
              <a:latin typeface="Comic Sans MS" panose="030F0702030302020204" pitchFamily="66" charset="0"/>
            </a:endParaRPr>
          </a:p>
          <a:p>
            <a:pPr algn="l">
              <a:spcBef>
                <a:spcPct val="50000"/>
              </a:spcBef>
            </a:pPr>
            <a:endParaRPr lang="en-US" altLang="pt-BR" sz="2400">
              <a:solidFill>
                <a:schemeClr val="tx1"/>
              </a:solidFill>
              <a:latin typeface="Comic Sans MS" panose="030F0702030302020204" pitchFamily="66" charset="0"/>
            </a:endParaRPr>
          </a:p>
          <a:p>
            <a:pPr algn="l">
              <a:spcBef>
                <a:spcPct val="50000"/>
              </a:spcBef>
            </a:pPr>
            <a:endParaRPr lang="en-US" altLang="pt-BR" sz="2400">
              <a:solidFill>
                <a:schemeClr val="tx1"/>
              </a:solidFill>
              <a:latin typeface="Comic Sans MS" panose="030F0702030302020204" pitchFamily="66" charset="0"/>
            </a:endParaRPr>
          </a:p>
          <a:p>
            <a:pPr algn="l">
              <a:spcBef>
                <a:spcPct val="50000"/>
              </a:spcBef>
            </a:pPr>
            <a:endParaRPr lang="en-US" altLang="pt-BR" sz="2400">
              <a:solidFill>
                <a:schemeClr val="tx1"/>
              </a:solidFill>
              <a:latin typeface="Comic Sans MS" panose="030F0702030302020204" pitchFamily="66" charset="0"/>
            </a:endParaRPr>
          </a:p>
          <a:p>
            <a:pPr algn="l">
              <a:spcBef>
                <a:spcPct val="50000"/>
              </a:spcBef>
            </a:pPr>
            <a:endParaRPr lang="en-US" altLang="pt-BR" sz="2400">
              <a:solidFill>
                <a:schemeClr val="tx1"/>
              </a:solidFill>
              <a:latin typeface="Comic Sans MS" panose="030F0702030302020204" pitchFamily="66" charset="0"/>
            </a:endParaRPr>
          </a:p>
          <a:p>
            <a:pPr algn="l">
              <a:spcBef>
                <a:spcPct val="50000"/>
              </a:spcBef>
            </a:pPr>
            <a:endParaRPr lang="en-US" altLang="pt-BR" sz="2400">
              <a:solidFill>
                <a:schemeClr val="tx1"/>
              </a:solidFill>
              <a:latin typeface="Comic Sans MS" panose="030F0702030302020204" pitchFamily="66" charset="0"/>
            </a:endParaRPr>
          </a:p>
          <a:p>
            <a:pPr algn="l">
              <a:spcBef>
                <a:spcPct val="50000"/>
              </a:spcBef>
            </a:pPr>
            <a:endParaRPr lang="en-US" altLang="pt-BR" sz="2400">
              <a:solidFill>
                <a:schemeClr val="tx1"/>
              </a:solidFill>
              <a:latin typeface="Comic Sans MS" panose="030F0702030302020204" pitchFamily="66" charset="0"/>
            </a:endParaRPr>
          </a:p>
          <a:p>
            <a:pPr algn="l">
              <a:spcBef>
                <a:spcPct val="50000"/>
              </a:spcBef>
            </a:pPr>
            <a:endParaRPr lang="en-US" altLang="pt-BR" sz="2400">
              <a:solidFill>
                <a:schemeClr val="tx1"/>
              </a:solidFill>
              <a:latin typeface="Comic Sans MS" panose="030F0702030302020204" pitchFamily="66" charset="0"/>
            </a:endParaRPr>
          </a:p>
          <a:p>
            <a:pPr algn="l">
              <a:spcBef>
                <a:spcPct val="50000"/>
              </a:spcBef>
            </a:pPr>
            <a:endParaRPr lang="en-US" altLang="pt-BR" sz="2400">
              <a:solidFill>
                <a:schemeClr val="tx1"/>
              </a:solidFill>
              <a:latin typeface="Comic Sans MS" panose="030F0702030302020204" pitchFamily="66" charset="0"/>
            </a:endParaRPr>
          </a:p>
        </p:txBody>
      </p:sp>
      <p:sp>
        <p:nvSpPr>
          <p:cNvPr id="3084" name="Text Box 12">
            <a:extLst>
              <a:ext uri="{FF2B5EF4-FFF2-40B4-BE49-F238E27FC236}">
                <a16:creationId xmlns:a16="http://schemas.microsoft.com/office/drawing/2014/main" id="{74E0FFB9-9FCA-228E-C895-0BA4E2EE0F25}"/>
              </a:ext>
            </a:extLst>
          </p:cNvPr>
          <p:cNvSpPr txBox="1">
            <a:spLocks noChangeArrowheads="1"/>
          </p:cNvSpPr>
          <p:nvPr/>
        </p:nvSpPr>
        <p:spPr bwMode="auto">
          <a:xfrm>
            <a:off x="323850" y="260350"/>
            <a:ext cx="3960813" cy="5875338"/>
          </a:xfrm>
          <a:prstGeom prst="rect">
            <a:avLst/>
          </a:prstGeom>
          <a:noFill/>
          <a:ln>
            <a:noFill/>
          </a:ln>
          <a:effectLst>
            <a:outerShdw dist="45791" dir="2021404"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spcBef>
                <a:spcPct val="50000"/>
              </a:spcBef>
            </a:pPr>
            <a:r>
              <a:rPr lang="en-US" altLang="pt-BR" sz="3200"/>
              <a:t> </a:t>
            </a:r>
            <a:r>
              <a:rPr lang="en-US" altLang="pt-BR" sz="3200">
                <a:solidFill>
                  <a:srgbClr val="FF9900"/>
                </a:solidFill>
              </a:rPr>
              <a:t>O MANDADO DE JESUS</a:t>
            </a:r>
          </a:p>
          <a:p>
            <a:pPr algn="l">
              <a:spcBef>
                <a:spcPct val="50000"/>
              </a:spcBef>
            </a:pPr>
            <a:r>
              <a:rPr lang="en-US" altLang="pt-BR" sz="2400">
                <a:solidFill>
                  <a:srgbClr val="FFFFFF"/>
                </a:solidFill>
              </a:rPr>
              <a:t>“ PORTANTO, IDE E FAZEI DISCÍPULOS DE TODOS OS POVOS, BATIZANDO-OS EM NOME DO  PAI E DO FILHO E DO ESPÍRITO SANTO, ENSINANDO-OS A GUARDAR TODAS AS COISAS QUE EU VOS TENHO MANDADO.”</a:t>
            </a:r>
            <a:r>
              <a:rPr lang="en-US" altLang="pt-BR"/>
              <a:t>  </a:t>
            </a:r>
          </a:p>
          <a:p>
            <a:pPr algn="r">
              <a:spcBef>
                <a:spcPct val="50000"/>
              </a:spcBef>
            </a:pPr>
            <a:r>
              <a:rPr lang="en-US" altLang="pt-BR" sz="2400"/>
              <a:t>Mateus 28:19,20</a:t>
            </a:r>
            <a:endParaRPr lang="en-US" altLang="pt-BR" sz="4400"/>
          </a:p>
        </p:txBody>
      </p:sp>
    </p:spTree>
  </p:cSld>
  <p:clrMapOvr>
    <a:masterClrMapping/>
  </p:clrMapOvr>
  <p:transition>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5" name="Picture 7">
            <a:extLst>
              <a:ext uri="{FF2B5EF4-FFF2-40B4-BE49-F238E27FC236}">
                <a16:creationId xmlns:a16="http://schemas.microsoft.com/office/drawing/2014/main" id="{0C8E739E-7B08-8214-1428-1A7B5AE633B0}"/>
              </a:ext>
            </a:extLst>
          </p:cNvPr>
          <p:cNvPicPr>
            <a:picLocks noChangeAspect="1" noChangeArrowheads="1"/>
          </p:cNvPicPr>
          <p:nvPr/>
        </p:nvPicPr>
        <p:blipFill>
          <a:blip r:embed="rId2">
            <a:lum contrast="6000"/>
            <a:extLst>
              <a:ext uri="{28A0092B-C50C-407E-A947-70E740481C1C}">
                <a14:useLocalDpi xmlns:a14="http://schemas.microsoft.com/office/drawing/2010/main" val="0"/>
              </a:ext>
            </a:extLst>
          </a:blip>
          <a:srcRect t="7054" b="6639"/>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7414" name="Text Box 6">
            <a:extLst>
              <a:ext uri="{FF2B5EF4-FFF2-40B4-BE49-F238E27FC236}">
                <a16:creationId xmlns:a16="http://schemas.microsoft.com/office/drawing/2014/main" id="{FEAC77E3-0C9D-8F16-F849-9152AB867287}"/>
              </a:ext>
            </a:extLst>
          </p:cNvPr>
          <p:cNvSpPr txBox="1">
            <a:spLocks noChangeArrowheads="1"/>
          </p:cNvSpPr>
          <p:nvPr/>
        </p:nvSpPr>
        <p:spPr bwMode="auto">
          <a:xfrm>
            <a:off x="358775" y="304800"/>
            <a:ext cx="5432425" cy="1311275"/>
          </a:xfrm>
          <a:prstGeom prst="rect">
            <a:avLst/>
          </a:prstGeom>
          <a:noFill/>
          <a:ln>
            <a:noFill/>
          </a:ln>
          <a:effectLst>
            <a:outerShdw dist="7184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pt-BR" altLang="pt-BR" sz="8000">
                <a:solidFill>
                  <a:srgbClr val="CCFFFF"/>
                </a:solidFill>
              </a:rPr>
              <a:t>BATISMO</a:t>
            </a:r>
          </a:p>
        </p:txBody>
      </p:sp>
    </p:spTree>
  </p:cSld>
  <p:clrMapOvr>
    <a:masterClrMapping/>
  </p:clrMapOvr>
  <p:transition>
    <p:split orient="vert" dir="in"/>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7" name="Picture 5">
            <a:extLst>
              <a:ext uri="{FF2B5EF4-FFF2-40B4-BE49-F238E27FC236}">
                <a16:creationId xmlns:a16="http://schemas.microsoft.com/office/drawing/2014/main" id="{99C81EF7-873D-23B8-D48A-A52BB4537A9C}"/>
              </a:ext>
            </a:extLst>
          </p:cNvPr>
          <p:cNvPicPr>
            <a:picLocks noChangeAspect="1" noChangeArrowheads="1"/>
          </p:cNvPicPr>
          <p:nvPr/>
        </p:nvPicPr>
        <p:blipFill>
          <a:blip r:embed="rId2">
            <a:lum bright="-12000" contrast="6000"/>
            <a:extLst>
              <a:ext uri="{28A0092B-C50C-407E-A947-70E740481C1C}">
                <a14:useLocalDpi xmlns:a14="http://schemas.microsoft.com/office/drawing/2010/main" val="0"/>
              </a:ext>
            </a:extLst>
          </a:blip>
          <a:srcRect t="7054" b="6639"/>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8435" name="Text Box 3">
            <a:extLst>
              <a:ext uri="{FF2B5EF4-FFF2-40B4-BE49-F238E27FC236}">
                <a16:creationId xmlns:a16="http://schemas.microsoft.com/office/drawing/2014/main" id="{8A714C72-DC53-898F-D96B-C3167FA6D431}"/>
              </a:ext>
            </a:extLst>
          </p:cNvPr>
          <p:cNvSpPr txBox="1">
            <a:spLocks noChangeArrowheads="1"/>
          </p:cNvSpPr>
          <p:nvPr/>
        </p:nvSpPr>
        <p:spPr bwMode="auto">
          <a:xfrm>
            <a:off x="228600" y="533400"/>
            <a:ext cx="9144000" cy="4510088"/>
          </a:xfrm>
          <a:prstGeom prst="rect">
            <a:avLst/>
          </a:prstGeom>
          <a:noFill/>
          <a:ln>
            <a:noFill/>
          </a:ln>
          <a:effectLst>
            <a:outerShdw dist="71842" dir="2700000" algn="ctr" rotWithShape="0">
              <a:srgbClr val="000000"/>
            </a:outerShdw>
          </a:effectLst>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spcBef>
                <a:spcPct val="50000"/>
              </a:spcBef>
            </a:pPr>
            <a:r>
              <a:rPr lang="en-US" altLang="pt-BR" sz="9600" b="1">
                <a:solidFill>
                  <a:srgbClr val="33CCFF"/>
                </a:solidFill>
                <a:effectLst>
                  <a:outerShdw blurRad="38100" dist="38100" dir="2700000" algn="tl">
                    <a:srgbClr val="C0C0C0"/>
                  </a:outerShdw>
                </a:effectLst>
                <a:latin typeface="Symbol" panose="05050102010706020507" pitchFamily="18" charset="2"/>
              </a:rPr>
              <a:t>baptizw :</a:t>
            </a:r>
            <a:r>
              <a:rPr lang="en-US" altLang="pt-BR" sz="9600" b="1">
                <a:solidFill>
                  <a:schemeClr val="tx1"/>
                </a:solidFill>
                <a:latin typeface="Arial" panose="020B0604020202020204" pitchFamily="34" charset="0"/>
              </a:rPr>
              <a:t> </a:t>
            </a:r>
          </a:p>
          <a:p>
            <a:pPr algn="l">
              <a:spcBef>
                <a:spcPct val="50000"/>
              </a:spcBef>
            </a:pPr>
            <a:r>
              <a:rPr lang="en-US" altLang="pt-BR" sz="6600" b="1">
                <a:solidFill>
                  <a:srgbClr val="9DDEFF"/>
                </a:solidFill>
              </a:rPr>
              <a:t>BAPTIZO</a:t>
            </a:r>
            <a:r>
              <a:rPr lang="en-US" altLang="pt-BR" sz="7200" b="1">
                <a:solidFill>
                  <a:srgbClr val="66CCFF"/>
                </a:solidFill>
              </a:rPr>
              <a:t> </a:t>
            </a:r>
            <a:r>
              <a:rPr lang="en-US" altLang="pt-BR" sz="7200" b="1">
                <a:solidFill>
                  <a:srgbClr val="CCFFFF"/>
                </a:solidFill>
              </a:rPr>
              <a:t>     </a:t>
            </a:r>
          </a:p>
          <a:p>
            <a:pPr algn="l">
              <a:lnSpc>
                <a:spcPct val="80000"/>
              </a:lnSpc>
              <a:spcBef>
                <a:spcPct val="50000"/>
              </a:spcBef>
            </a:pPr>
            <a:r>
              <a:rPr lang="en-US" altLang="pt-BR" sz="6600" b="1">
                <a:solidFill>
                  <a:srgbClr val="CCFFFF"/>
                </a:solidFill>
              </a:rPr>
              <a:t>Mergulhar, imergir</a:t>
            </a:r>
            <a:endParaRPr lang="en-US" altLang="pt-BR" sz="4000">
              <a:solidFill>
                <a:srgbClr val="CCFFFF"/>
              </a:solidFill>
            </a:endParaRPr>
          </a:p>
        </p:txBody>
      </p:sp>
    </p:spTree>
  </p:cSld>
  <p:clrMapOvr>
    <a:masterClrMapping/>
  </p:clrMapOvr>
  <p:transition>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a:extLst>
              <a:ext uri="{FF2B5EF4-FFF2-40B4-BE49-F238E27FC236}">
                <a16:creationId xmlns:a16="http://schemas.microsoft.com/office/drawing/2014/main" id="{A402DAAE-FD2A-99D0-2AF9-61DAB29136B2}"/>
              </a:ext>
            </a:extLst>
          </p:cNvPr>
          <p:cNvPicPr>
            <a:picLocks noChangeAspect="1" noChangeArrowheads="1"/>
          </p:cNvPicPr>
          <p:nvPr/>
        </p:nvPicPr>
        <p:blipFill>
          <a:blip r:embed="rId2">
            <a:lum bright="-12000" contrast="6000"/>
            <a:extLst>
              <a:ext uri="{28A0092B-C50C-407E-A947-70E740481C1C}">
                <a14:useLocalDpi xmlns:a14="http://schemas.microsoft.com/office/drawing/2010/main" val="0"/>
              </a:ext>
            </a:extLst>
          </a:blip>
          <a:srcRect t="7054" b="6639"/>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459" name="Text Box 3">
            <a:extLst>
              <a:ext uri="{FF2B5EF4-FFF2-40B4-BE49-F238E27FC236}">
                <a16:creationId xmlns:a16="http://schemas.microsoft.com/office/drawing/2014/main" id="{1ED2F900-696E-202A-BAF6-F6B99E8A62FB}"/>
              </a:ext>
            </a:extLst>
          </p:cNvPr>
          <p:cNvSpPr txBox="1">
            <a:spLocks noChangeArrowheads="1"/>
          </p:cNvSpPr>
          <p:nvPr/>
        </p:nvSpPr>
        <p:spPr bwMode="auto">
          <a:xfrm>
            <a:off x="381000" y="381000"/>
            <a:ext cx="7391400" cy="5470525"/>
          </a:xfrm>
          <a:prstGeom prst="rect">
            <a:avLst/>
          </a:prstGeom>
          <a:noFill/>
          <a:ln>
            <a:noFill/>
          </a:ln>
          <a:effectLst>
            <a:outerShdw dist="71842" dir="2700000" algn="ctr" rotWithShape="0">
              <a:srgbClr val="000000"/>
            </a:outerShdw>
          </a:effectLst>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lnSpc>
                <a:spcPct val="90000"/>
              </a:lnSpc>
              <a:spcBef>
                <a:spcPct val="50000"/>
              </a:spcBef>
            </a:pPr>
            <a:r>
              <a:rPr lang="en-US" altLang="pt-BR" sz="9600">
                <a:solidFill>
                  <a:srgbClr val="33CCFF"/>
                </a:solidFill>
                <a:latin typeface="Symbol" panose="05050102010706020507" pitchFamily="18" charset="2"/>
              </a:rPr>
              <a:t>Baptw :</a:t>
            </a:r>
            <a:r>
              <a:rPr lang="en-US" altLang="pt-BR" sz="7200" b="1">
                <a:solidFill>
                  <a:schemeClr val="tx1"/>
                </a:solidFill>
                <a:latin typeface="Arial" panose="020B0604020202020204" pitchFamily="34" charset="0"/>
              </a:rPr>
              <a:t>   </a:t>
            </a:r>
          </a:p>
          <a:p>
            <a:pPr algn="l">
              <a:lnSpc>
                <a:spcPct val="90000"/>
              </a:lnSpc>
              <a:spcBef>
                <a:spcPct val="50000"/>
              </a:spcBef>
            </a:pPr>
            <a:r>
              <a:rPr lang="en-US" altLang="pt-BR" sz="7200" b="1">
                <a:solidFill>
                  <a:srgbClr val="9FE6FF"/>
                </a:solidFill>
              </a:rPr>
              <a:t>Bapto =</a:t>
            </a:r>
            <a:r>
              <a:rPr lang="en-US" altLang="pt-BR" sz="7200" b="1"/>
              <a:t> </a:t>
            </a:r>
          </a:p>
          <a:p>
            <a:pPr algn="l">
              <a:lnSpc>
                <a:spcPct val="90000"/>
              </a:lnSpc>
              <a:spcBef>
                <a:spcPct val="50000"/>
              </a:spcBef>
            </a:pPr>
            <a:r>
              <a:rPr lang="en-US" altLang="pt-BR" sz="7200" b="1">
                <a:solidFill>
                  <a:srgbClr val="D9F2FF"/>
                </a:solidFill>
              </a:rPr>
              <a:t>Mergulhar em tinta, tingir</a:t>
            </a:r>
            <a:endParaRPr lang="en-US" altLang="pt-BR" sz="9600">
              <a:solidFill>
                <a:srgbClr val="D9F2FF"/>
              </a:solidFill>
            </a:endParaRPr>
          </a:p>
        </p:txBody>
      </p:sp>
    </p:spTree>
  </p:cSld>
  <p:clrMapOvr>
    <a:masterClrMapping/>
  </p:clrMapOvr>
  <p:transition>
    <p:split orient="vert" dir="in"/>
  </p:transition>
</p:sld>
</file>

<file path=ppt/theme/theme1.xml><?xml version="1.0" encoding="utf-8"?>
<a:theme xmlns:a="http://schemas.openxmlformats.org/drawingml/2006/main" name="Sereno">
  <a:themeElements>
    <a:clrScheme name="">
      <a:dk1>
        <a:srgbClr val="333333"/>
      </a:dk1>
      <a:lt1>
        <a:srgbClr val="A9BDA9"/>
      </a:lt1>
      <a:dk2>
        <a:srgbClr val="004C2B"/>
      </a:dk2>
      <a:lt2>
        <a:srgbClr val="578963"/>
      </a:lt2>
      <a:accent1>
        <a:srgbClr val="FFCCCC"/>
      </a:accent1>
      <a:accent2>
        <a:srgbClr val="B3E1B3"/>
      </a:accent2>
      <a:accent3>
        <a:srgbClr val="D1DBD1"/>
      </a:accent3>
      <a:accent4>
        <a:srgbClr val="2A2A2A"/>
      </a:accent4>
      <a:accent5>
        <a:srgbClr val="FFE2E2"/>
      </a:accent5>
      <a:accent6>
        <a:srgbClr val="A2CCA2"/>
      </a:accent6>
      <a:hlink>
        <a:srgbClr val="BDD7E5"/>
      </a:hlink>
      <a:folHlink>
        <a:srgbClr val="D2AAD2"/>
      </a:folHlink>
    </a:clrScheme>
    <a:fontScheme name="Seren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pt-BR" sz="2800" b="0" i="0" u="none" strike="noStrike" cap="none" normalizeH="0" baseline="0" smtClean="0">
            <a:ln>
              <a:noFill/>
            </a:ln>
            <a:solidFill>
              <a:srgbClr val="FFFF00"/>
            </a:solidFill>
            <a:effectLst/>
            <a:latin typeface="Arial Black" panose="020B0A040201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pt-BR" sz="2800" b="0" i="0" u="none" strike="noStrike" cap="none" normalizeH="0" baseline="0" smtClean="0">
            <a:ln>
              <a:noFill/>
            </a:ln>
            <a:solidFill>
              <a:srgbClr val="FFFF00"/>
            </a:solidFill>
            <a:effectLst/>
            <a:latin typeface="Arial Black" panose="020B0A04020102020204" pitchFamily="34" charset="0"/>
          </a:defRPr>
        </a:defPPr>
      </a:lstStyle>
    </a:lnDef>
  </a:objectDefaults>
  <a:extraClrSchemeLst>
    <a:extraClrScheme>
      <a:clrScheme name="Sereno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o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o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C:\Arquivos de Programas\Microsoft Office\Modelos\Estruturas de apresentação\SERENO.POT</Template>
  <TotalTime>1304</TotalTime>
  <Words>561</Words>
  <Application>Microsoft Office PowerPoint</Application>
  <PresentationFormat>Apresentação na tela (4:3)</PresentationFormat>
  <Paragraphs>92</Paragraphs>
  <Slides>40</Slides>
  <Notes>4</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40</vt:i4>
      </vt:variant>
    </vt:vector>
  </HeadingPairs>
  <TitlesOfParts>
    <vt:vector size="47" baseType="lpstr">
      <vt:lpstr>Comic Sans MS</vt:lpstr>
      <vt:lpstr>Arial Black</vt:lpstr>
      <vt:lpstr>Monotype Sorts</vt:lpstr>
      <vt:lpstr>Times New Roman</vt:lpstr>
      <vt:lpstr>Symbol</vt:lpstr>
      <vt:lpstr>Arial</vt:lpstr>
      <vt:lpstr>Sereno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sem título </dc:title>
  <dc:creator>Ilson Arlei Geisler</dc:creator>
  <cp:lastModifiedBy>Pr. Marcelo Carvalho</cp:lastModifiedBy>
  <cp:revision>73</cp:revision>
  <dcterms:created xsi:type="dcterms:W3CDTF">1998-09-21T22:09:40Z</dcterms:created>
  <dcterms:modified xsi:type="dcterms:W3CDTF">2022-05-19T08:59:33Z</dcterms:modified>
</cp:coreProperties>
</file>