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9" r:id="rId2"/>
    <p:sldId id="260" r:id="rId3"/>
    <p:sldId id="261" r:id="rId4"/>
    <p:sldId id="262" r:id="rId5"/>
    <p:sldId id="264" r:id="rId6"/>
    <p:sldId id="267" r:id="rId7"/>
    <p:sldId id="263" r:id="rId8"/>
    <p:sldId id="268" r:id="rId9"/>
    <p:sldId id="266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9933"/>
    <a:srgbClr val="FF66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1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9E29B0-CF2B-528E-F3AF-8AEE4172E2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1F4D5F7-01A9-8850-7784-B4BECBDF23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680476B-1EC0-3AA1-DDE3-DB4DA33055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401C0CE-7584-DC7E-06D1-91F7271655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8565D0-3CA6-40B9-B9C5-77683C7B2C3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96D80-AC5C-BA88-798D-09E9D4C2C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1E9CCF-F92C-091E-A914-F37C8D64B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28B974-8B03-B572-03C8-386643DF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62B339-AF62-4831-C5D8-37A74AA0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C3A377-CFCB-D423-5D61-AEC58A63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5888D-A3B0-48C0-8A1E-7875159323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894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6DF6B-657B-8CF1-E590-1845AB45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5832A9-9FBF-4579-834C-D14169F35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945EDC-9478-E5BD-BED5-83C7887ED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EF5E35-7AD1-D694-2079-97AA0F99E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9D8E9C-7352-153F-582E-6E90E8F9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DE574-CADA-4244-BD81-C6028D3FA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029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89923FE-63E6-40C5-946E-65A26D7911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8A8F960-C097-1D0B-1C82-64FEBBEB4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276F16-6A9C-1761-3A29-FE25FCE46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B7B690-3D6D-00DF-80BE-EE1430A5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4FA51C-CF45-AB5B-E7D7-A13FF3FA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DD0F4-C48F-4F11-8DEE-9EA7D025FB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996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39C09-6C15-1CF0-068D-0BDE4A64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192B6E-7EBF-3A05-113F-A9ABFAAD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DCBC90-285B-7E5F-E59B-9511D2B9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D85368-1123-EC9E-C1DE-5ED5BB81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7CB5E4-C271-B8EA-E393-FD35B2B0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6FE46-C09D-44E4-86B1-59DBA97AE8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46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3F1A0-90C5-B558-090A-69460A0B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A2E8AB-1607-5818-779D-EB5E5A4A6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6B07B1-35F8-AB48-32DD-5AE76491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235DAF-7B8C-AA9A-DAE6-A5B32406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861F31-8946-F535-45BB-E963FE99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E9838-8121-4781-BEA9-1C6DEFB753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998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1A21-0197-E8BA-EC56-6548C13B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443288-79B8-DEDA-BFA8-C945C6E14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5BA9F2-44C6-C9AE-D9B4-B0E5C2F0D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9533B0-CBF6-CA93-F721-A46547DDB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FB2313-1592-5413-854F-C09B69A3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CB012F4-8781-70E9-F714-111BBF07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638C-0975-4533-8092-93DD58CC7F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740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83509-66A7-BA2A-E277-A1FACD5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2F6532-73E8-461E-E590-5B431944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6F56BA-266A-E195-8A32-A33B7853F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50A8123-B730-38A4-22FC-6C2D06A38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D3071F3-AFC0-C367-FCBE-3A761A8326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16889DB-EECA-F5EA-FBEE-E19CBF47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1925EC-9B1A-EBD1-0F78-9E1E2A52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DD7AD1C-C3BB-E9AA-FA76-021491C5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F3ADE-707F-43C9-B6AB-4437AE47B1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044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E0733-1660-744C-642B-EF8A8A63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61DFB98-F626-F94A-7C44-809001AB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A5C82F-80D2-2BDB-D6B8-192FD4B1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F793311-85FC-7A4B-4FD9-B142FAC2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0394F-872C-44B4-A887-6312555F5E4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103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F987307-AEE0-81F6-6A1E-83E979863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788088B-82D0-CBDC-26EA-4526E108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C144E4-96C7-CFB5-9A52-ED39A05E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9EB7C-A481-4BED-B1DE-5D1F124410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059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451705-D304-3664-3944-64EF1506F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5CA321-3D7C-3B1D-4B84-406FA5693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C65BE4A-E96E-5D3B-C1D8-0052D0CEE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7AB7D6-0EB2-1E19-AF5A-A3D159CF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E777F3-9102-4A78-BE3E-C327688D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C42CB3-769D-DA06-F2AF-4669A5C8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91DE9-7FD4-40AE-8D11-2F075501BE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221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91A0F-8985-C5D5-CE72-65712566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84A156-71E1-F77F-0DD2-8D73BB57E4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C2FA4B-19F8-99C3-F655-EECEF3299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A43985-6867-7121-27B3-AADEAC95B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AA8FA6-2FF8-A52F-8CEE-DA6A23C5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319DC5-4714-BF11-B97B-572635FD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737F0-C869-457F-8A9E-603272EC18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1783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2B5BE1-FB47-3F1E-BEEA-8E6B055D1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D0A584-D4C8-F66D-2A05-45BB76DC0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9C4E22F-EE31-3A10-4DEB-6AD2852310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8AC896-EF17-1736-CC4B-5E7C893980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AAF38C7-7348-1402-5ACD-84EA95B182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14CB43-DA77-42E8-8B65-D21BD2DD162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B00E4589-CD9D-5E77-2019-EEBB560DA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>
            <a:extLst>
              <a:ext uri="{FF2B5EF4-FFF2-40B4-BE49-F238E27FC236}">
                <a16:creationId xmlns:a16="http://schemas.microsoft.com/office/drawing/2014/main" id="{63240F7A-5348-0F94-7B4C-BDF4C31B2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id="{3B177001-E36F-A5AB-F483-C6287E756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3671887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>
                <a:latin typeface="Arial Black" panose="020B0A04020102020204" pitchFamily="34" charset="0"/>
              </a:rPr>
              <a:t> </a:t>
            </a:r>
            <a:r>
              <a:rPr lang="pt-BR" altLang="pt-BR" sz="2400">
                <a:solidFill>
                  <a:srgbClr val="00FFFF"/>
                </a:solidFill>
                <a:latin typeface="Arial Black" panose="020B0A04020102020204" pitchFamily="34" charset="0"/>
              </a:rPr>
              <a:t>APOCALIPSE 12:1,2</a:t>
            </a:r>
            <a:endParaRPr lang="pt-BR" altLang="pt-BR">
              <a:solidFill>
                <a:srgbClr val="CC9900"/>
              </a:solidFill>
              <a:latin typeface="Arial Black" panose="020B0A04020102020204" pitchFamily="34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BEE2EEC-F19E-3D83-31E1-F633095A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3167063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SE REPRESENTA A IGREJA,  DEVE IMITÁ-LA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D6EEF4A0-E438-5096-2190-0C266892B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id="{BF98A4BE-DE2D-3C42-50C4-E23A83522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29088"/>
            <a:ext cx="8458200" cy="272891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FF00"/>
                </a:solidFill>
                <a:latin typeface="Arial Black" panose="020B0A04020102020204" pitchFamily="34" charset="0"/>
              </a:rPr>
              <a:t>“Criou, pois, Deus o homem à sua imagem; à imagem de Deus o criou; homem e mulher os criou.”</a:t>
            </a:r>
            <a:endParaRPr lang="pt-BR" altLang="pt-BR" sz="32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eaLnBrk="0" hangingPunct="0">
              <a:lnSpc>
                <a:spcPct val="40000"/>
              </a:lnSpc>
              <a:spcBef>
                <a:spcPct val="50000"/>
              </a:spcBef>
            </a:pPr>
            <a:r>
              <a:rPr lang="pt-BR" altLang="pt-BR" sz="3200">
                <a:latin typeface="Arial Black" panose="020B0A04020102020204" pitchFamily="34" charset="0"/>
              </a:rPr>
              <a:t> </a:t>
            </a:r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Gênesis 1:27</a:t>
            </a:r>
            <a:endParaRPr lang="pt-BR" altLang="pt-BR" sz="3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A4817EB0-2FA6-32BE-A9A2-1DD45BE9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 Box 3">
            <a:extLst>
              <a:ext uri="{FF2B5EF4-FFF2-40B4-BE49-F238E27FC236}">
                <a16:creationId xmlns:a16="http://schemas.microsoft.com/office/drawing/2014/main" id="{DE28009D-158D-EE19-1214-F764BF534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29088"/>
            <a:ext cx="8458200" cy="1587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3300"/>
                </a:solidFill>
                <a:latin typeface="Arial Black" panose="020B0A04020102020204" pitchFamily="34" charset="0"/>
              </a:rPr>
              <a:t>FIL. 4:7,8.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rgbClr val="FF3300"/>
                </a:solidFill>
                <a:latin typeface="Arial Black" panose="020B0A04020102020204" pitchFamily="34" charset="0"/>
              </a:rPr>
              <a:t> TUDO QUE É PURO, AMAVEL, HONESTO, JUSTO, DE BOA FAMA, NISTO PENSAI.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3660162A-027A-4D67-88C8-86D7EF918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848600" cy="592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846DCE2E-1F19-72A8-891B-55D59A82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795963"/>
            <a:ext cx="6769100" cy="946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PELA CONTEMPLAÇÃO SEREMOS TRANSFORMADOS.  </a:t>
            </a:r>
            <a:r>
              <a:rPr lang="pt-BR" altLang="pt-BR" sz="2400" b="1">
                <a:solidFill>
                  <a:srgbClr val="FFCC00"/>
                </a:solidFill>
              </a:rPr>
              <a:t>II COR. 3:18</a:t>
            </a:r>
            <a:endParaRPr lang="pt-BR" altLang="pt-BR" sz="3600" b="1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8ACDB758-082B-B957-2B83-B14CAF86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410F6514-4C5B-62FC-B608-F34A67086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33375"/>
            <a:ext cx="4106863" cy="42306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I TIMÓTEO 2:9-10</a:t>
            </a:r>
          </a:p>
          <a:p>
            <a:pPr eaLnBrk="0" hangingPunct="0"/>
            <a:r>
              <a:rPr lang="pt-BR" altLang="pt-BR" sz="200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QUE AS MULHERES, EM TRAJE DECENTE, SE VISTAM COM MODÉSTIA E BOM SENSO, NÃO COM OURO OU</a:t>
            </a:r>
          </a:p>
          <a:p>
            <a:pPr eaLnBrk="0" hangingPunct="0"/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 PÉROLAS OU VESTIDOS CAROS, MAS COM BOAS </a:t>
            </a:r>
          </a:p>
          <a:p>
            <a:pPr eaLnBrk="0" hangingPunct="0"/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OBRAS...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6DDC2A12-0564-2A31-450B-10FB16D9C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6CA1295B-C059-468A-E591-6B85898CF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33375"/>
            <a:ext cx="8220075" cy="20415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GEN. 35:2-4.</a:t>
            </a:r>
          </a:p>
          <a:p>
            <a:pPr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DEUS PEDIU PARA JACÓ ELIMINAR </a:t>
            </a:r>
          </a:p>
          <a:p>
            <a:pPr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JÓIAS E DESTRUIR OS ÍDOLOS DE </a:t>
            </a:r>
          </a:p>
          <a:p>
            <a:pPr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SUA CASA. 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>
            <a:extLst>
              <a:ext uri="{FF2B5EF4-FFF2-40B4-BE49-F238E27FC236}">
                <a16:creationId xmlns:a16="http://schemas.microsoft.com/office/drawing/2014/main" id="{AFF0DEE8-0014-A39C-4C52-097F3B4C0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15B7008D-D672-0761-46C8-1CC44FDEF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65175"/>
            <a:ext cx="4695825" cy="393541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O USO DAS JÓIAS ESTÁ ASSOCIADO A IDOLATRIA E AO ESQUECIMENTO DE DEUS. </a:t>
            </a:r>
          </a:p>
          <a:p>
            <a:pPr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OSÉIAS 2:13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>
            <a:extLst>
              <a:ext uri="{FF2B5EF4-FFF2-40B4-BE49-F238E27FC236}">
                <a16:creationId xmlns:a16="http://schemas.microsoft.com/office/drawing/2014/main" id="{468F94FE-FED1-481B-B2AD-61A70DA77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3FCAFC0D-73A3-FF1F-E15C-1810E9E1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700213"/>
            <a:ext cx="4767262" cy="1920875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...MAS DE MIM SE ESQUECEU, DIZ O SENHOR!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OSÉIAS 2:13.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>
            <a:extLst>
              <a:ext uri="{FF2B5EF4-FFF2-40B4-BE49-F238E27FC236}">
                <a16:creationId xmlns:a16="http://schemas.microsoft.com/office/drawing/2014/main" id="{5F3066FE-B347-5404-88DE-638BA757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897BB2B9-AE2A-8F98-91D3-F7BCF781C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4319588" cy="4910138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 Black" panose="020B0A04020102020204" pitchFamily="34" charset="0"/>
              </a:rPr>
              <a:t>A IGREJA FALSA É DESCRITA POR DEUS COMO ESTANDO ADORNADA COM JÓIAS. DEIXOU AQUELE QUE VERDADEIRAMENTE A AMA, JESUS CRISTO.</a:t>
            </a:r>
            <a:r>
              <a:rPr lang="pt-BR" altLang="pt-BR" sz="2800">
                <a:solidFill>
                  <a:srgbClr val="FFCC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APOC 17:1-5.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A985E448-B65E-9D67-895E-4B8836E11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C55C94F7-C46F-FDF4-4136-B9B765B0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14800"/>
            <a:ext cx="7696200" cy="22828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 JESUS NOS APRESENTA A VERDADEIRA BELEZA. ELE NOS COBRE COM AS VESTES DA SALVAÇÃO E NOS CONCEDE AS JÓIAS DA PAZ, DA ALEGRIA, DO PERDÃO, DA LIBERTAÇÃO DA CONDENAÇÃO, DA FELICIDADE INTERIOR. </a:t>
            </a:r>
            <a:r>
              <a:rPr lang="pt-BR" altLang="pt-BR" sz="2000">
                <a:solidFill>
                  <a:schemeClr val="bg1"/>
                </a:solidFill>
                <a:latin typeface="Arial Black" panose="020B0A04020102020204" pitchFamily="34" charset="0"/>
              </a:rPr>
              <a:t>ISAIAS 61:10.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63D16D3-EA68-F81C-9201-4745EB24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5DFE2C48-AAE8-9224-B48E-92378FDBC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8C00C29E-274A-F449-9779-739534589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14800"/>
            <a:ext cx="7696200" cy="1311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EU FAÇO SEMPRE O QUE LHE AGRADA. </a:t>
            </a:r>
            <a:r>
              <a:rPr lang="pt-BR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JOÃO 8:29.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BD79206A-057D-BCF5-042B-1B7501FD5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628CD72E-1254-5130-C986-4B3D9EE85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14800"/>
            <a:ext cx="8991600" cy="216376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pt-BR" altLang="pt-BR" sz="400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3200">
                <a:solidFill>
                  <a:schemeClr val="bg1"/>
                </a:solidFill>
                <a:latin typeface="Arial Black" panose="020B0A04020102020204" pitchFamily="34" charset="0"/>
              </a:rPr>
              <a:t>JOÃO 13:17</a:t>
            </a:r>
          </a:p>
          <a:p>
            <a:pPr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A FELICIDADE VEM DO CONHECIMENTO E DA REALIZAÇÃO </a:t>
            </a:r>
          </a:p>
          <a:p>
            <a:pPr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DA VONTADE DE DEUS.</a:t>
            </a:r>
            <a:endParaRPr lang="pt-BR" altLang="pt-BR" sz="3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1840BED7-92FF-44A5-1046-9A8471730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C07096BE-86AB-D5C7-67A1-BE109E257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79725"/>
            <a:ext cx="6248400" cy="2130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pt-BR" altLang="pt-BR" sz="2800">
                <a:solidFill>
                  <a:srgbClr val="FFFF00"/>
                </a:solidFill>
                <a:latin typeface="Arial Black" panose="020B0A04020102020204" pitchFamily="34" charset="0"/>
              </a:rPr>
              <a:t>SALMOS 40:8</a:t>
            </a:r>
          </a:p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pt-BR" altLang="pt-BR" sz="3600">
                <a:solidFill>
                  <a:srgbClr val="FFFFCC"/>
                </a:solidFill>
                <a:latin typeface="Arial Black" panose="020B0A04020102020204" pitchFamily="34" charset="0"/>
              </a:rPr>
              <a:t>DELEITO-ME EM FAZER A TUA VONTADE, Ó DEUS MEU. </a:t>
            </a:r>
            <a:endParaRPr lang="pt-BR" altLang="pt-BR" sz="32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C8FEC5CB-6FBD-A801-44F0-BF3DC8C2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EB569754-E4A3-8FA6-2E3B-BA381D6C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67691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DEUS NÃO FICA CONTENTE QUANDO USAMOS JÓIAS.  ISAIAS 3:16 E 17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4F10308A-C652-2E64-7058-EB6EAEA9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13325"/>
            <a:ext cx="7632700" cy="137001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rgbClr val="FFCC00"/>
                </a:solidFill>
                <a:latin typeface="Arial Black" panose="020B0A04020102020204" pitchFamily="34" charset="0"/>
              </a:rPr>
              <a:t>MATEUS 5:48</a:t>
            </a:r>
          </a:p>
          <a:p>
            <a:pPr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 NOS DIZ QUE TEMOS QUE VIVER UMA VIDA CRISTÃ PERFEITA.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2F197164-1187-9703-E747-158BBF9AF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50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FF9D3B9D-476C-2063-308B-3A7A95988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5943600" cy="57896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“Acaso não sabeis que o vosso corpo é santuário do Espírito Santo, que está em vós, o qual tendes da parte de Deus, e que não sois de vós mesmos? Porque fostes comprados por preço. Agora, pois, glorificai a Deus no vosso corpo.”                  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I Cor. 6:</a:t>
            </a:r>
            <a:r>
              <a:rPr lang="pt-BR" altLang="pt-BR" sz="360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19,20</a:t>
            </a:r>
            <a:endParaRPr lang="pt-BR" altLang="pt-BR" sz="36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49E609DE-8C13-7E50-42FA-5FCA95A5C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50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>
            <a:extLst>
              <a:ext uri="{FF2B5EF4-FFF2-40B4-BE49-F238E27FC236}">
                <a16:creationId xmlns:a16="http://schemas.microsoft.com/office/drawing/2014/main" id="{92E448F2-405B-315E-57F3-5D0E66C96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60350"/>
            <a:ext cx="4140200" cy="538638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latin typeface="Arial Black" panose="020B0A04020102020204" pitchFamily="34" charset="0"/>
              </a:rPr>
              <a:t>SOU O TEMPLO DO ESPIRITO SANTO E POR ISSO PROCURAREI ANDAR DE ACORDO COM A VONTADE DE JESUS EM TODOS OS APECTOS DE MINHA VIDA. E EM ESPECIAL HOJE DECIDO NÃO USAR JÓIAS. SEGUINDO O EXEMPLO DE JESUS. 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JOÃO 2:6.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53F3A252-A005-BEFB-AA10-31395A9DD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t="1312" r="900" b="1459"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D04B143-3ABF-A112-2761-7BA686A1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15312" b="15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63DFF44E-0A2C-7CB8-8B70-554C34041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8450"/>
            <a:ext cx="7888287" cy="10064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6000">
                <a:solidFill>
                  <a:srgbClr val="FFFF00"/>
                </a:solidFill>
                <a:latin typeface="Arial Black" panose="020B0A04020102020204" pitchFamily="34" charset="0"/>
              </a:rPr>
              <a:t>NORMAS CRISTÃS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1AC40D21-6AC1-8ACE-D3BD-EE5E02A2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1484313"/>
            <a:ext cx="7705725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 Black" panose="020B0A04020102020204" pitchFamily="34" charset="0"/>
              </a:rPr>
              <a:t>COMO DEVE SER A CONDUTA DO CRISTÃO?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>
            <a:extLst>
              <a:ext uri="{FF2B5EF4-FFF2-40B4-BE49-F238E27FC236}">
                <a16:creationId xmlns:a16="http://schemas.microsoft.com/office/drawing/2014/main" id="{5DC74D59-79A5-F907-5626-CBA6F02B5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15312" b="1532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>
            <a:extLst>
              <a:ext uri="{FF2B5EF4-FFF2-40B4-BE49-F238E27FC236}">
                <a16:creationId xmlns:a16="http://schemas.microsoft.com/office/drawing/2014/main" id="{0B9DDC83-7F4C-282D-6B73-8D2764346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76213"/>
            <a:ext cx="3744912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rgbClr val="FF9933"/>
                </a:solidFill>
                <a:latin typeface="Arial Black" panose="020B0A04020102020204" pitchFamily="34" charset="0"/>
              </a:rPr>
              <a:t>COMO DEVE SER SUA APARÊNCIA?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>
            <a:extLst>
              <a:ext uri="{FF2B5EF4-FFF2-40B4-BE49-F238E27FC236}">
                <a16:creationId xmlns:a16="http://schemas.microsoft.com/office/drawing/2014/main" id="{491EAE29-1661-FEF1-5D22-1DB9FB386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45F9116A-6E71-6458-5067-42143535A44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r="15312" b="15323"/>
          <a:stretch>
            <a:fillRect/>
          </a:stretch>
        </p:blipFill>
        <p:spPr>
          <a:xfrm>
            <a:off x="0" y="0"/>
            <a:ext cx="9144000" cy="70215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02BF7AE5-D16C-7CC2-E867-F161EE090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450"/>
            <a:ext cx="72009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rgbClr val="FF9933"/>
                </a:solidFill>
                <a:latin typeface="Arial Black" panose="020B0A04020102020204" pitchFamily="34" charset="0"/>
              </a:rPr>
              <a:t>COMO DEVO ME VESTIR?</a:t>
            </a:r>
            <a:endParaRPr lang="pt-BR" altLang="pt-BR" sz="3600">
              <a:solidFill>
                <a:srgbClr val="FF66CC"/>
              </a:solidFill>
              <a:latin typeface="Arial Black" panose="020B0A04020102020204" pitchFamily="34" charset="0"/>
            </a:endParaRPr>
          </a:p>
        </p:txBody>
      </p:sp>
      <p:sp>
        <p:nvSpPr>
          <p:cNvPr id="14344" name="Text Box 8">
            <a:extLst>
              <a:ext uri="{FF2B5EF4-FFF2-40B4-BE49-F238E27FC236}">
                <a16:creationId xmlns:a16="http://schemas.microsoft.com/office/drawing/2014/main" id="{CE1717BE-8974-00DE-A6D3-A3FB0A603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268413"/>
            <a:ext cx="2987675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000">
                <a:solidFill>
                  <a:schemeClr val="bg1"/>
                </a:solidFill>
                <a:latin typeface="Arial Black" panose="020B0A04020102020204" pitchFamily="34" charset="0"/>
              </a:rPr>
              <a:t>SERÁ QUE ISTO É IMPORTANTE PARA MINHA SALVAÇÃO?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>
            <a:extLst>
              <a:ext uri="{FF2B5EF4-FFF2-40B4-BE49-F238E27FC236}">
                <a16:creationId xmlns:a16="http://schemas.microsoft.com/office/drawing/2014/main" id="{5618E5C0-BB54-D5EB-D5B2-5A28CDCE1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D109ACE1-40DA-9FCB-F8DE-2134B68C6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3240088" cy="3113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CC00"/>
                </a:solidFill>
                <a:latin typeface="Arial Black" panose="020B0A04020102020204" pitchFamily="34" charset="0"/>
              </a:rPr>
              <a:t>MINHA APARÊNCIA DEVE SER ASSIM!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altLang="pt-BR" sz="3600">
                <a:solidFill>
                  <a:srgbClr val="FFCC00"/>
                </a:solidFill>
                <a:latin typeface="Arial Black" panose="020B0A04020102020204" pitchFamily="34" charset="0"/>
              </a:rPr>
              <a:t>OU...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>
            <a:extLst>
              <a:ext uri="{FF2B5EF4-FFF2-40B4-BE49-F238E27FC236}">
                <a16:creationId xmlns:a16="http://schemas.microsoft.com/office/drawing/2014/main" id="{0CEB11CC-B22A-9C33-7073-A1CC2D81A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336B49C1-ABBA-CF35-E055-62D92F1D5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13163"/>
            <a:ext cx="3886200" cy="76200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 Black" panose="020B0A04020102020204" pitchFamily="34" charset="0"/>
              </a:rPr>
              <a:t>... ASSIM!!!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0A437B1A-ED84-CDE3-A0CE-B2ED56AC6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54088"/>
            <a:ext cx="5943600" cy="4572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*</a:t>
            </a:r>
            <a:endParaRPr lang="pt-BR" altLang="pt-BR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182DF6E-CE7E-66F4-4B50-1C5C11A8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FAA44E9B-BE63-E10A-275A-D7D137D5E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33375"/>
            <a:ext cx="8355013" cy="14319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r" eaLnBrk="0" hangingPunct="0"/>
            <a:r>
              <a:rPr lang="pt-BR" altLang="pt-BR" sz="3200">
                <a:solidFill>
                  <a:srgbClr val="FFFF00"/>
                </a:solidFill>
                <a:latin typeface="Arial Black" panose="020B0A04020102020204" pitchFamily="34" charset="0"/>
              </a:rPr>
              <a:t>SOMOS EMBAIXADORES DE CRISTO </a:t>
            </a:r>
          </a:p>
          <a:p>
            <a:pPr algn="r" eaLnBrk="0" hangingPunct="0"/>
            <a:endParaRPr lang="pt-BR" altLang="pt-BR" sz="320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 eaLnBrk="0" hangingPunct="0"/>
            <a:r>
              <a:rPr lang="pt-BR" altLang="pt-BR" sz="2400">
                <a:solidFill>
                  <a:schemeClr val="bg1"/>
                </a:solidFill>
                <a:latin typeface="Arial Black" panose="020B0A04020102020204" pitchFamily="34" charset="0"/>
              </a:rPr>
              <a:t>II COR. 5:20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>
            <a:extLst>
              <a:ext uri="{FF2B5EF4-FFF2-40B4-BE49-F238E27FC236}">
                <a16:creationId xmlns:a16="http://schemas.microsoft.com/office/drawing/2014/main" id="{B4098953-FF58-2804-2D69-424E0EF9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70D40064-8487-5375-9EC7-594C75226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53340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altLang="pt-BR" sz="2800">
                <a:latin typeface="Arial Black" panose="020B0A04020102020204" pitchFamily="34" charset="0"/>
              </a:rPr>
              <a:t> </a:t>
            </a:r>
            <a:endParaRPr lang="pt-BR" altLang="pt-BR" sz="3600">
              <a:solidFill>
                <a:srgbClr val="FFCC00"/>
              </a:solidFill>
              <a:latin typeface="Arial Black" panose="020B0A0402010202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EF852607-78FE-B423-D924-4AC563C0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873125"/>
            <a:ext cx="3203575" cy="320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CC00"/>
                </a:solidFill>
                <a:latin typeface="Arial Black" panose="020B0A04020102020204" pitchFamily="34" charset="0"/>
              </a:rPr>
              <a:t>O CRISTÃO </a:t>
            </a:r>
            <a:r>
              <a:rPr lang="pt-BR" altLang="pt-BR" sz="3200">
                <a:solidFill>
                  <a:srgbClr val="FFCC00"/>
                </a:solidFill>
                <a:latin typeface="Arial Black" panose="020B0A04020102020204" pitchFamily="34" charset="0"/>
              </a:rPr>
              <a:t>VERDADEIRO</a:t>
            </a:r>
            <a:r>
              <a:rPr lang="pt-BR" altLang="pt-BR" sz="3600">
                <a:solidFill>
                  <a:srgbClr val="FFCC00"/>
                </a:solidFill>
                <a:latin typeface="Arial Black" panose="020B0A04020102020204" pitchFamily="34" charset="0"/>
              </a:rPr>
              <a:t> É UM </a:t>
            </a:r>
            <a:r>
              <a:rPr lang="pt-BR" altLang="pt-BR" sz="2400">
                <a:solidFill>
                  <a:srgbClr val="FFCC00"/>
                </a:solidFill>
                <a:latin typeface="Arial Black" panose="020B0A04020102020204" pitchFamily="34" charset="0"/>
              </a:rPr>
              <a:t>REPRESENTANTE </a:t>
            </a:r>
            <a:r>
              <a:rPr lang="pt-BR" altLang="pt-BR" sz="3600">
                <a:solidFill>
                  <a:srgbClr val="FFCC00"/>
                </a:solidFill>
                <a:latin typeface="Arial Black" panose="020B0A04020102020204" pitchFamily="34" charset="0"/>
              </a:rPr>
              <a:t>DA IGREJA DE DEUS.</a:t>
            </a:r>
          </a:p>
        </p:txBody>
      </p:sp>
    </p:spTree>
  </p:cSld>
  <p:clrMapOvr>
    <a:masterClrMapping/>
  </p:clrMapOvr>
  <p:transition>
    <p:split orient="vert" dir="in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452</Words>
  <Application>Microsoft Office PowerPoint</Application>
  <PresentationFormat>Apresentação na tela (4:3)</PresentationFormat>
  <Paragraphs>49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Arial Black</vt:lpstr>
      <vt:lpstr>Times New Roman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Otoniel</dc:creator>
  <cp:lastModifiedBy>Pr. Marcelo Carvalho</cp:lastModifiedBy>
  <cp:revision>21</cp:revision>
  <dcterms:created xsi:type="dcterms:W3CDTF">2002-04-29T20:41:13Z</dcterms:created>
  <dcterms:modified xsi:type="dcterms:W3CDTF">2022-05-19T08:59:09Z</dcterms:modified>
</cp:coreProperties>
</file>