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38"/>
  </p:notesMasterIdLst>
  <p:sldIdLst>
    <p:sldId id="305" r:id="rId2"/>
    <p:sldId id="306" r:id="rId3"/>
    <p:sldId id="256" r:id="rId4"/>
    <p:sldId id="279" r:id="rId5"/>
    <p:sldId id="280" r:id="rId6"/>
    <p:sldId id="281" r:id="rId7"/>
    <p:sldId id="282" r:id="rId8"/>
    <p:sldId id="283" r:id="rId9"/>
    <p:sldId id="284" r:id="rId10"/>
    <p:sldId id="285" r:id="rId11"/>
    <p:sldId id="258" r:id="rId12"/>
    <p:sldId id="259" r:id="rId13"/>
    <p:sldId id="260" r:id="rId14"/>
    <p:sldId id="286" r:id="rId15"/>
    <p:sldId id="287" r:id="rId16"/>
    <p:sldId id="288" r:id="rId17"/>
    <p:sldId id="262" r:id="rId18"/>
    <p:sldId id="289" r:id="rId19"/>
    <p:sldId id="290" r:id="rId20"/>
    <p:sldId id="264" r:id="rId21"/>
    <p:sldId id="265" r:id="rId22"/>
    <p:sldId id="291" r:id="rId23"/>
    <p:sldId id="294" r:id="rId24"/>
    <p:sldId id="268" r:id="rId25"/>
    <p:sldId id="269" r:id="rId26"/>
    <p:sldId id="300" r:id="rId27"/>
    <p:sldId id="301" r:id="rId28"/>
    <p:sldId id="271" r:id="rId29"/>
    <p:sldId id="266" r:id="rId30"/>
    <p:sldId id="267" r:id="rId31"/>
    <p:sldId id="274" r:id="rId32"/>
    <p:sldId id="302" r:id="rId33"/>
    <p:sldId id="295" r:id="rId34"/>
    <p:sldId id="304" r:id="rId35"/>
    <p:sldId id="303" r:id="rId36"/>
    <p:sldId id="299"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Black" panose="020B0A040201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Black" panose="020B0A040201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Black" panose="020B0A040201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Black" panose="020B0A040201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Black" panose="020B0A04020102020204" pitchFamily="34" charset="0"/>
        <a:ea typeface="+mn-ea"/>
        <a:cs typeface="+mn-cs"/>
      </a:defRPr>
    </a:lvl5pPr>
    <a:lvl6pPr marL="2286000" algn="l" defTabSz="914400" rtl="0" eaLnBrk="1" latinLnBrk="0" hangingPunct="1">
      <a:defRPr sz="2400" kern="1200">
        <a:solidFill>
          <a:schemeClr val="tx1"/>
        </a:solidFill>
        <a:latin typeface="Arial Black" panose="020B0A04020102020204" pitchFamily="34" charset="0"/>
        <a:ea typeface="+mn-ea"/>
        <a:cs typeface="+mn-cs"/>
      </a:defRPr>
    </a:lvl6pPr>
    <a:lvl7pPr marL="2743200" algn="l" defTabSz="914400" rtl="0" eaLnBrk="1" latinLnBrk="0" hangingPunct="1">
      <a:defRPr sz="2400" kern="1200">
        <a:solidFill>
          <a:schemeClr val="tx1"/>
        </a:solidFill>
        <a:latin typeface="Arial Black" panose="020B0A04020102020204" pitchFamily="34" charset="0"/>
        <a:ea typeface="+mn-ea"/>
        <a:cs typeface="+mn-cs"/>
      </a:defRPr>
    </a:lvl7pPr>
    <a:lvl8pPr marL="3200400" algn="l" defTabSz="914400" rtl="0" eaLnBrk="1" latinLnBrk="0" hangingPunct="1">
      <a:defRPr sz="2400" kern="1200">
        <a:solidFill>
          <a:schemeClr val="tx1"/>
        </a:solidFill>
        <a:latin typeface="Arial Black" panose="020B0A04020102020204" pitchFamily="34" charset="0"/>
        <a:ea typeface="+mn-ea"/>
        <a:cs typeface="+mn-cs"/>
      </a:defRPr>
    </a:lvl8pPr>
    <a:lvl9pPr marL="3657600" algn="l" defTabSz="914400" rtl="0" eaLnBrk="1" latinLnBrk="0" hangingPunct="1">
      <a:defRPr sz="2400" kern="1200">
        <a:solidFill>
          <a:schemeClr val="tx1"/>
        </a:solidFill>
        <a:latin typeface="Arial Black" panose="020B0A040201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6600"/>
    <a:srgbClr val="FF5050"/>
    <a:srgbClr val="FFFF00"/>
    <a:srgbClr val="0000CC"/>
    <a:srgbClr val="FF0000"/>
    <a:srgbClr val="0033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575" autoAdjust="0"/>
  </p:normalViewPr>
  <p:slideViewPr>
    <p:cSldViewPr>
      <p:cViewPr varScale="1">
        <p:scale>
          <a:sx n="33" d="100"/>
          <a:sy n="33" d="100"/>
        </p:scale>
        <p:origin x="1392"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6B84615-66F3-719A-CFE4-6A1C11EC1F8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endParaRPr lang="en-US" altLang="pt-BR"/>
          </a:p>
        </p:txBody>
      </p:sp>
      <p:sp>
        <p:nvSpPr>
          <p:cNvPr id="4099" name="Rectangle 3">
            <a:extLst>
              <a:ext uri="{FF2B5EF4-FFF2-40B4-BE49-F238E27FC236}">
                <a16:creationId xmlns:a16="http://schemas.microsoft.com/office/drawing/2014/main" id="{AB04D76D-72D8-ECC7-8507-FAFCF6DB1BB5}"/>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endParaRPr lang="en-US" altLang="pt-BR"/>
          </a:p>
        </p:txBody>
      </p:sp>
      <p:sp>
        <p:nvSpPr>
          <p:cNvPr id="4100" name="Rectangle 4">
            <a:extLst>
              <a:ext uri="{FF2B5EF4-FFF2-40B4-BE49-F238E27FC236}">
                <a16:creationId xmlns:a16="http://schemas.microsoft.com/office/drawing/2014/main" id="{DE1A036A-A56F-9173-989A-78A302B231CF}"/>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6B411C50-C25B-8F6F-BC99-18332B865B13}"/>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a:t>Clique para editar os estilos do texto mestre</a:t>
            </a:r>
          </a:p>
          <a:p>
            <a:pPr lvl="0"/>
            <a:r>
              <a:rPr lang="en-US" altLang="pt-BR"/>
              <a:t>Segundo nível</a:t>
            </a:r>
          </a:p>
          <a:p>
            <a:pPr lvl="0"/>
            <a:r>
              <a:rPr lang="en-US" altLang="pt-BR"/>
              <a:t>Terceiro nível</a:t>
            </a:r>
          </a:p>
          <a:p>
            <a:pPr lvl="0"/>
            <a:r>
              <a:rPr lang="en-US" altLang="pt-BR"/>
              <a:t>Quarto nível</a:t>
            </a:r>
          </a:p>
          <a:p>
            <a:pPr lvl="0"/>
            <a:r>
              <a:rPr lang="en-US" altLang="pt-BR"/>
              <a:t>Quinto nível</a:t>
            </a:r>
          </a:p>
        </p:txBody>
      </p:sp>
      <p:sp>
        <p:nvSpPr>
          <p:cNvPr id="4102" name="Rectangle 6">
            <a:extLst>
              <a:ext uri="{FF2B5EF4-FFF2-40B4-BE49-F238E27FC236}">
                <a16:creationId xmlns:a16="http://schemas.microsoft.com/office/drawing/2014/main" id="{79FE6828-F164-5555-79DD-8D292C6E1379}"/>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endParaRPr lang="en-US" altLang="pt-BR"/>
          </a:p>
        </p:txBody>
      </p:sp>
      <p:sp>
        <p:nvSpPr>
          <p:cNvPr id="4103" name="Rectangle 7">
            <a:extLst>
              <a:ext uri="{FF2B5EF4-FFF2-40B4-BE49-F238E27FC236}">
                <a16:creationId xmlns:a16="http://schemas.microsoft.com/office/drawing/2014/main" id="{8567E125-BCCD-9375-6D12-377168E9D189}"/>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9FE3E00F-EF86-4B5F-B3ED-CAFB3ECC0000}" type="slidenum">
              <a:rPr lang="en-US" altLang="pt-BR"/>
              <a:pPr/>
              <a:t>‹nº›</a:t>
            </a:fld>
            <a:endParaRPr lang="en-US" alt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grpSp>
        <p:nvGrpSpPr>
          <p:cNvPr id="9218" name="Group 2">
            <a:extLst>
              <a:ext uri="{FF2B5EF4-FFF2-40B4-BE49-F238E27FC236}">
                <a16:creationId xmlns:a16="http://schemas.microsoft.com/office/drawing/2014/main" id="{63C41240-F840-BD68-88CC-AA4DA66BB429}"/>
              </a:ext>
            </a:extLst>
          </p:cNvPr>
          <p:cNvGrpSpPr>
            <a:grpSpLocks/>
          </p:cNvGrpSpPr>
          <p:nvPr/>
        </p:nvGrpSpPr>
        <p:grpSpPr bwMode="auto">
          <a:xfrm>
            <a:off x="-3175" y="2438400"/>
            <a:ext cx="9147175" cy="1063625"/>
            <a:chOff x="-2" y="1536"/>
            <a:chExt cx="5762" cy="670"/>
          </a:xfrm>
        </p:grpSpPr>
        <p:grpSp>
          <p:nvGrpSpPr>
            <p:cNvPr id="9219" name="Group 3">
              <a:extLst>
                <a:ext uri="{FF2B5EF4-FFF2-40B4-BE49-F238E27FC236}">
                  <a16:creationId xmlns:a16="http://schemas.microsoft.com/office/drawing/2014/main" id="{DDC76E85-036F-2259-085D-9C4193A17C32}"/>
                </a:ext>
              </a:extLst>
            </p:cNvPr>
            <p:cNvGrpSpPr>
              <a:grpSpLocks/>
            </p:cNvGrpSpPr>
            <p:nvPr/>
          </p:nvGrpSpPr>
          <p:grpSpPr bwMode="auto">
            <a:xfrm flipH="1">
              <a:off x="-2" y="1562"/>
              <a:ext cx="5762" cy="638"/>
              <a:chOff x="-2" y="1562"/>
              <a:chExt cx="5762" cy="638"/>
            </a:xfrm>
          </p:grpSpPr>
          <p:sp>
            <p:nvSpPr>
              <p:cNvPr id="9220" name="Freeform 4">
                <a:extLst>
                  <a:ext uri="{FF2B5EF4-FFF2-40B4-BE49-F238E27FC236}">
                    <a16:creationId xmlns:a16="http://schemas.microsoft.com/office/drawing/2014/main" id="{1BD7E785-C39E-B690-9A37-4A480A7AB9B0}"/>
                  </a:ext>
                </a:extLst>
              </p:cNvPr>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pt-BR"/>
              </a:p>
            </p:txBody>
          </p:sp>
          <p:sp>
            <p:nvSpPr>
              <p:cNvPr id="9221" name="Freeform 5">
                <a:extLst>
                  <a:ext uri="{FF2B5EF4-FFF2-40B4-BE49-F238E27FC236}">
                    <a16:creationId xmlns:a16="http://schemas.microsoft.com/office/drawing/2014/main" id="{C99168AC-82AF-0CA6-78D0-F5B0F2910F23}"/>
                  </a:ext>
                </a:extLst>
              </p:cNvPr>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pt-BR"/>
              </a:p>
            </p:txBody>
          </p:sp>
          <p:sp>
            <p:nvSpPr>
              <p:cNvPr id="9222" name="Freeform 6">
                <a:extLst>
                  <a:ext uri="{FF2B5EF4-FFF2-40B4-BE49-F238E27FC236}">
                    <a16:creationId xmlns:a16="http://schemas.microsoft.com/office/drawing/2014/main" id="{2681F4CF-C372-4F3C-42E9-E949A7A7038B}"/>
                  </a:ext>
                </a:extLst>
              </p:cNvPr>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pt-BR"/>
              </a:p>
            </p:txBody>
          </p:sp>
          <p:sp>
            <p:nvSpPr>
              <p:cNvPr id="9223" name="Freeform 7">
                <a:extLst>
                  <a:ext uri="{FF2B5EF4-FFF2-40B4-BE49-F238E27FC236}">
                    <a16:creationId xmlns:a16="http://schemas.microsoft.com/office/drawing/2014/main" id="{01F83B2D-2015-23D6-DB04-BB2A0FF4F3AA}"/>
                  </a:ext>
                </a:extLst>
              </p:cNvPr>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pt-BR"/>
              </a:p>
            </p:txBody>
          </p:sp>
          <p:sp>
            <p:nvSpPr>
              <p:cNvPr id="9224" name="Freeform 8">
                <a:extLst>
                  <a:ext uri="{FF2B5EF4-FFF2-40B4-BE49-F238E27FC236}">
                    <a16:creationId xmlns:a16="http://schemas.microsoft.com/office/drawing/2014/main" id="{F81DE2BD-4960-7DFC-EF38-F55A6AACDF8F}"/>
                  </a:ext>
                </a:extLst>
              </p:cNvPr>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pt-BR"/>
              </a:p>
            </p:txBody>
          </p:sp>
          <p:sp>
            <p:nvSpPr>
              <p:cNvPr id="9225" name="Freeform 9">
                <a:extLst>
                  <a:ext uri="{FF2B5EF4-FFF2-40B4-BE49-F238E27FC236}">
                    <a16:creationId xmlns:a16="http://schemas.microsoft.com/office/drawing/2014/main" id="{63A319E5-19F8-3433-12B3-D6EF93D04A6A}"/>
                  </a:ext>
                </a:extLst>
              </p:cNvPr>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pt-BR"/>
              </a:p>
            </p:txBody>
          </p:sp>
          <p:sp>
            <p:nvSpPr>
              <p:cNvPr id="9226" name="Freeform 10">
                <a:extLst>
                  <a:ext uri="{FF2B5EF4-FFF2-40B4-BE49-F238E27FC236}">
                    <a16:creationId xmlns:a16="http://schemas.microsoft.com/office/drawing/2014/main" id="{FC2E4FB9-9AA5-3542-006D-01782A84CE3F}"/>
                  </a:ext>
                </a:extLst>
              </p:cNvPr>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pt-BR"/>
              </a:p>
            </p:txBody>
          </p:sp>
          <p:sp>
            <p:nvSpPr>
              <p:cNvPr id="9227" name="Freeform 11">
                <a:extLst>
                  <a:ext uri="{FF2B5EF4-FFF2-40B4-BE49-F238E27FC236}">
                    <a16:creationId xmlns:a16="http://schemas.microsoft.com/office/drawing/2014/main" id="{A4DE3422-598B-7C79-F8A0-D902D4FD5EBE}"/>
                  </a:ext>
                </a:extLst>
              </p:cNvPr>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pt-BR"/>
              </a:p>
            </p:txBody>
          </p:sp>
          <p:sp>
            <p:nvSpPr>
              <p:cNvPr id="9228" name="Freeform 12">
                <a:extLst>
                  <a:ext uri="{FF2B5EF4-FFF2-40B4-BE49-F238E27FC236}">
                    <a16:creationId xmlns:a16="http://schemas.microsoft.com/office/drawing/2014/main" id="{F8B27E77-D9C2-DECA-9CCD-428FC208EF3F}"/>
                  </a:ext>
                </a:extLst>
              </p:cNvPr>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pt-BR"/>
              </a:p>
            </p:txBody>
          </p:sp>
          <p:sp>
            <p:nvSpPr>
              <p:cNvPr id="9229" name="Freeform 13">
                <a:extLst>
                  <a:ext uri="{FF2B5EF4-FFF2-40B4-BE49-F238E27FC236}">
                    <a16:creationId xmlns:a16="http://schemas.microsoft.com/office/drawing/2014/main" id="{6596DBF7-5967-953F-DF30-158EDA8859D6}"/>
                  </a:ext>
                </a:extLst>
              </p:cNvPr>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pt-BR"/>
              </a:p>
            </p:txBody>
          </p:sp>
          <p:sp>
            <p:nvSpPr>
              <p:cNvPr id="9230" name="Freeform 14">
                <a:extLst>
                  <a:ext uri="{FF2B5EF4-FFF2-40B4-BE49-F238E27FC236}">
                    <a16:creationId xmlns:a16="http://schemas.microsoft.com/office/drawing/2014/main" id="{7621CC43-4A4B-2F4C-8C8D-502168BC3A7D}"/>
                  </a:ext>
                </a:extLst>
              </p:cNvPr>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pt-BR"/>
              </a:p>
            </p:txBody>
          </p:sp>
          <p:sp>
            <p:nvSpPr>
              <p:cNvPr id="9231" name="Freeform 15">
                <a:extLst>
                  <a:ext uri="{FF2B5EF4-FFF2-40B4-BE49-F238E27FC236}">
                    <a16:creationId xmlns:a16="http://schemas.microsoft.com/office/drawing/2014/main" id="{48783874-F7AA-E738-6ACF-3B896CD2A9C8}"/>
                  </a:ext>
                </a:extLst>
              </p:cNvPr>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pt-BR"/>
              </a:p>
            </p:txBody>
          </p:sp>
          <p:sp>
            <p:nvSpPr>
              <p:cNvPr id="9232" name="Freeform 16">
                <a:extLst>
                  <a:ext uri="{FF2B5EF4-FFF2-40B4-BE49-F238E27FC236}">
                    <a16:creationId xmlns:a16="http://schemas.microsoft.com/office/drawing/2014/main" id="{681BE825-A946-C932-D318-58E37DC0B585}"/>
                  </a:ext>
                </a:extLst>
              </p:cNvPr>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pt-BR"/>
              </a:p>
            </p:txBody>
          </p:sp>
          <p:sp>
            <p:nvSpPr>
              <p:cNvPr id="9233" name="Freeform 17">
                <a:extLst>
                  <a:ext uri="{FF2B5EF4-FFF2-40B4-BE49-F238E27FC236}">
                    <a16:creationId xmlns:a16="http://schemas.microsoft.com/office/drawing/2014/main" id="{E009900F-D980-7B64-EB05-B6746BA855A3}"/>
                  </a:ext>
                </a:extLst>
              </p:cNvPr>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pt-BR"/>
              </a:p>
            </p:txBody>
          </p:sp>
          <p:sp>
            <p:nvSpPr>
              <p:cNvPr id="9234" name="Freeform 18">
                <a:extLst>
                  <a:ext uri="{FF2B5EF4-FFF2-40B4-BE49-F238E27FC236}">
                    <a16:creationId xmlns:a16="http://schemas.microsoft.com/office/drawing/2014/main" id="{EE176C10-FCDA-2BC2-545E-DAFC0C3A3712}"/>
                  </a:ext>
                </a:extLst>
              </p:cNvPr>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pt-BR"/>
              </a:p>
            </p:txBody>
          </p:sp>
          <p:sp>
            <p:nvSpPr>
              <p:cNvPr id="9235" name="Freeform 19">
                <a:extLst>
                  <a:ext uri="{FF2B5EF4-FFF2-40B4-BE49-F238E27FC236}">
                    <a16:creationId xmlns:a16="http://schemas.microsoft.com/office/drawing/2014/main" id="{0B10FDAB-DBEB-8080-D401-D8C39039EAB6}"/>
                  </a:ext>
                </a:extLst>
              </p:cNvPr>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pt-BR"/>
              </a:p>
            </p:txBody>
          </p:sp>
          <p:sp>
            <p:nvSpPr>
              <p:cNvPr id="9236" name="Freeform 20">
                <a:extLst>
                  <a:ext uri="{FF2B5EF4-FFF2-40B4-BE49-F238E27FC236}">
                    <a16:creationId xmlns:a16="http://schemas.microsoft.com/office/drawing/2014/main" id="{A5F4BCDA-ABCF-CF87-4C10-9F85D8395A60}"/>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pt-BR"/>
              </a:p>
            </p:txBody>
          </p:sp>
          <p:sp>
            <p:nvSpPr>
              <p:cNvPr id="9237" name="Freeform 21">
                <a:extLst>
                  <a:ext uri="{FF2B5EF4-FFF2-40B4-BE49-F238E27FC236}">
                    <a16:creationId xmlns:a16="http://schemas.microsoft.com/office/drawing/2014/main" id="{33BF7B60-E3E4-62F5-4FA8-A9B31DE20A84}"/>
                  </a:ext>
                </a:extLst>
              </p:cNvPr>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pt-BR"/>
              </a:p>
            </p:txBody>
          </p:sp>
          <p:sp>
            <p:nvSpPr>
              <p:cNvPr id="9238" name="Freeform 22">
                <a:extLst>
                  <a:ext uri="{FF2B5EF4-FFF2-40B4-BE49-F238E27FC236}">
                    <a16:creationId xmlns:a16="http://schemas.microsoft.com/office/drawing/2014/main" id="{F00436A9-90D9-816A-680C-8EA3E8F79045}"/>
                  </a:ext>
                </a:extLst>
              </p:cNvPr>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pt-BR"/>
              </a:p>
            </p:txBody>
          </p:sp>
        </p:grpSp>
        <p:sp>
          <p:nvSpPr>
            <p:cNvPr id="9239" name="Freeform 23">
              <a:extLst>
                <a:ext uri="{FF2B5EF4-FFF2-40B4-BE49-F238E27FC236}">
                  <a16:creationId xmlns:a16="http://schemas.microsoft.com/office/drawing/2014/main" id="{70E04B10-7259-B984-0162-C68FFE523FAC}"/>
                </a:ext>
              </a:extLst>
            </p:cNvPr>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9240" name="Freeform 24">
              <a:extLst>
                <a:ext uri="{FF2B5EF4-FFF2-40B4-BE49-F238E27FC236}">
                  <a16:creationId xmlns:a16="http://schemas.microsoft.com/office/drawing/2014/main" id="{A990DCDE-7349-0896-3C34-CBC2F1725574}"/>
                </a:ext>
              </a:extLst>
            </p:cNvPr>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grpSp>
      <p:sp>
        <p:nvSpPr>
          <p:cNvPr id="9241" name="Rectangle 25">
            <a:extLst>
              <a:ext uri="{FF2B5EF4-FFF2-40B4-BE49-F238E27FC236}">
                <a16:creationId xmlns:a16="http://schemas.microsoft.com/office/drawing/2014/main" id="{875B7E17-AD68-C739-22E3-5C3F8BFFF938}"/>
              </a:ext>
            </a:extLst>
          </p:cNvPr>
          <p:cNvSpPr>
            <a:spLocks noGrp="1" noChangeArrowheads="1"/>
          </p:cNvSpPr>
          <p:nvPr>
            <p:ph type="ctrTitle"/>
          </p:nvPr>
        </p:nvSpPr>
        <p:spPr>
          <a:xfrm>
            <a:off x="1173163" y="1341438"/>
            <a:ext cx="7772400" cy="1143000"/>
          </a:xfrm>
        </p:spPr>
        <p:txBody>
          <a:bodyPr/>
          <a:lstStyle>
            <a:lvl1pPr>
              <a:defRPr/>
            </a:lvl1pPr>
          </a:lstStyle>
          <a:p>
            <a:pPr lvl="0"/>
            <a:r>
              <a:rPr lang="en-US" altLang="pt-BR" noProof="0"/>
              <a:t>Clique para editar o estilo do título mestre</a:t>
            </a:r>
          </a:p>
        </p:txBody>
      </p:sp>
      <p:sp>
        <p:nvSpPr>
          <p:cNvPr id="9242" name="Rectangle 26">
            <a:extLst>
              <a:ext uri="{FF2B5EF4-FFF2-40B4-BE49-F238E27FC236}">
                <a16:creationId xmlns:a16="http://schemas.microsoft.com/office/drawing/2014/main" id="{28CB72CF-D2D9-2D74-9235-199C9A75D303}"/>
              </a:ext>
            </a:extLst>
          </p:cNvPr>
          <p:cNvSpPr>
            <a:spLocks noGrp="1" noChangeArrowheads="1"/>
          </p:cNvSpPr>
          <p:nvPr>
            <p:ph type="subTitle" idx="1"/>
          </p:nvPr>
        </p:nvSpPr>
        <p:spPr>
          <a:xfrm>
            <a:off x="1166813" y="3886200"/>
            <a:ext cx="6400800" cy="1752600"/>
          </a:xfrm>
        </p:spPr>
        <p:txBody>
          <a:bodyPr/>
          <a:lstStyle>
            <a:lvl1pPr marL="0" indent="0">
              <a:buFont typeface="Monotype Sorts" panose="05000000000000000000" pitchFamily="2" charset="2"/>
              <a:buNone/>
              <a:defRPr/>
            </a:lvl1pPr>
          </a:lstStyle>
          <a:p>
            <a:pPr lvl="0"/>
            <a:r>
              <a:rPr lang="en-US" altLang="pt-BR" noProof="0"/>
              <a:t>Clique para editar o estilo do subtítulo mestre</a:t>
            </a:r>
          </a:p>
        </p:txBody>
      </p:sp>
      <p:sp>
        <p:nvSpPr>
          <p:cNvPr id="9243" name="Rectangle 27">
            <a:extLst>
              <a:ext uri="{FF2B5EF4-FFF2-40B4-BE49-F238E27FC236}">
                <a16:creationId xmlns:a16="http://schemas.microsoft.com/office/drawing/2014/main" id="{3E1302A7-595A-44EB-19FB-0CE177301301}"/>
              </a:ext>
            </a:extLst>
          </p:cNvPr>
          <p:cNvSpPr>
            <a:spLocks noGrp="1" noChangeArrowheads="1"/>
          </p:cNvSpPr>
          <p:nvPr>
            <p:ph type="dt" sz="half" idx="2"/>
          </p:nvPr>
        </p:nvSpPr>
        <p:spPr>
          <a:xfrm>
            <a:off x="1166813" y="6248400"/>
            <a:ext cx="1905000" cy="457200"/>
          </a:xfrm>
        </p:spPr>
        <p:txBody>
          <a:bodyPr/>
          <a:lstStyle>
            <a:lvl1pPr>
              <a:defRPr>
                <a:solidFill>
                  <a:srgbClr val="000000"/>
                </a:solidFill>
              </a:defRPr>
            </a:lvl1pPr>
          </a:lstStyle>
          <a:p>
            <a:endParaRPr lang="en-US" altLang="pt-BR"/>
          </a:p>
        </p:txBody>
      </p:sp>
      <p:sp>
        <p:nvSpPr>
          <p:cNvPr id="9244" name="Rectangle 28">
            <a:extLst>
              <a:ext uri="{FF2B5EF4-FFF2-40B4-BE49-F238E27FC236}">
                <a16:creationId xmlns:a16="http://schemas.microsoft.com/office/drawing/2014/main" id="{49501555-333A-3F47-1BDD-AFFF23AA7B52}"/>
              </a:ext>
            </a:extLst>
          </p:cNvPr>
          <p:cNvSpPr>
            <a:spLocks noGrp="1" noChangeArrowheads="1"/>
          </p:cNvSpPr>
          <p:nvPr>
            <p:ph type="ftr" sz="quarter" idx="3"/>
          </p:nvPr>
        </p:nvSpPr>
        <p:spPr/>
        <p:txBody>
          <a:bodyPr/>
          <a:lstStyle>
            <a:lvl1pPr>
              <a:defRPr>
                <a:solidFill>
                  <a:srgbClr val="000000"/>
                </a:solidFill>
              </a:defRPr>
            </a:lvl1pPr>
          </a:lstStyle>
          <a:p>
            <a:endParaRPr lang="en-US" altLang="pt-BR"/>
          </a:p>
        </p:txBody>
      </p:sp>
      <p:sp>
        <p:nvSpPr>
          <p:cNvPr id="9245" name="Rectangle 29">
            <a:extLst>
              <a:ext uri="{FF2B5EF4-FFF2-40B4-BE49-F238E27FC236}">
                <a16:creationId xmlns:a16="http://schemas.microsoft.com/office/drawing/2014/main" id="{D658FA7A-4FEB-CB09-9D64-6A5A5ADBF800}"/>
              </a:ext>
            </a:extLst>
          </p:cNvPr>
          <p:cNvSpPr>
            <a:spLocks noGrp="1" noChangeArrowheads="1"/>
          </p:cNvSpPr>
          <p:nvPr>
            <p:ph type="sldNum" sz="quarter" idx="4"/>
          </p:nvPr>
        </p:nvSpPr>
        <p:spPr/>
        <p:txBody>
          <a:bodyPr/>
          <a:lstStyle>
            <a:lvl1pPr>
              <a:defRPr>
                <a:solidFill>
                  <a:srgbClr val="000000"/>
                </a:solidFill>
              </a:defRPr>
            </a:lvl1pPr>
          </a:lstStyle>
          <a:p>
            <a:fld id="{E87E7DCD-6CF0-40CC-88FE-C2320E373655}" type="slidenum">
              <a:rPr lang="en-US" altLang="pt-BR"/>
              <a:pPr/>
              <a:t>‹nº›</a:t>
            </a:fld>
            <a:endParaRPr lang="en-US" altLang="pt-BR"/>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9092CB-3720-A260-57F9-1BEFA75C45D8}"/>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76D935E9-B73F-C9D4-B16B-0EA64C23361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127A554-83FD-C1D9-4767-7E8C8D03A22A}"/>
              </a:ext>
            </a:extLst>
          </p:cNvPr>
          <p:cNvSpPr>
            <a:spLocks noGrp="1"/>
          </p:cNvSpPr>
          <p:nvPr>
            <p:ph type="dt" sz="half" idx="10"/>
          </p:nvPr>
        </p:nvSpPr>
        <p:spPr/>
        <p:txBody>
          <a:bodyPr/>
          <a:lstStyle>
            <a:lvl1pPr>
              <a:defRPr/>
            </a:lvl1pPr>
          </a:lstStyle>
          <a:p>
            <a:endParaRPr lang="en-US" altLang="pt-BR"/>
          </a:p>
        </p:txBody>
      </p:sp>
      <p:sp>
        <p:nvSpPr>
          <p:cNvPr id="5" name="Espaço Reservado para Rodapé 4">
            <a:extLst>
              <a:ext uri="{FF2B5EF4-FFF2-40B4-BE49-F238E27FC236}">
                <a16:creationId xmlns:a16="http://schemas.microsoft.com/office/drawing/2014/main" id="{238450B9-55D2-98B2-C24B-5A6E68B2CB46}"/>
              </a:ext>
            </a:extLst>
          </p:cNvPr>
          <p:cNvSpPr>
            <a:spLocks noGrp="1"/>
          </p:cNvSpPr>
          <p:nvPr>
            <p:ph type="ftr" sz="quarter" idx="11"/>
          </p:nvPr>
        </p:nvSpPr>
        <p:spPr/>
        <p:txBody>
          <a:bodyPr/>
          <a:lstStyle>
            <a:lvl1pPr>
              <a:defRPr/>
            </a:lvl1pPr>
          </a:lstStyle>
          <a:p>
            <a:endParaRPr lang="en-US" altLang="pt-BR"/>
          </a:p>
        </p:txBody>
      </p:sp>
      <p:sp>
        <p:nvSpPr>
          <p:cNvPr id="6" name="Espaço Reservado para Número de Slide 5">
            <a:extLst>
              <a:ext uri="{FF2B5EF4-FFF2-40B4-BE49-F238E27FC236}">
                <a16:creationId xmlns:a16="http://schemas.microsoft.com/office/drawing/2014/main" id="{42795551-AE10-4A57-9632-43656E0E0B32}"/>
              </a:ext>
            </a:extLst>
          </p:cNvPr>
          <p:cNvSpPr>
            <a:spLocks noGrp="1"/>
          </p:cNvSpPr>
          <p:nvPr>
            <p:ph type="sldNum" sz="quarter" idx="12"/>
          </p:nvPr>
        </p:nvSpPr>
        <p:spPr/>
        <p:txBody>
          <a:bodyPr/>
          <a:lstStyle>
            <a:lvl1pPr>
              <a:defRPr/>
            </a:lvl1pPr>
          </a:lstStyle>
          <a:p>
            <a:fld id="{8BB8820C-1D96-47BC-B930-092CCB7C8673}" type="slidenum">
              <a:rPr lang="en-US" altLang="pt-BR"/>
              <a:pPr/>
              <a:t>‹nº›</a:t>
            </a:fld>
            <a:endParaRPr lang="en-US" altLang="pt-BR"/>
          </a:p>
        </p:txBody>
      </p:sp>
    </p:spTree>
    <p:extLst>
      <p:ext uri="{BB962C8B-B14F-4D97-AF65-F5344CB8AC3E}">
        <p14:creationId xmlns:p14="http://schemas.microsoft.com/office/powerpoint/2010/main" val="3308441705"/>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BE339E3-C2B1-6256-104A-A12B1ECEED27}"/>
              </a:ext>
            </a:extLst>
          </p:cNvPr>
          <p:cNvSpPr>
            <a:spLocks noGrp="1"/>
          </p:cNvSpPr>
          <p:nvPr>
            <p:ph type="title" orient="vert"/>
          </p:nvPr>
        </p:nvSpPr>
        <p:spPr>
          <a:xfrm>
            <a:off x="7002463" y="457200"/>
            <a:ext cx="1943100" cy="5638800"/>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7A872B1B-9D38-FDD5-573B-8A2D34970339}"/>
              </a:ext>
            </a:extLst>
          </p:cNvPr>
          <p:cNvSpPr>
            <a:spLocks noGrp="1"/>
          </p:cNvSpPr>
          <p:nvPr>
            <p:ph type="body" orient="vert" idx="1"/>
          </p:nvPr>
        </p:nvSpPr>
        <p:spPr>
          <a:xfrm>
            <a:off x="1173163" y="457200"/>
            <a:ext cx="5676900" cy="56388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85FC332-304B-13B3-3BFD-347CC3B9DC10}"/>
              </a:ext>
            </a:extLst>
          </p:cNvPr>
          <p:cNvSpPr>
            <a:spLocks noGrp="1"/>
          </p:cNvSpPr>
          <p:nvPr>
            <p:ph type="dt" sz="half" idx="10"/>
          </p:nvPr>
        </p:nvSpPr>
        <p:spPr/>
        <p:txBody>
          <a:bodyPr/>
          <a:lstStyle>
            <a:lvl1pPr>
              <a:defRPr/>
            </a:lvl1pPr>
          </a:lstStyle>
          <a:p>
            <a:endParaRPr lang="en-US" altLang="pt-BR"/>
          </a:p>
        </p:txBody>
      </p:sp>
      <p:sp>
        <p:nvSpPr>
          <p:cNvPr id="5" name="Espaço Reservado para Rodapé 4">
            <a:extLst>
              <a:ext uri="{FF2B5EF4-FFF2-40B4-BE49-F238E27FC236}">
                <a16:creationId xmlns:a16="http://schemas.microsoft.com/office/drawing/2014/main" id="{4836A2C0-CB98-B595-3D36-3BB8165BE22A}"/>
              </a:ext>
            </a:extLst>
          </p:cNvPr>
          <p:cNvSpPr>
            <a:spLocks noGrp="1"/>
          </p:cNvSpPr>
          <p:nvPr>
            <p:ph type="ftr" sz="quarter" idx="11"/>
          </p:nvPr>
        </p:nvSpPr>
        <p:spPr/>
        <p:txBody>
          <a:bodyPr/>
          <a:lstStyle>
            <a:lvl1pPr>
              <a:defRPr/>
            </a:lvl1pPr>
          </a:lstStyle>
          <a:p>
            <a:endParaRPr lang="en-US" altLang="pt-BR"/>
          </a:p>
        </p:txBody>
      </p:sp>
      <p:sp>
        <p:nvSpPr>
          <p:cNvPr id="6" name="Espaço Reservado para Número de Slide 5">
            <a:extLst>
              <a:ext uri="{FF2B5EF4-FFF2-40B4-BE49-F238E27FC236}">
                <a16:creationId xmlns:a16="http://schemas.microsoft.com/office/drawing/2014/main" id="{FFC7C8F6-7717-5757-830E-2D484797FA3B}"/>
              </a:ext>
            </a:extLst>
          </p:cNvPr>
          <p:cNvSpPr>
            <a:spLocks noGrp="1"/>
          </p:cNvSpPr>
          <p:nvPr>
            <p:ph type="sldNum" sz="quarter" idx="12"/>
          </p:nvPr>
        </p:nvSpPr>
        <p:spPr/>
        <p:txBody>
          <a:bodyPr/>
          <a:lstStyle>
            <a:lvl1pPr>
              <a:defRPr/>
            </a:lvl1pPr>
          </a:lstStyle>
          <a:p>
            <a:fld id="{7E2B54FD-76E3-46ED-A6B7-9271B12BD11F}" type="slidenum">
              <a:rPr lang="en-US" altLang="pt-BR"/>
              <a:pPr/>
              <a:t>‹nº›</a:t>
            </a:fld>
            <a:endParaRPr lang="en-US" altLang="pt-BR"/>
          </a:p>
        </p:txBody>
      </p:sp>
    </p:spTree>
    <p:extLst>
      <p:ext uri="{BB962C8B-B14F-4D97-AF65-F5344CB8AC3E}">
        <p14:creationId xmlns:p14="http://schemas.microsoft.com/office/powerpoint/2010/main" val="3801589862"/>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6B6802-0CCD-378A-34E6-8328B27EDC8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436A205-50AC-8E33-2268-67CBAA0C82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351102F-B2C2-8E5F-DC92-7D0AFD6E9D8D}"/>
              </a:ext>
            </a:extLst>
          </p:cNvPr>
          <p:cNvSpPr>
            <a:spLocks noGrp="1"/>
          </p:cNvSpPr>
          <p:nvPr>
            <p:ph type="dt" sz="half" idx="10"/>
          </p:nvPr>
        </p:nvSpPr>
        <p:spPr/>
        <p:txBody>
          <a:bodyPr/>
          <a:lstStyle>
            <a:lvl1pPr>
              <a:defRPr/>
            </a:lvl1pPr>
          </a:lstStyle>
          <a:p>
            <a:endParaRPr lang="en-US" altLang="pt-BR"/>
          </a:p>
        </p:txBody>
      </p:sp>
      <p:sp>
        <p:nvSpPr>
          <p:cNvPr id="5" name="Espaço Reservado para Rodapé 4">
            <a:extLst>
              <a:ext uri="{FF2B5EF4-FFF2-40B4-BE49-F238E27FC236}">
                <a16:creationId xmlns:a16="http://schemas.microsoft.com/office/drawing/2014/main" id="{F8B8747E-8F78-B5B7-1F4B-5E7A80617139}"/>
              </a:ext>
            </a:extLst>
          </p:cNvPr>
          <p:cNvSpPr>
            <a:spLocks noGrp="1"/>
          </p:cNvSpPr>
          <p:nvPr>
            <p:ph type="ftr" sz="quarter" idx="11"/>
          </p:nvPr>
        </p:nvSpPr>
        <p:spPr/>
        <p:txBody>
          <a:bodyPr/>
          <a:lstStyle>
            <a:lvl1pPr>
              <a:defRPr/>
            </a:lvl1pPr>
          </a:lstStyle>
          <a:p>
            <a:endParaRPr lang="en-US" altLang="pt-BR"/>
          </a:p>
        </p:txBody>
      </p:sp>
      <p:sp>
        <p:nvSpPr>
          <p:cNvPr id="6" name="Espaço Reservado para Número de Slide 5">
            <a:extLst>
              <a:ext uri="{FF2B5EF4-FFF2-40B4-BE49-F238E27FC236}">
                <a16:creationId xmlns:a16="http://schemas.microsoft.com/office/drawing/2014/main" id="{15D0C78C-3F74-7E01-EEB8-60A976E3CB54}"/>
              </a:ext>
            </a:extLst>
          </p:cNvPr>
          <p:cNvSpPr>
            <a:spLocks noGrp="1"/>
          </p:cNvSpPr>
          <p:nvPr>
            <p:ph type="sldNum" sz="quarter" idx="12"/>
          </p:nvPr>
        </p:nvSpPr>
        <p:spPr/>
        <p:txBody>
          <a:bodyPr/>
          <a:lstStyle>
            <a:lvl1pPr>
              <a:defRPr/>
            </a:lvl1pPr>
          </a:lstStyle>
          <a:p>
            <a:fld id="{DC7CCEE0-1067-4EC9-A9A3-765BCD4C95D5}" type="slidenum">
              <a:rPr lang="en-US" altLang="pt-BR"/>
              <a:pPr/>
              <a:t>‹nº›</a:t>
            </a:fld>
            <a:endParaRPr lang="en-US" altLang="pt-BR"/>
          </a:p>
        </p:txBody>
      </p:sp>
    </p:spTree>
    <p:extLst>
      <p:ext uri="{BB962C8B-B14F-4D97-AF65-F5344CB8AC3E}">
        <p14:creationId xmlns:p14="http://schemas.microsoft.com/office/powerpoint/2010/main" val="3464358496"/>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5D010-F897-42D6-BBCF-097B6BF9C565}"/>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201473C2-7496-A275-2BC1-2825AA4E742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E012F30-09D1-DCB1-587A-96EF2B8E86FD}"/>
              </a:ext>
            </a:extLst>
          </p:cNvPr>
          <p:cNvSpPr>
            <a:spLocks noGrp="1"/>
          </p:cNvSpPr>
          <p:nvPr>
            <p:ph type="dt" sz="half" idx="10"/>
          </p:nvPr>
        </p:nvSpPr>
        <p:spPr/>
        <p:txBody>
          <a:bodyPr/>
          <a:lstStyle>
            <a:lvl1pPr>
              <a:defRPr/>
            </a:lvl1pPr>
          </a:lstStyle>
          <a:p>
            <a:endParaRPr lang="en-US" altLang="pt-BR"/>
          </a:p>
        </p:txBody>
      </p:sp>
      <p:sp>
        <p:nvSpPr>
          <p:cNvPr id="5" name="Espaço Reservado para Rodapé 4">
            <a:extLst>
              <a:ext uri="{FF2B5EF4-FFF2-40B4-BE49-F238E27FC236}">
                <a16:creationId xmlns:a16="http://schemas.microsoft.com/office/drawing/2014/main" id="{672D4B9A-C019-CC3C-CD4D-841DA8FEA713}"/>
              </a:ext>
            </a:extLst>
          </p:cNvPr>
          <p:cNvSpPr>
            <a:spLocks noGrp="1"/>
          </p:cNvSpPr>
          <p:nvPr>
            <p:ph type="ftr" sz="quarter" idx="11"/>
          </p:nvPr>
        </p:nvSpPr>
        <p:spPr/>
        <p:txBody>
          <a:bodyPr/>
          <a:lstStyle>
            <a:lvl1pPr>
              <a:defRPr/>
            </a:lvl1pPr>
          </a:lstStyle>
          <a:p>
            <a:endParaRPr lang="en-US" altLang="pt-BR"/>
          </a:p>
        </p:txBody>
      </p:sp>
      <p:sp>
        <p:nvSpPr>
          <p:cNvPr id="6" name="Espaço Reservado para Número de Slide 5">
            <a:extLst>
              <a:ext uri="{FF2B5EF4-FFF2-40B4-BE49-F238E27FC236}">
                <a16:creationId xmlns:a16="http://schemas.microsoft.com/office/drawing/2014/main" id="{B14C1438-BC70-87FD-3343-9E6A0B21605D}"/>
              </a:ext>
            </a:extLst>
          </p:cNvPr>
          <p:cNvSpPr>
            <a:spLocks noGrp="1"/>
          </p:cNvSpPr>
          <p:nvPr>
            <p:ph type="sldNum" sz="quarter" idx="12"/>
          </p:nvPr>
        </p:nvSpPr>
        <p:spPr/>
        <p:txBody>
          <a:bodyPr/>
          <a:lstStyle>
            <a:lvl1pPr>
              <a:defRPr/>
            </a:lvl1pPr>
          </a:lstStyle>
          <a:p>
            <a:fld id="{8C5A3D9E-4DB4-41B1-B31B-5B89BFDF22B0}" type="slidenum">
              <a:rPr lang="en-US" altLang="pt-BR"/>
              <a:pPr/>
              <a:t>‹nº›</a:t>
            </a:fld>
            <a:endParaRPr lang="en-US" altLang="pt-BR"/>
          </a:p>
        </p:txBody>
      </p:sp>
    </p:spTree>
    <p:extLst>
      <p:ext uri="{BB962C8B-B14F-4D97-AF65-F5344CB8AC3E}">
        <p14:creationId xmlns:p14="http://schemas.microsoft.com/office/powerpoint/2010/main" val="41029232"/>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D7D7E-1700-5C1B-D021-40C3D7889BB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267E822-76DD-6E36-16C1-A0C64E850E65}"/>
              </a:ext>
            </a:extLst>
          </p:cNvPr>
          <p:cNvSpPr>
            <a:spLocks noGrp="1"/>
          </p:cNvSpPr>
          <p:nvPr>
            <p:ph sz="half" idx="1"/>
          </p:nvPr>
        </p:nvSpPr>
        <p:spPr>
          <a:xfrm>
            <a:off x="1173163" y="1981200"/>
            <a:ext cx="3810000" cy="4114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263F9B04-A96D-FF5C-D7D4-B0C82ADEA85B}"/>
              </a:ext>
            </a:extLst>
          </p:cNvPr>
          <p:cNvSpPr>
            <a:spLocks noGrp="1"/>
          </p:cNvSpPr>
          <p:nvPr>
            <p:ph sz="half" idx="2"/>
          </p:nvPr>
        </p:nvSpPr>
        <p:spPr>
          <a:xfrm>
            <a:off x="5135563" y="1981200"/>
            <a:ext cx="3810000" cy="4114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330E3A6E-725D-E0B9-C34B-DB2E18C09B50}"/>
              </a:ext>
            </a:extLst>
          </p:cNvPr>
          <p:cNvSpPr>
            <a:spLocks noGrp="1"/>
          </p:cNvSpPr>
          <p:nvPr>
            <p:ph type="dt" sz="half" idx="10"/>
          </p:nvPr>
        </p:nvSpPr>
        <p:spPr/>
        <p:txBody>
          <a:bodyPr/>
          <a:lstStyle>
            <a:lvl1pPr>
              <a:defRPr/>
            </a:lvl1pPr>
          </a:lstStyle>
          <a:p>
            <a:endParaRPr lang="en-US" altLang="pt-BR"/>
          </a:p>
        </p:txBody>
      </p:sp>
      <p:sp>
        <p:nvSpPr>
          <p:cNvPr id="6" name="Espaço Reservado para Rodapé 5">
            <a:extLst>
              <a:ext uri="{FF2B5EF4-FFF2-40B4-BE49-F238E27FC236}">
                <a16:creationId xmlns:a16="http://schemas.microsoft.com/office/drawing/2014/main" id="{810A3266-9373-15FB-33BD-A35E26E47FA3}"/>
              </a:ext>
            </a:extLst>
          </p:cNvPr>
          <p:cNvSpPr>
            <a:spLocks noGrp="1"/>
          </p:cNvSpPr>
          <p:nvPr>
            <p:ph type="ftr" sz="quarter" idx="11"/>
          </p:nvPr>
        </p:nvSpPr>
        <p:spPr/>
        <p:txBody>
          <a:bodyPr/>
          <a:lstStyle>
            <a:lvl1pPr>
              <a:defRPr/>
            </a:lvl1pPr>
          </a:lstStyle>
          <a:p>
            <a:endParaRPr lang="en-US" altLang="pt-BR"/>
          </a:p>
        </p:txBody>
      </p:sp>
      <p:sp>
        <p:nvSpPr>
          <p:cNvPr id="7" name="Espaço Reservado para Número de Slide 6">
            <a:extLst>
              <a:ext uri="{FF2B5EF4-FFF2-40B4-BE49-F238E27FC236}">
                <a16:creationId xmlns:a16="http://schemas.microsoft.com/office/drawing/2014/main" id="{E7869DBB-0188-96B2-D0C0-4CCFEDD76139}"/>
              </a:ext>
            </a:extLst>
          </p:cNvPr>
          <p:cNvSpPr>
            <a:spLocks noGrp="1"/>
          </p:cNvSpPr>
          <p:nvPr>
            <p:ph type="sldNum" sz="quarter" idx="12"/>
          </p:nvPr>
        </p:nvSpPr>
        <p:spPr/>
        <p:txBody>
          <a:bodyPr/>
          <a:lstStyle>
            <a:lvl1pPr>
              <a:defRPr/>
            </a:lvl1pPr>
          </a:lstStyle>
          <a:p>
            <a:fld id="{64D95771-F478-4F4B-A0F0-8D67CD16F8EC}" type="slidenum">
              <a:rPr lang="en-US" altLang="pt-BR"/>
              <a:pPr/>
              <a:t>‹nº›</a:t>
            </a:fld>
            <a:endParaRPr lang="en-US" altLang="pt-BR"/>
          </a:p>
        </p:txBody>
      </p:sp>
    </p:spTree>
    <p:extLst>
      <p:ext uri="{BB962C8B-B14F-4D97-AF65-F5344CB8AC3E}">
        <p14:creationId xmlns:p14="http://schemas.microsoft.com/office/powerpoint/2010/main" val="509129582"/>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0D661F-3CFA-27C9-677C-E9689A2D6C68}"/>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9899D05A-18CD-E405-C40F-00E93CD42BE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8078706A-8096-15C7-6CFC-1AE594F5642A}"/>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DF1FC42C-E8D2-0405-785E-1A827DCB872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EA5BCF7B-5F9A-AEB6-6DEF-33A98D3A471B}"/>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475471E1-913B-8C12-3B76-87EE635C1652}"/>
              </a:ext>
            </a:extLst>
          </p:cNvPr>
          <p:cNvSpPr>
            <a:spLocks noGrp="1"/>
          </p:cNvSpPr>
          <p:nvPr>
            <p:ph type="dt" sz="half" idx="10"/>
          </p:nvPr>
        </p:nvSpPr>
        <p:spPr/>
        <p:txBody>
          <a:bodyPr/>
          <a:lstStyle>
            <a:lvl1pPr>
              <a:defRPr/>
            </a:lvl1pPr>
          </a:lstStyle>
          <a:p>
            <a:endParaRPr lang="en-US" altLang="pt-BR"/>
          </a:p>
        </p:txBody>
      </p:sp>
      <p:sp>
        <p:nvSpPr>
          <p:cNvPr id="8" name="Espaço Reservado para Rodapé 7">
            <a:extLst>
              <a:ext uri="{FF2B5EF4-FFF2-40B4-BE49-F238E27FC236}">
                <a16:creationId xmlns:a16="http://schemas.microsoft.com/office/drawing/2014/main" id="{72759F63-16CD-F800-70F2-D7E2036C9FDC}"/>
              </a:ext>
            </a:extLst>
          </p:cNvPr>
          <p:cNvSpPr>
            <a:spLocks noGrp="1"/>
          </p:cNvSpPr>
          <p:nvPr>
            <p:ph type="ftr" sz="quarter" idx="11"/>
          </p:nvPr>
        </p:nvSpPr>
        <p:spPr/>
        <p:txBody>
          <a:bodyPr/>
          <a:lstStyle>
            <a:lvl1pPr>
              <a:defRPr/>
            </a:lvl1pPr>
          </a:lstStyle>
          <a:p>
            <a:endParaRPr lang="en-US" altLang="pt-BR"/>
          </a:p>
        </p:txBody>
      </p:sp>
      <p:sp>
        <p:nvSpPr>
          <p:cNvPr id="9" name="Espaço Reservado para Número de Slide 8">
            <a:extLst>
              <a:ext uri="{FF2B5EF4-FFF2-40B4-BE49-F238E27FC236}">
                <a16:creationId xmlns:a16="http://schemas.microsoft.com/office/drawing/2014/main" id="{A4581FC4-4AAD-4660-D889-B2905EF5ABD6}"/>
              </a:ext>
            </a:extLst>
          </p:cNvPr>
          <p:cNvSpPr>
            <a:spLocks noGrp="1"/>
          </p:cNvSpPr>
          <p:nvPr>
            <p:ph type="sldNum" sz="quarter" idx="12"/>
          </p:nvPr>
        </p:nvSpPr>
        <p:spPr/>
        <p:txBody>
          <a:bodyPr/>
          <a:lstStyle>
            <a:lvl1pPr>
              <a:defRPr/>
            </a:lvl1pPr>
          </a:lstStyle>
          <a:p>
            <a:fld id="{33E9F907-8BC7-4F36-9EE5-65D6040D0D91}" type="slidenum">
              <a:rPr lang="en-US" altLang="pt-BR"/>
              <a:pPr/>
              <a:t>‹nº›</a:t>
            </a:fld>
            <a:endParaRPr lang="en-US" altLang="pt-BR"/>
          </a:p>
        </p:txBody>
      </p:sp>
    </p:spTree>
    <p:extLst>
      <p:ext uri="{BB962C8B-B14F-4D97-AF65-F5344CB8AC3E}">
        <p14:creationId xmlns:p14="http://schemas.microsoft.com/office/powerpoint/2010/main" val="1693114359"/>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784A9-30D4-6FE5-4E6D-FE2EC5C2C0A3}"/>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1287B5A3-7E7B-D8F6-80CD-FACE43994114}"/>
              </a:ext>
            </a:extLst>
          </p:cNvPr>
          <p:cNvSpPr>
            <a:spLocks noGrp="1"/>
          </p:cNvSpPr>
          <p:nvPr>
            <p:ph type="dt" sz="half" idx="10"/>
          </p:nvPr>
        </p:nvSpPr>
        <p:spPr/>
        <p:txBody>
          <a:bodyPr/>
          <a:lstStyle>
            <a:lvl1pPr>
              <a:defRPr/>
            </a:lvl1pPr>
          </a:lstStyle>
          <a:p>
            <a:endParaRPr lang="en-US" altLang="pt-BR"/>
          </a:p>
        </p:txBody>
      </p:sp>
      <p:sp>
        <p:nvSpPr>
          <p:cNvPr id="4" name="Espaço Reservado para Rodapé 3">
            <a:extLst>
              <a:ext uri="{FF2B5EF4-FFF2-40B4-BE49-F238E27FC236}">
                <a16:creationId xmlns:a16="http://schemas.microsoft.com/office/drawing/2014/main" id="{F50771A4-20D0-60FF-DABD-FF61EEBC22F8}"/>
              </a:ext>
            </a:extLst>
          </p:cNvPr>
          <p:cNvSpPr>
            <a:spLocks noGrp="1"/>
          </p:cNvSpPr>
          <p:nvPr>
            <p:ph type="ftr" sz="quarter" idx="11"/>
          </p:nvPr>
        </p:nvSpPr>
        <p:spPr/>
        <p:txBody>
          <a:bodyPr/>
          <a:lstStyle>
            <a:lvl1pPr>
              <a:defRPr/>
            </a:lvl1pPr>
          </a:lstStyle>
          <a:p>
            <a:endParaRPr lang="en-US" altLang="pt-BR"/>
          </a:p>
        </p:txBody>
      </p:sp>
      <p:sp>
        <p:nvSpPr>
          <p:cNvPr id="5" name="Espaço Reservado para Número de Slide 4">
            <a:extLst>
              <a:ext uri="{FF2B5EF4-FFF2-40B4-BE49-F238E27FC236}">
                <a16:creationId xmlns:a16="http://schemas.microsoft.com/office/drawing/2014/main" id="{77F0373E-8AE8-5A4C-C80A-06D30BECBFD9}"/>
              </a:ext>
            </a:extLst>
          </p:cNvPr>
          <p:cNvSpPr>
            <a:spLocks noGrp="1"/>
          </p:cNvSpPr>
          <p:nvPr>
            <p:ph type="sldNum" sz="quarter" idx="12"/>
          </p:nvPr>
        </p:nvSpPr>
        <p:spPr/>
        <p:txBody>
          <a:bodyPr/>
          <a:lstStyle>
            <a:lvl1pPr>
              <a:defRPr/>
            </a:lvl1pPr>
          </a:lstStyle>
          <a:p>
            <a:fld id="{1D60137D-D204-41F4-ADE0-01E9186AE2B2}" type="slidenum">
              <a:rPr lang="en-US" altLang="pt-BR"/>
              <a:pPr/>
              <a:t>‹nº›</a:t>
            </a:fld>
            <a:endParaRPr lang="en-US" altLang="pt-BR"/>
          </a:p>
        </p:txBody>
      </p:sp>
    </p:spTree>
    <p:extLst>
      <p:ext uri="{BB962C8B-B14F-4D97-AF65-F5344CB8AC3E}">
        <p14:creationId xmlns:p14="http://schemas.microsoft.com/office/powerpoint/2010/main" val="1267026218"/>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48E7880-5FDB-EFA5-5C46-AF2D92347FBE}"/>
              </a:ext>
            </a:extLst>
          </p:cNvPr>
          <p:cNvSpPr>
            <a:spLocks noGrp="1"/>
          </p:cNvSpPr>
          <p:nvPr>
            <p:ph type="dt" sz="half" idx="10"/>
          </p:nvPr>
        </p:nvSpPr>
        <p:spPr/>
        <p:txBody>
          <a:bodyPr/>
          <a:lstStyle>
            <a:lvl1pPr>
              <a:defRPr/>
            </a:lvl1pPr>
          </a:lstStyle>
          <a:p>
            <a:endParaRPr lang="en-US" altLang="pt-BR"/>
          </a:p>
        </p:txBody>
      </p:sp>
      <p:sp>
        <p:nvSpPr>
          <p:cNvPr id="3" name="Espaço Reservado para Rodapé 2">
            <a:extLst>
              <a:ext uri="{FF2B5EF4-FFF2-40B4-BE49-F238E27FC236}">
                <a16:creationId xmlns:a16="http://schemas.microsoft.com/office/drawing/2014/main" id="{898C9735-E323-C063-6399-26B6B63557D4}"/>
              </a:ext>
            </a:extLst>
          </p:cNvPr>
          <p:cNvSpPr>
            <a:spLocks noGrp="1"/>
          </p:cNvSpPr>
          <p:nvPr>
            <p:ph type="ftr" sz="quarter" idx="11"/>
          </p:nvPr>
        </p:nvSpPr>
        <p:spPr/>
        <p:txBody>
          <a:bodyPr/>
          <a:lstStyle>
            <a:lvl1pPr>
              <a:defRPr/>
            </a:lvl1pPr>
          </a:lstStyle>
          <a:p>
            <a:endParaRPr lang="en-US" altLang="pt-BR"/>
          </a:p>
        </p:txBody>
      </p:sp>
      <p:sp>
        <p:nvSpPr>
          <p:cNvPr id="4" name="Espaço Reservado para Número de Slide 3">
            <a:extLst>
              <a:ext uri="{FF2B5EF4-FFF2-40B4-BE49-F238E27FC236}">
                <a16:creationId xmlns:a16="http://schemas.microsoft.com/office/drawing/2014/main" id="{BFCC6886-F537-88E5-B050-CE6151BF15C9}"/>
              </a:ext>
            </a:extLst>
          </p:cNvPr>
          <p:cNvSpPr>
            <a:spLocks noGrp="1"/>
          </p:cNvSpPr>
          <p:nvPr>
            <p:ph type="sldNum" sz="quarter" idx="12"/>
          </p:nvPr>
        </p:nvSpPr>
        <p:spPr/>
        <p:txBody>
          <a:bodyPr/>
          <a:lstStyle>
            <a:lvl1pPr>
              <a:defRPr/>
            </a:lvl1pPr>
          </a:lstStyle>
          <a:p>
            <a:fld id="{DD20FDBB-18C6-41E8-975B-ED8D5FC558DB}" type="slidenum">
              <a:rPr lang="en-US" altLang="pt-BR"/>
              <a:pPr/>
              <a:t>‹nº›</a:t>
            </a:fld>
            <a:endParaRPr lang="en-US" altLang="pt-BR"/>
          </a:p>
        </p:txBody>
      </p:sp>
    </p:spTree>
    <p:extLst>
      <p:ext uri="{BB962C8B-B14F-4D97-AF65-F5344CB8AC3E}">
        <p14:creationId xmlns:p14="http://schemas.microsoft.com/office/powerpoint/2010/main" val="2004692432"/>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C7B6F2-16EB-AB77-94A6-4B46C4614490}"/>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8A60DD3-157C-0ACA-DCF2-16F4A3CDDAE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5026AB5-A849-7AFB-6410-6D33F806138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7877E70B-39C3-14A7-7230-8F3E38EAB478}"/>
              </a:ext>
            </a:extLst>
          </p:cNvPr>
          <p:cNvSpPr>
            <a:spLocks noGrp="1"/>
          </p:cNvSpPr>
          <p:nvPr>
            <p:ph type="dt" sz="half" idx="10"/>
          </p:nvPr>
        </p:nvSpPr>
        <p:spPr/>
        <p:txBody>
          <a:bodyPr/>
          <a:lstStyle>
            <a:lvl1pPr>
              <a:defRPr/>
            </a:lvl1pPr>
          </a:lstStyle>
          <a:p>
            <a:endParaRPr lang="en-US" altLang="pt-BR"/>
          </a:p>
        </p:txBody>
      </p:sp>
      <p:sp>
        <p:nvSpPr>
          <p:cNvPr id="6" name="Espaço Reservado para Rodapé 5">
            <a:extLst>
              <a:ext uri="{FF2B5EF4-FFF2-40B4-BE49-F238E27FC236}">
                <a16:creationId xmlns:a16="http://schemas.microsoft.com/office/drawing/2014/main" id="{7B2D5161-C034-783C-EC2B-BA475D290B9E}"/>
              </a:ext>
            </a:extLst>
          </p:cNvPr>
          <p:cNvSpPr>
            <a:spLocks noGrp="1"/>
          </p:cNvSpPr>
          <p:nvPr>
            <p:ph type="ftr" sz="quarter" idx="11"/>
          </p:nvPr>
        </p:nvSpPr>
        <p:spPr/>
        <p:txBody>
          <a:bodyPr/>
          <a:lstStyle>
            <a:lvl1pPr>
              <a:defRPr/>
            </a:lvl1pPr>
          </a:lstStyle>
          <a:p>
            <a:endParaRPr lang="en-US" altLang="pt-BR"/>
          </a:p>
        </p:txBody>
      </p:sp>
      <p:sp>
        <p:nvSpPr>
          <p:cNvPr id="7" name="Espaço Reservado para Número de Slide 6">
            <a:extLst>
              <a:ext uri="{FF2B5EF4-FFF2-40B4-BE49-F238E27FC236}">
                <a16:creationId xmlns:a16="http://schemas.microsoft.com/office/drawing/2014/main" id="{169C223C-A92A-EE80-A466-E700D865D6B4}"/>
              </a:ext>
            </a:extLst>
          </p:cNvPr>
          <p:cNvSpPr>
            <a:spLocks noGrp="1"/>
          </p:cNvSpPr>
          <p:nvPr>
            <p:ph type="sldNum" sz="quarter" idx="12"/>
          </p:nvPr>
        </p:nvSpPr>
        <p:spPr/>
        <p:txBody>
          <a:bodyPr/>
          <a:lstStyle>
            <a:lvl1pPr>
              <a:defRPr/>
            </a:lvl1pPr>
          </a:lstStyle>
          <a:p>
            <a:fld id="{737D2B23-DF3A-4D48-8897-2EB6C7B870DF}" type="slidenum">
              <a:rPr lang="en-US" altLang="pt-BR"/>
              <a:pPr/>
              <a:t>‹nº›</a:t>
            </a:fld>
            <a:endParaRPr lang="en-US" altLang="pt-BR"/>
          </a:p>
        </p:txBody>
      </p:sp>
    </p:spTree>
    <p:extLst>
      <p:ext uri="{BB962C8B-B14F-4D97-AF65-F5344CB8AC3E}">
        <p14:creationId xmlns:p14="http://schemas.microsoft.com/office/powerpoint/2010/main" val="3519911817"/>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42C77C-34F7-BADA-6399-BCA0027D4715}"/>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B2671E54-A48A-6457-77AB-27C1D3F18CB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907260A7-F226-BF46-164D-363D5D72778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4099672-477F-4B23-A227-4B349506DA59}"/>
              </a:ext>
            </a:extLst>
          </p:cNvPr>
          <p:cNvSpPr>
            <a:spLocks noGrp="1"/>
          </p:cNvSpPr>
          <p:nvPr>
            <p:ph type="dt" sz="half" idx="10"/>
          </p:nvPr>
        </p:nvSpPr>
        <p:spPr/>
        <p:txBody>
          <a:bodyPr/>
          <a:lstStyle>
            <a:lvl1pPr>
              <a:defRPr/>
            </a:lvl1pPr>
          </a:lstStyle>
          <a:p>
            <a:endParaRPr lang="en-US" altLang="pt-BR"/>
          </a:p>
        </p:txBody>
      </p:sp>
      <p:sp>
        <p:nvSpPr>
          <p:cNvPr id="6" name="Espaço Reservado para Rodapé 5">
            <a:extLst>
              <a:ext uri="{FF2B5EF4-FFF2-40B4-BE49-F238E27FC236}">
                <a16:creationId xmlns:a16="http://schemas.microsoft.com/office/drawing/2014/main" id="{39EC27B1-A677-5C10-06CC-333F8DCD6BF2}"/>
              </a:ext>
            </a:extLst>
          </p:cNvPr>
          <p:cNvSpPr>
            <a:spLocks noGrp="1"/>
          </p:cNvSpPr>
          <p:nvPr>
            <p:ph type="ftr" sz="quarter" idx="11"/>
          </p:nvPr>
        </p:nvSpPr>
        <p:spPr/>
        <p:txBody>
          <a:bodyPr/>
          <a:lstStyle>
            <a:lvl1pPr>
              <a:defRPr/>
            </a:lvl1pPr>
          </a:lstStyle>
          <a:p>
            <a:endParaRPr lang="en-US" altLang="pt-BR"/>
          </a:p>
        </p:txBody>
      </p:sp>
      <p:sp>
        <p:nvSpPr>
          <p:cNvPr id="7" name="Espaço Reservado para Número de Slide 6">
            <a:extLst>
              <a:ext uri="{FF2B5EF4-FFF2-40B4-BE49-F238E27FC236}">
                <a16:creationId xmlns:a16="http://schemas.microsoft.com/office/drawing/2014/main" id="{EA7D36B2-31F6-532D-A203-50826F791464}"/>
              </a:ext>
            </a:extLst>
          </p:cNvPr>
          <p:cNvSpPr>
            <a:spLocks noGrp="1"/>
          </p:cNvSpPr>
          <p:nvPr>
            <p:ph type="sldNum" sz="quarter" idx="12"/>
          </p:nvPr>
        </p:nvSpPr>
        <p:spPr/>
        <p:txBody>
          <a:bodyPr/>
          <a:lstStyle>
            <a:lvl1pPr>
              <a:defRPr/>
            </a:lvl1pPr>
          </a:lstStyle>
          <a:p>
            <a:fld id="{A33BFD6B-EC30-489D-8C6D-39BBF9809517}" type="slidenum">
              <a:rPr lang="en-US" altLang="pt-BR"/>
              <a:pPr/>
              <a:t>‹nº›</a:t>
            </a:fld>
            <a:endParaRPr lang="en-US" altLang="pt-BR"/>
          </a:p>
        </p:txBody>
      </p:sp>
    </p:spTree>
    <p:extLst>
      <p:ext uri="{BB962C8B-B14F-4D97-AF65-F5344CB8AC3E}">
        <p14:creationId xmlns:p14="http://schemas.microsoft.com/office/powerpoint/2010/main" val="1611752454"/>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8217" name="Rectangle 25">
            <a:extLst>
              <a:ext uri="{FF2B5EF4-FFF2-40B4-BE49-F238E27FC236}">
                <a16:creationId xmlns:a16="http://schemas.microsoft.com/office/drawing/2014/main" id="{5ACCE9D8-50B8-7552-B559-ED647C9C41C2}"/>
              </a:ext>
            </a:extLst>
          </p:cNvPr>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t-BR"/>
              <a:t>Clique para editar o estilo do título mestre</a:t>
            </a:r>
          </a:p>
        </p:txBody>
      </p:sp>
      <p:sp>
        <p:nvSpPr>
          <p:cNvPr id="8218" name="Rectangle 26">
            <a:extLst>
              <a:ext uri="{FF2B5EF4-FFF2-40B4-BE49-F238E27FC236}">
                <a16:creationId xmlns:a16="http://schemas.microsoft.com/office/drawing/2014/main" id="{395B1219-A71C-F099-ABEE-94A4F90CA614}"/>
              </a:ext>
            </a:extLst>
          </p:cNvPr>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a:t>Clique para editar os estilos do texto mestre</a:t>
            </a:r>
          </a:p>
          <a:p>
            <a:pPr lvl="1"/>
            <a:r>
              <a:rPr lang="en-US" altLang="pt-BR"/>
              <a:t>Segundo nível</a:t>
            </a:r>
          </a:p>
          <a:p>
            <a:pPr lvl="2"/>
            <a:r>
              <a:rPr lang="en-US" altLang="pt-BR"/>
              <a:t>Terceiro nível</a:t>
            </a:r>
          </a:p>
          <a:p>
            <a:pPr lvl="3"/>
            <a:r>
              <a:rPr lang="en-US" altLang="pt-BR"/>
              <a:t>Quarto nível</a:t>
            </a:r>
          </a:p>
          <a:p>
            <a:pPr lvl="4"/>
            <a:r>
              <a:rPr lang="en-US" altLang="pt-BR"/>
              <a:t>Quinto nível</a:t>
            </a:r>
          </a:p>
        </p:txBody>
      </p:sp>
      <p:sp>
        <p:nvSpPr>
          <p:cNvPr id="8219" name="Rectangle 27">
            <a:extLst>
              <a:ext uri="{FF2B5EF4-FFF2-40B4-BE49-F238E27FC236}">
                <a16:creationId xmlns:a16="http://schemas.microsoft.com/office/drawing/2014/main" id="{E9AEC22B-13C2-F869-2FB2-6667619A0440}"/>
              </a:ext>
            </a:extLst>
          </p:cNvPr>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endParaRPr lang="en-US" altLang="pt-BR"/>
          </a:p>
        </p:txBody>
      </p:sp>
      <p:sp>
        <p:nvSpPr>
          <p:cNvPr id="8220" name="Rectangle 28">
            <a:extLst>
              <a:ext uri="{FF2B5EF4-FFF2-40B4-BE49-F238E27FC236}">
                <a16:creationId xmlns:a16="http://schemas.microsoft.com/office/drawing/2014/main" id="{3F14A046-F9E3-B12C-274E-F0FD282087D2}"/>
              </a:ext>
            </a:extLst>
          </p:cNvPr>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endParaRPr lang="en-US" altLang="pt-BR"/>
          </a:p>
        </p:txBody>
      </p:sp>
      <p:sp>
        <p:nvSpPr>
          <p:cNvPr id="8221" name="Rectangle 29">
            <a:extLst>
              <a:ext uri="{FF2B5EF4-FFF2-40B4-BE49-F238E27FC236}">
                <a16:creationId xmlns:a16="http://schemas.microsoft.com/office/drawing/2014/main" id="{CF8133CE-C082-0C1D-B9D7-9165E6637481}"/>
              </a:ext>
            </a:extLst>
          </p:cNvPr>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fld id="{B2A8233E-0ECE-4426-93B7-8FFA71B92DE6}" type="slidenum">
              <a:rPr lang="en-US" altLang="pt-BR"/>
              <a:pPr/>
              <a:t>‹nº›</a:t>
            </a:fld>
            <a:endParaRPr lang="en-US" altLang="pt-B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split orient="vert"/>
  </p:transition>
  <p:txStyles>
    <p:titleStyle>
      <a:lvl1pPr algn="l" rtl="0" eaLnBrk="0" fontAlgn="base" hangingPunct="0">
        <a:spcBef>
          <a:spcPct val="0"/>
        </a:spcBef>
        <a:spcAft>
          <a:spcPct val="0"/>
        </a:spcAft>
        <a:defRPr kumimoji="1" sz="4400" kern="12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anose="02020603050405020304" pitchFamily="18" charset="0"/>
        </a:defRPr>
      </a:lvl2pPr>
      <a:lvl3pPr algn="l" rtl="0" eaLnBrk="0" fontAlgn="base" hangingPunct="0">
        <a:spcBef>
          <a:spcPct val="0"/>
        </a:spcBef>
        <a:spcAft>
          <a:spcPct val="0"/>
        </a:spcAft>
        <a:defRPr kumimoji="1" sz="4400">
          <a:solidFill>
            <a:schemeClr val="tx2"/>
          </a:solidFill>
          <a:latin typeface="Times New Roman" panose="02020603050405020304" pitchFamily="18" charset="0"/>
        </a:defRPr>
      </a:lvl3pPr>
      <a:lvl4pPr algn="l" rtl="0" eaLnBrk="0" fontAlgn="base" hangingPunct="0">
        <a:spcBef>
          <a:spcPct val="0"/>
        </a:spcBef>
        <a:spcAft>
          <a:spcPct val="0"/>
        </a:spcAft>
        <a:defRPr kumimoji="1" sz="4400">
          <a:solidFill>
            <a:schemeClr val="tx2"/>
          </a:solidFill>
          <a:latin typeface="Times New Roman" panose="02020603050405020304" pitchFamily="18" charset="0"/>
        </a:defRPr>
      </a:lvl4pPr>
      <a:lvl5pPr algn="l" rtl="0" eaLnBrk="0" fontAlgn="base" hangingPunct="0">
        <a:spcBef>
          <a:spcPct val="0"/>
        </a:spcBef>
        <a:spcAft>
          <a:spcPct val="0"/>
        </a:spcAft>
        <a:defRPr kumimoji="1" sz="4400">
          <a:solidFill>
            <a:schemeClr val="tx2"/>
          </a:solidFill>
          <a:latin typeface="Times New Roman" panose="02020603050405020304" pitchFamily="18" charset="0"/>
        </a:defRPr>
      </a:lvl5pPr>
      <a:lvl6pPr marL="457200" algn="l" rtl="0" eaLnBrk="0" fontAlgn="base" hangingPunct="0">
        <a:spcBef>
          <a:spcPct val="0"/>
        </a:spcBef>
        <a:spcAft>
          <a:spcPct val="0"/>
        </a:spcAft>
        <a:defRPr kumimoji="1" sz="4400">
          <a:solidFill>
            <a:schemeClr val="tx2"/>
          </a:solidFill>
          <a:latin typeface="Times New Roman" panose="02020603050405020304" pitchFamily="18" charset="0"/>
        </a:defRPr>
      </a:lvl6pPr>
      <a:lvl7pPr marL="914400" algn="l" rtl="0" eaLnBrk="0" fontAlgn="base" hangingPunct="0">
        <a:spcBef>
          <a:spcPct val="0"/>
        </a:spcBef>
        <a:spcAft>
          <a:spcPct val="0"/>
        </a:spcAft>
        <a:defRPr kumimoji="1" sz="4400">
          <a:solidFill>
            <a:schemeClr val="tx2"/>
          </a:solidFill>
          <a:latin typeface="Times New Roman" panose="02020603050405020304" pitchFamily="18" charset="0"/>
        </a:defRPr>
      </a:lvl7pPr>
      <a:lvl8pPr marL="1371600" algn="l" rtl="0" eaLnBrk="0" fontAlgn="base" hangingPunct="0">
        <a:spcBef>
          <a:spcPct val="0"/>
        </a:spcBef>
        <a:spcAft>
          <a:spcPct val="0"/>
        </a:spcAft>
        <a:defRPr kumimoji="1" sz="4400">
          <a:solidFill>
            <a:schemeClr val="tx2"/>
          </a:solidFill>
          <a:latin typeface="Times New Roman" panose="02020603050405020304" pitchFamily="18" charset="0"/>
        </a:defRPr>
      </a:lvl8pPr>
      <a:lvl9pPr marL="1828800" algn="l" rtl="0" eaLnBrk="0" fontAlgn="base" hangingPunct="0">
        <a:spcBef>
          <a:spcPct val="0"/>
        </a:spcBef>
        <a:spcAft>
          <a:spcPct val="0"/>
        </a:spcAft>
        <a:defRPr kumimoji="1"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accent1"/>
        </a:buClr>
        <a:buSzPct val="70000"/>
        <a:buFont typeface="Monotype Sorts" panose="05000000000000000000" pitchFamily="2" charset="2"/>
        <a:buChar char="n"/>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a:extLst>
              <a:ext uri="{FF2B5EF4-FFF2-40B4-BE49-F238E27FC236}">
                <a16:creationId xmlns:a16="http://schemas.microsoft.com/office/drawing/2014/main" id="{894D1281-EE3A-9235-D79B-77364BC0331E}"/>
              </a:ext>
            </a:extLst>
          </p:cNvPr>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1029">
            <a:extLst>
              <a:ext uri="{FF2B5EF4-FFF2-40B4-BE49-F238E27FC236}">
                <a16:creationId xmlns:a16="http://schemas.microsoft.com/office/drawing/2014/main" id="{A2F111BE-5C96-5914-BAB6-B38702527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8916" name="Text Box 1028">
            <a:extLst>
              <a:ext uri="{FF2B5EF4-FFF2-40B4-BE49-F238E27FC236}">
                <a16:creationId xmlns:a16="http://schemas.microsoft.com/office/drawing/2014/main" id="{B5CA0D3E-0AD5-61D0-F8EE-37EDC2F52EE0}"/>
              </a:ext>
            </a:extLst>
          </p:cNvPr>
          <p:cNvSpPr txBox="1">
            <a:spLocks noChangeArrowheads="1"/>
          </p:cNvSpPr>
          <p:nvPr/>
        </p:nvSpPr>
        <p:spPr bwMode="auto">
          <a:xfrm>
            <a:off x="409575" y="2743200"/>
            <a:ext cx="8582025" cy="823913"/>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none">
            <a:spAutoFit/>
          </a:bodyPr>
          <a:lstStyle/>
          <a:p>
            <a:r>
              <a:rPr lang="pt-BR" altLang="pt-BR" sz="4800">
                <a:solidFill>
                  <a:schemeClr val="bg1"/>
                </a:solidFill>
              </a:rPr>
              <a:t>O QUE É NOSSO CORPO?</a:t>
            </a:r>
          </a:p>
        </p:txBody>
      </p:sp>
    </p:spTree>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a:extLst>
              <a:ext uri="{FF2B5EF4-FFF2-40B4-BE49-F238E27FC236}">
                <a16:creationId xmlns:a16="http://schemas.microsoft.com/office/drawing/2014/main" id="{421E2A53-6A9F-C729-3707-C8BAB2D366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001"/>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6" name="Text Box 2">
            <a:extLst>
              <a:ext uri="{FF2B5EF4-FFF2-40B4-BE49-F238E27FC236}">
                <a16:creationId xmlns:a16="http://schemas.microsoft.com/office/drawing/2014/main" id="{D1647EBF-DC9E-73BE-0E22-7DE2F06D3E5E}"/>
              </a:ext>
            </a:extLst>
          </p:cNvPr>
          <p:cNvSpPr txBox="1">
            <a:spLocks noChangeArrowheads="1"/>
          </p:cNvSpPr>
          <p:nvPr/>
        </p:nvSpPr>
        <p:spPr bwMode="auto">
          <a:xfrm>
            <a:off x="4419600" y="381000"/>
            <a:ext cx="4572000" cy="641032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p>
            <a:pPr algn="r">
              <a:lnSpc>
                <a:spcPct val="85000"/>
              </a:lnSpc>
            </a:pPr>
            <a:r>
              <a:rPr lang="pt-BR" altLang="pt-BR" sz="3200">
                <a:solidFill>
                  <a:schemeClr val="bg1"/>
                </a:solidFill>
              </a:rPr>
              <a:t>“Acaso não sabeis que o vosso corpo é santuário do Espírito Santo, que está em vós, o qual tendes da parte de Deus, e que não sois de vós mesmos? Porque fostes comprados por preço. Agora, pois, glorificai a Deus no vosso corpo.”                   </a:t>
            </a:r>
          </a:p>
          <a:p>
            <a:pPr algn="r">
              <a:lnSpc>
                <a:spcPct val="85000"/>
              </a:lnSpc>
            </a:pPr>
            <a:endParaRPr lang="pt-BR" altLang="pt-BR" sz="2000">
              <a:solidFill>
                <a:schemeClr val="bg1"/>
              </a:solidFill>
            </a:endParaRPr>
          </a:p>
          <a:p>
            <a:pPr algn="r">
              <a:lnSpc>
                <a:spcPct val="85000"/>
              </a:lnSpc>
            </a:pPr>
            <a:r>
              <a:rPr lang="pt-BR" altLang="pt-BR" sz="2000">
                <a:solidFill>
                  <a:srgbClr val="FFFF00"/>
                </a:solidFill>
              </a:rPr>
              <a:t>I Coríntrios 6:19,20</a:t>
            </a:r>
            <a:endParaRPr lang="pt-BR" altLang="pt-BR" sz="3200">
              <a:solidFill>
                <a:srgbClr val="FFFF00"/>
              </a:solidFill>
            </a:endParaRPr>
          </a:p>
        </p:txBody>
      </p:sp>
    </p:spTree>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a:extLst>
              <a:ext uri="{FF2B5EF4-FFF2-40B4-BE49-F238E27FC236}">
                <a16:creationId xmlns:a16="http://schemas.microsoft.com/office/drawing/2014/main" id="{C89C8DC8-8127-9F09-D579-F129F7BE17E0}"/>
              </a:ext>
            </a:extLst>
          </p:cNvPr>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extLst>
            <a:ext uri="{909E8E84-426E-40DD-AFC4-6F175D3DCCD1}">
              <a14:hiddenFill xmlns:a14="http://schemas.microsoft.com/office/drawing/2010/main">
                <a:solidFill>
                  <a:srgbClr val="FFFFFF"/>
                </a:solidFill>
              </a14:hiddenFill>
            </a:ext>
          </a:extLst>
        </p:spPr>
      </p:pic>
      <p:sp>
        <p:nvSpPr>
          <p:cNvPr id="12290" name="Text Box 2">
            <a:extLst>
              <a:ext uri="{FF2B5EF4-FFF2-40B4-BE49-F238E27FC236}">
                <a16:creationId xmlns:a16="http://schemas.microsoft.com/office/drawing/2014/main" id="{FE1B42C9-91C7-31B9-9C29-16111E94DB92}"/>
              </a:ext>
            </a:extLst>
          </p:cNvPr>
          <p:cNvSpPr txBox="1">
            <a:spLocks noChangeArrowheads="1"/>
          </p:cNvSpPr>
          <p:nvPr/>
        </p:nvSpPr>
        <p:spPr bwMode="auto">
          <a:xfrm>
            <a:off x="2514600" y="893763"/>
            <a:ext cx="6400800" cy="55832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p>
            <a:pPr algn="r">
              <a:spcBef>
                <a:spcPct val="50000"/>
              </a:spcBef>
            </a:pPr>
            <a:r>
              <a:rPr lang="pt-BR" altLang="pt-BR" sz="3600">
                <a:solidFill>
                  <a:srgbClr val="FFFF00"/>
                </a:solidFill>
              </a:rPr>
              <a:t>“Não sabeis que sois santuário de Deus, e que o Espírito de Deus habita em vós? Se alguém destruir o santuário de Deus, Deus o destruirá; porque o santuário de Deus, que sois vós, é sagrado.” </a:t>
            </a:r>
          </a:p>
          <a:p>
            <a:pPr algn="r">
              <a:spcBef>
                <a:spcPct val="50000"/>
              </a:spcBef>
            </a:pPr>
            <a:r>
              <a:rPr lang="pt-BR" altLang="pt-BR">
                <a:solidFill>
                  <a:schemeClr val="folHlink"/>
                </a:solidFill>
              </a:rPr>
              <a:t>I Coríntios 3:16,17</a:t>
            </a:r>
            <a:endParaRPr lang="pt-BR" altLang="pt-BR" sz="3600">
              <a:solidFill>
                <a:schemeClr val="folHlink"/>
              </a:solidFill>
            </a:endParaRPr>
          </a:p>
        </p:txBody>
      </p:sp>
    </p:spTree>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a:extLst>
              <a:ext uri="{FF2B5EF4-FFF2-40B4-BE49-F238E27FC236}">
                <a16:creationId xmlns:a16="http://schemas.microsoft.com/office/drawing/2014/main" id="{AFED6AB0-DEDE-72D7-C5AB-16425C7CE1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317" name="Text Box 5">
            <a:extLst>
              <a:ext uri="{FF2B5EF4-FFF2-40B4-BE49-F238E27FC236}">
                <a16:creationId xmlns:a16="http://schemas.microsoft.com/office/drawing/2014/main" id="{B4450E31-401E-D6CC-B14A-C81AB8357066}"/>
              </a:ext>
            </a:extLst>
          </p:cNvPr>
          <p:cNvSpPr txBox="1">
            <a:spLocks noChangeArrowheads="1"/>
          </p:cNvSpPr>
          <p:nvPr/>
        </p:nvSpPr>
        <p:spPr bwMode="auto">
          <a:xfrm>
            <a:off x="82550" y="3733800"/>
            <a:ext cx="9061450" cy="9144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none">
            <a:spAutoFit/>
          </a:bodyPr>
          <a:lstStyle/>
          <a:p>
            <a:r>
              <a:rPr lang="pt-BR" altLang="pt-BR" sz="5400">
                <a:solidFill>
                  <a:srgbClr val="FFFF00"/>
                </a:solidFill>
              </a:rPr>
              <a:t>COMO DEVEMOS AGIR?</a:t>
            </a:r>
          </a:p>
        </p:txBody>
      </p:sp>
    </p:spTree>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a:extLst>
              <a:ext uri="{FF2B5EF4-FFF2-40B4-BE49-F238E27FC236}">
                <a16:creationId xmlns:a16="http://schemas.microsoft.com/office/drawing/2014/main" id="{A8D3308C-7AFA-9396-DE10-B82B9D65F728}"/>
              </a:ext>
            </a:extLst>
          </p:cNvPr>
          <p:cNvPicPr>
            <a:picLocks noChangeAspect="1" noChangeArrowheads="1"/>
          </p:cNvPicPr>
          <p:nvPr/>
        </p:nvPicPr>
        <p:blipFill>
          <a:blip r:embed="rId2">
            <a:lum contrast="12000"/>
            <a:extLst>
              <a:ext uri="{28A0092B-C50C-407E-A947-70E740481C1C}">
                <a14:useLocalDpi xmlns:a14="http://schemas.microsoft.com/office/drawing/2010/main" val="0"/>
              </a:ext>
            </a:extLst>
          </a:blip>
          <a:srcRect l="10834"/>
          <a:stretch>
            <a:fillRect/>
          </a:stretch>
        </p:blipFill>
        <p:spPr bwMode="auto">
          <a:xfrm>
            <a:off x="0" y="0"/>
            <a:ext cx="9144000" cy="6853238"/>
          </a:xfrm>
          <a:prstGeom prst="rect">
            <a:avLst/>
          </a:prstGeom>
          <a:noFill/>
          <a:extLst>
            <a:ext uri="{909E8E84-426E-40DD-AFC4-6F175D3DCCD1}">
              <a14:hiddenFill xmlns:a14="http://schemas.microsoft.com/office/drawing/2010/main">
                <a:solidFill>
                  <a:srgbClr val="FFFFFF"/>
                </a:solidFill>
              </a14:hiddenFill>
            </a:ext>
          </a:extLst>
        </p:spPr>
      </p:pic>
      <p:sp>
        <p:nvSpPr>
          <p:cNvPr id="39939" name="Text Box 3">
            <a:extLst>
              <a:ext uri="{FF2B5EF4-FFF2-40B4-BE49-F238E27FC236}">
                <a16:creationId xmlns:a16="http://schemas.microsoft.com/office/drawing/2014/main" id="{842F1331-B650-DE25-8D0C-1A1743645299}"/>
              </a:ext>
            </a:extLst>
          </p:cNvPr>
          <p:cNvSpPr txBox="1">
            <a:spLocks noChangeArrowheads="1"/>
          </p:cNvSpPr>
          <p:nvPr/>
        </p:nvSpPr>
        <p:spPr bwMode="auto">
          <a:xfrm>
            <a:off x="1219200" y="3810000"/>
            <a:ext cx="7086600" cy="31130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tx1">
                    <a:alpha val="50000"/>
                  </a:schemeClr>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p>
            <a:pPr algn="ctr">
              <a:spcBef>
                <a:spcPct val="50000"/>
              </a:spcBef>
            </a:pPr>
            <a:r>
              <a:rPr lang="pt-BR" altLang="pt-BR" sz="3600">
                <a:solidFill>
                  <a:srgbClr val="FFFF00"/>
                </a:solidFill>
              </a:rPr>
              <a:t>“ Portanto, quer comais, quer bebais ou façais outra cousa qualquer, </a:t>
            </a:r>
            <a:r>
              <a:rPr lang="pt-BR" altLang="pt-BR" sz="3600">
                <a:solidFill>
                  <a:srgbClr val="00FFFF"/>
                </a:solidFill>
              </a:rPr>
              <a:t>fazei tudo</a:t>
            </a:r>
            <a:r>
              <a:rPr lang="pt-BR" altLang="pt-BR" sz="3600">
                <a:solidFill>
                  <a:srgbClr val="FFFF00"/>
                </a:solidFill>
              </a:rPr>
              <a:t> </a:t>
            </a:r>
            <a:r>
              <a:rPr lang="pt-BR" altLang="pt-BR" sz="3600">
                <a:solidFill>
                  <a:srgbClr val="00FFFF"/>
                </a:solidFill>
              </a:rPr>
              <a:t>para a glória de Deus.”</a:t>
            </a:r>
            <a:r>
              <a:rPr lang="pt-BR" altLang="pt-BR" sz="3600">
                <a:solidFill>
                  <a:schemeClr val="bg1"/>
                </a:solidFill>
              </a:rPr>
              <a:t>              </a:t>
            </a:r>
          </a:p>
          <a:p>
            <a:pPr algn="ctr">
              <a:spcBef>
                <a:spcPct val="50000"/>
              </a:spcBef>
            </a:pPr>
            <a:r>
              <a:rPr lang="pt-BR" altLang="pt-BR">
                <a:solidFill>
                  <a:schemeClr val="bg1"/>
                </a:solidFill>
              </a:rPr>
              <a:t>I</a:t>
            </a:r>
            <a:r>
              <a:rPr lang="pt-BR" altLang="pt-BR" sz="3600">
                <a:solidFill>
                  <a:schemeClr val="bg1"/>
                </a:solidFill>
              </a:rPr>
              <a:t> </a:t>
            </a:r>
            <a:r>
              <a:rPr lang="pt-BR" altLang="pt-BR">
                <a:solidFill>
                  <a:schemeClr val="bg1"/>
                </a:solidFill>
              </a:rPr>
              <a:t>Coríntios 10:31</a:t>
            </a:r>
            <a:endParaRPr lang="pt-BR" altLang="pt-BR" sz="3600"/>
          </a:p>
        </p:txBody>
      </p:sp>
    </p:spTree>
  </p:cSld>
  <p:clrMapOvr>
    <a:masterClrMapping/>
  </p:clrMapOvr>
  <p:transition>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1029">
            <a:extLst>
              <a:ext uri="{FF2B5EF4-FFF2-40B4-BE49-F238E27FC236}">
                <a16:creationId xmlns:a16="http://schemas.microsoft.com/office/drawing/2014/main" id="{3706800F-84D7-14BB-39E2-2F6FA46D2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63" name="Text Box 1027">
            <a:extLst>
              <a:ext uri="{FF2B5EF4-FFF2-40B4-BE49-F238E27FC236}">
                <a16:creationId xmlns:a16="http://schemas.microsoft.com/office/drawing/2014/main" id="{357741CD-D88B-AADC-89AF-5DB7DD18CBFF}"/>
              </a:ext>
            </a:extLst>
          </p:cNvPr>
          <p:cNvSpPr txBox="1">
            <a:spLocks noChangeArrowheads="1"/>
          </p:cNvSpPr>
          <p:nvPr/>
        </p:nvSpPr>
        <p:spPr bwMode="auto">
          <a:xfrm>
            <a:off x="538163" y="1363663"/>
            <a:ext cx="4681537" cy="1920875"/>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p>
            <a:r>
              <a:rPr lang="pt-BR" altLang="pt-BR" sz="4000">
                <a:solidFill>
                  <a:schemeClr val="bg1"/>
                </a:solidFill>
              </a:rPr>
              <a:t>O QUE A BÍBLIA </a:t>
            </a:r>
          </a:p>
          <a:p>
            <a:r>
              <a:rPr lang="pt-BR" altLang="pt-BR" sz="4000">
                <a:solidFill>
                  <a:schemeClr val="bg1"/>
                </a:solidFill>
              </a:rPr>
              <a:t>FALA SOBRE </a:t>
            </a:r>
          </a:p>
          <a:p>
            <a:r>
              <a:rPr lang="pt-BR" altLang="pt-BR" sz="4000">
                <a:solidFill>
                  <a:schemeClr val="bg1"/>
                </a:solidFill>
              </a:rPr>
              <a:t>O ÁLCOOL?</a:t>
            </a:r>
          </a:p>
        </p:txBody>
      </p:sp>
    </p:spTree>
  </p:cSld>
  <p:clrMapOvr>
    <a:masterClrMapping/>
  </p:clrMapOvr>
  <p:transition>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a:extLst>
              <a:ext uri="{FF2B5EF4-FFF2-40B4-BE49-F238E27FC236}">
                <a16:creationId xmlns:a16="http://schemas.microsoft.com/office/drawing/2014/main" id="{025285ED-E709-E353-7B0C-AD4ECC54A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987" name="Text Box 3">
            <a:extLst>
              <a:ext uri="{FF2B5EF4-FFF2-40B4-BE49-F238E27FC236}">
                <a16:creationId xmlns:a16="http://schemas.microsoft.com/office/drawing/2014/main" id="{4CBFEF34-0043-3DCF-E12B-E816297D68D0}"/>
              </a:ext>
            </a:extLst>
          </p:cNvPr>
          <p:cNvSpPr txBox="1">
            <a:spLocks noChangeArrowheads="1"/>
          </p:cNvSpPr>
          <p:nvPr/>
        </p:nvSpPr>
        <p:spPr bwMode="auto">
          <a:xfrm>
            <a:off x="4284663" y="1052513"/>
            <a:ext cx="4103687" cy="45386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p>
            <a:pPr algn="ctr">
              <a:spcBef>
                <a:spcPct val="50000"/>
              </a:spcBef>
            </a:pPr>
            <a:r>
              <a:rPr lang="pt-BR" altLang="pt-BR" sz="3200">
                <a:solidFill>
                  <a:schemeClr val="bg1"/>
                </a:solidFill>
              </a:rPr>
              <a:t>“O vinho é escarnecedor, e a bebida forte, alvoroçadora; todo aquele que por eles é vencido não é sábio.”</a:t>
            </a:r>
            <a:r>
              <a:rPr lang="pt-BR" altLang="pt-BR" sz="2000">
                <a:solidFill>
                  <a:schemeClr val="bg1"/>
                </a:solidFill>
              </a:rPr>
              <a:t> </a:t>
            </a:r>
          </a:p>
          <a:p>
            <a:pPr algn="ctr">
              <a:spcBef>
                <a:spcPct val="50000"/>
              </a:spcBef>
            </a:pPr>
            <a:r>
              <a:rPr lang="pt-BR" altLang="pt-BR">
                <a:solidFill>
                  <a:srgbClr val="FFFF00"/>
                </a:solidFill>
              </a:rPr>
              <a:t>Provérbios 20:1</a:t>
            </a:r>
            <a:endParaRPr lang="pt-BR" altLang="pt-BR" sz="3600">
              <a:solidFill>
                <a:srgbClr val="FFFF00"/>
              </a:solidFill>
            </a:endParaRPr>
          </a:p>
        </p:txBody>
      </p:sp>
    </p:spTree>
  </p:cSld>
  <p:clrMapOvr>
    <a:masterClrMapping/>
  </p:clrMapOvr>
  <p:transition>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a:extLst>
              <a:ext uri="{FF2B5EF4-FFF2-40B4-BE49-F238E27FC236}">
                <a16:creationId xmlns:a16="http://schemas.microsoft.com/office/drawing/2014/main" id="{24305B64-5F9E-FC40-8080-E2D2DC71EA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362" name="Text Box 2">
            <a:extLst>
              <a:ext uri="{FF2B5EF4-FFF2-40B4-BE49-F238E27FC236}">
                <a16:creationId xmlns:a16="http://schemas.microsoft.com/office/drawing/2014/main" id="{1A0B616C-2171-D0A4-EFBB-9328A92590F2}"/>
              </a:ext>
            </a:extLst>
          </p:cNvPr>
          <p:cNvSpPr txBox="1">
            <a:spLocks noChangeArrowheads="1"/>
          </p:cNvSpPr>
          <p:nvPr/>
        </p:nvSpPr>
        <p:spPr bwMode="auto">
          <a:xfrm>
            <a:off x="4073525" y="1293813"/>
            <a:ext cx="4386263" cy="46355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p>
            <a:pPr algn="r">
              <a:lnSpc>
                <a:spcPct val="85000"/>
              </a:lnSpc>
            </a:pPr>
            <a:r>
              <a:rPr lang="pt-BR" altLang="pt-BR" sz="2800">
                <a:solidFill>
                  <a:schemeClr val="bg1"/>
                </a:solidFill>
              </a:rPr>
              <a:t>“Para quem são os ais? Para quem, os pesares? Para quem, as rixas? Para quem, as queixas? Para quem, os olhos vermelhos? Para os que se demoram em beber vinho, para os que andam buscando bebida misturada.” </a:t>
            </a:r>
          </a:p>
          <a:p>
            <a:pPr algn="r">
              <a:lnSpc>
                <a:spcPct val="85000"/>
              </a:lnSpc>
            </a:pPr>
            <a:endParaRPr lang="pt-BR" altLang="pt-BR" sz="1800">
              <a:solidFill>
                <a:schemeClr val="bg1"/>
              </a:solidFill>
            </a:endParaRPr>
          </a:p>
          <a:p>
            <a:pPr algn="r">
              <a:lnSpc>
                <a:spcPct val="85000"/>
              </a:lnSpc>
            </a:pPr>
            <a:r>
              <a:rPr lang="pt-BR" altLang="pt-BR">
                <a:solidFill>
                  <a:srgbClr val="FFFF00"/>
                </a:solidFill>
              </a:rPr>
              <a:t>Provérbios 23:29,30</a:t>
            </a:r>
            <a:endParaRPr lang="pt-BR" altLang="pt-BR" sz="3600">
              <a:solidFill>
                <a:srgbClr val="FFFF00"/>
              </a:solidFill>
            </a:endParaRPr>
          </a:p>
        </p:txBody>
      </p:sp>
    </p:spTree>
  </p:cSld>
  <p:clrMapOvr>
    <a:masterClrMapping/>
  </p:clrMapOvr>
  <p:transition>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1028">
            <a:extLst>
              <a:ext uri="{FF2B5EF4-FFF2-40B4-BE49-F238E27FC236}">
                <a16:creationId xmlns:a16="http://schemas.microsoft.com/office/drawing/2014/main" id="{CC39EB03-B40A-2B0A-11E1-2DF5316411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3011" name="Text Box 1027">
            <a:extLst>
              <a:ext uri="{FF2B5EF4-FFF2-40B4-BE49-F238E27FC236}">
                <a16:creationId xmlns:a16="http://schemas.microsoft.com/office/drawing/2014/main" id="{F74DA25C-5AED-B93C-A870-7FE245DB1840}"/>
              </a:ext>
            </a:extLst>
          </p:cNvPr>
          <p:cNvSpPr txBox="1">
            <a:spLocks noChangeArrowheads="1"/>
          </p:cNvSpPr>
          <p:nvPr/>
        </p:nvSpPr>
        <p:spPr bwMode="auto">
          <a:xfrm>
            <a:off x="304800" y="211138"/>
            <a:ext cx="8686800" cy="2930525"/>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p>
            <a:pPr algn="ctr">
              <a:spcBef>
                <a:spcPct val="50000"/>
              </a:spcBef>
            </a:pPr>
            <a:r>
              <a:rPr lang="pt-BR" altLang="pt-BR" sz="3600">
                <a:solidFill>
                  <a:srgbClr val="FFFF00"/>
                </a:solidFill>
              </a:rPr>
              <a:t>“Ai dos que se levantam pela manhã e seguem a bebedice e continuam até alta noite, até que o vinho os esquenta!”  </a:t>
            </a:r>
          </a:p>
          <a:p>
            <a:pPr algn="ctr">
              <a:spcBef>
                <a:spcPct val="50000"/>
              </a:spcBef>
            </a:pPr>
            <a:r>
              <a:rPr lang="pt-BR" altLang="pt-BR" sz="2800">
                <a:solidFill>
                  <a:schemeClr val="bg1"/>
                </a:solidFill>
              </a:rPr>
              <a:t>Isaías 5:11</a:t>
            </a:r>
            <a:endParaRPr lang="pt-BR" altLang="pt-BR" sz="4000">
              <a:solidFill>
                <a:schemeClr val="bg1"/>
              </a:solidFill>
            </a:endParaRPr>
          </a:p>
        </p:txBody>
      </p:sp>
    </p:spTree>
  </p:cSld>
  <p:clrMapOvr>
    <a:masterClrMapping/>
  </p:clrMapOvr>
  <p:transition>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9" name="Picture 1031">
            <a:extLst>
              <a:ext uri="{FF2B5EF4-FFF2-40B4-BE49-F238E27FC236}">
                <a16:creationId xmlns:a16="http://schemas.microsoft.com/office/drawing/2014/main" id="{D5047CAF-6A7C-75D2-BCAE-E2671BDEA3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7" name="Text Box 1029">
            <a:extLst>
              <a:ext uri="{FF2B5EF4-FFF2-40B4-BE49-F238E27FC236}">
                <a16:creationId xmlns:a16="http://schemas.microsoft.com/office/drawing/2014/main" id="{AA081D5E-8DA6-A675-3AA5-2A1C37CBC308}"/>
              </a:ext>
            </a:extLst>
          </p:cNvPr>
          <p:cNvSpPr txBox="1">
            <a:spLocks noChangeArrowheads="1"/>
          </p:cNvSpPr>
          <p:nvPr/>
        </p:nvSpPr>
        <p:spPr bwMode="auto">
          <a:xfrm>
            <a:off x="0" y="3382963"/>
            <a:ext cx="9209088" cy="5794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none">
            <a:spAutoFit/>
          </a:bodyPr>
          <a:lstStyle/>
          <a:p>
            <a:r>
              <a:rPr lang="pt-BR" altLang="pt-BR" sz="3200">
                <a:solidFill>
                  <a:srgbClr val="FFFF00"/>
                </a:solidFill>
              </a:rPr>
              <a:t>QUE ALIMENTAÇÃO DEUS DEU A ADÃO?</a:t>
            </a:r>
          </a:p>
        </p:txBody>
      </p:sp>
    </p:spTree>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a:extLst>
              <a:ext uri="{FF2B5EF4-FFF2-40B4-BE49-F238E27FC236}">
                <a16:creationId xmlns:a16="http://schemas.microsoft.com/office/drawing/2014/main" id="{C2734B6F-9DFE-2941-84DB-5F9968C88C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0" t="1312" r="900" b="1459"/>
          <a:stretch>
            <a:fillRect/>
          </a:stretch>
        </p:blipFill>
        <p:spPr bwMode="auto">
          <a:xfrm>
            <a:off x="0" y="0"/>
            <a:ext cx="91440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spTree>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a:extLst>
              <a:ext uri="{FF2B5EF4-FFF2-40B4-BE49-F238E27FC236}">
                <a16:creationId xmlns:a16="http://schemas.microsoft.com/office/drawing/2014/main" id="{7EFF15AE-B8F0-5049-4BE6-8927550C12E9}"/>
              </a:ext>
            </a:extLst>
          </p:cNvPr>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410" name="Text Box 2">
            <a:extLst>
              <a:ext uri="{FF2B5EF4-FFF2-40B4-BE49-F238E27FC236}">
                <a16:creationId xmlns:a16="http://schemas.microsoft.com/office/drawing/2014/main" id="{35B65C24-BBD4-6017-9181-0DB9786CC063}"/>
              </a:ext>
            </a:extLst>
          </p:cNvPr>
          <p:cNvSpPr txBox="1">
            <a:spLocks noChangeArrowheads="1"/>
          </p:cNvSpPr>
          <p:nvPr/>
        </p:nvSpPr>
        <p:spPr bwMode="auto">
          <a:xfrm>
            <a:off x="1447800" y="381000"/>
            <a:ext cx="6781800" cy="6005513"/>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p>
            <a:pPr algn="ctr">
              <a:spcBef>
                <a:spcPct val="50000"/>
              </a:spcBef>
            </a:pPr>
            <a:r>
              <a:rPr lang="pt-BR" altLang="pt-BR" sz="4000">
                <a:solidFill>
                  <a:srgbClr val="FFFF00"/>
                </a:solidFill>
              </a:rPr>
              <a:t>“E disse Deus ainda: Eis que vos tenho dado todas as ervas que dão semente e se acham na superfície de toda a terra e toda as árvores em que há fruto que dê semente; isso vós será para mantimento.”  </a:t>
            </a:r>
            <a:r>
              <a:rPr lang="pt-BR" altLang="pt-BR" sz="2800">
                <a:solidFill>
                  <a:schemeClr val="folHlink"/>
                </a:solidFill>
              </a:rPr>
              <a:t>Gênesis 1:29</a:t>
            </a:r>
            <a:endParaRPr lang="pt-BR" altLang="pt-BR" sz="4000">
              <a:solidFill>
                <a:schemeClr val="folHlink"/>
              </a:solidFill>
            </a:endParaRPr>
          </a:p>
        </p:txBody>
      </p:sp>
    </p:spTree>
  </p:cSld>
  <p:clrMapOvr>
    <a:masterClrMapping/>
  </p:clrMapOvr>
  <p:transition>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a:extLst>
              <a:ext uri="{FF2B5EF4-FFF2-40B4-BE49-F238E27FC236}">
                <a16:creationId xmlns:a16="http://schemas.microsoft.com/office/drawing/2014/main" id="{8AE6C999-8AED-F95F-D4E7-55016139FA3B}"/>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436" name="Text Box 4">
            <a:extLst>
              <a:ext uri="{FF2B5EF4-FFF2-40B4-BE49-F238E27FC236}">
                <a16:creationId xmlns:a16="http://schemas.microsoft.com/office/drawing/2014/main" id="{45CD202F-E6CF-7501-BB21-E58288360D47}"/>
              </a:ext>
            </a:extLst>
          </p:cNvPr>
          <p:cNvSpPr txBox="1">
            <a:spLocks noChangeArrowheads="1"/>
          </p:cNvSpPr>
          <p:nvPr/>
        </p:nvSpPr>
        <p:spPr bwMode="auto">
          <a:xfrm>
            <a:off x="-76200" y="3028950"/>
            <a:ext cx="927735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none">
            <a:spAutoFit/>
          </a:bodyPr>
          <a:lstStyle/>
          <a:p>
            <a:r>
              <a:rPr lang="pt-BR" altLang="pt-BR" sz="4000">
                <a:solidFill>
                  <a:srgbClr val="FFFF00"/>
                </a:solidFill>
              </a:rPr>
              <a:t>QUE ORDENS DEUS DEU A NOÉ?</a:t>
            </a:r>
          </a:p>
        </p:txBody>
      </p:sp>
    </p:spTree>
  </p:cSld>
  <p:clrMapOvr>
    <a:masterClrMapping/>
  </p:clrMapOvr>
  <p:transition>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F2E87F70-EFC8-9A68-F1B1-15AA9B194DA8}"/>
              </a:ext>
            </a:extLst>
          </p:cNvPr>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Text Box 3">
            <a:extLst>
              <a:ext uri="{FF2B5EF4-FFF2-40B4-BE49-F238E27FC236}">
                <a16:creationId xmlns:a16="http://schemas.microsoft.com/office/drawing/2014/main" id="{64C450DA-A2B3-582E-437C-5D73C4C98120}"/>
              </a:ext>
            </a:extLst>
          </p:cNvPr>
          <p:cNvSpPr txBox="1">
            <a:spLocks noChangeArrowheads="1"/>
          </p:cNvSpPr>
          <p:nvPr/>
        </p:nvSpPr>
        <p:spPr bwMode="auto">
          <a:xfrm>
            <a:off x="533400" y="457200"/>
            <a:ext cx="7848600" cy="6226175"/>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12700" cap="sq">
                <a:solidFill>
                  <a:srgbClr val="FF0000"/>
                </a:solidFill>
                <a:miter lim="800000"/>
                <a:headEnd type="none" w="sm" len="sm"/>
                <a:tailEnd type="none" w="sm" len="sm"/>
              </a14:hiddenLine>
            </a:ext>
          </a:extLst>
        </p:spPr>
        <p:txBody>
          <a:bodyPr>
            <a:spAutoFit/>
          </a:bodyPr>
          <a:lstStyle/>
          <a:p>
            <a:pPr algn="ctr">
              <a:spcBef>
                <a:spcPct val="50000"/>
              </a:spcBef>
            </a:pPr>
            <a:r>
              <a:rPr lang="pt-BR" altLang="pt-BR" sz="3600">
                <a:solidFill>
                  <a:srgbClr val="FFFF00"/>
                </a:solidFill>
              </a:rPr>
              <a:t>“Disse o Senhor a Noé: Entra na arca, tu e toda a tua casa, porque reconheço que tens sido justo diante de mim no meio desta geração. De todo animal limpo levarás contigo sete pares: o macho e sua fêmea; mas dos animais imundos, um par: o macho e sua fêmea.” </a:t>
            </a:r>
          </a:p>
          <a:p>
            <a:pPr algn="ctr">
              <a:spcBef>
                <a:spcPct val="50000"/>
              </a:spcBef>
            </a:pPr>
            <a:r>
              <a:rPr lang="pt-BR" altLang="pt-BR" sz="2800">
                <a:solidFill>
                  <a:srgbClr val="FFFF00"/>
                </a:solidFill>
              </a:rPr>
              <a:t>Gênesis 7: 1, 2</a:t>
            </a:r>
            <a:endParaRPr lang="pt-BR" altLang="pt-BR" sz="4000">
              <a:solidFill>
                <a:srgbClr val="FFFF00"/>
              </a:solidFill>
            </a:endParaRPr>
          </a:p>
        </p:txBody>
      </p:sp>
    </p:spTree>
  </p:cSld>
  <p:clrMapOvr>
    <a:masterClrMapping/>
  </p:clrMapOvr>
  <p:transition>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4" name="Picture 2054">
            <a:extLst>
              <a:ext uri="{FF2B5EF4-FFF2-40B4-BE49-F238E27FC236}">
                <a16:creationId xmlns:a16="http://schemas.microsoft.com/office/drawing/2014/main" id="{21A577FD-F0F8-47DB-811F-8A6A11A65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8132" name="Text Box 2052">
            <a:extLst>
              <a:ext uri="{FF2B5EF4-FFF2-40B4-BE49-F238E27FC236}">
                <a16:creationId xmlns:a16="http://schemas.microsoft.com/office/drawing/2014/main" id="{8524D244-AD3E-B25D-11B0-444849A187EC}"/>
              </a:ext>
            </a:extLst>
          </p:cNvPr>
          <p:cNvSpPr txBox="1">
            <a:spLocks noChangeArrowheads="1"/>
          </p:cNvSpPr>
          <p:nvPr/>
        </p:nvSpPr>
        <p:spPr bwMode="auto">
          <a:xfrm>
            <a:off x="2627313" y="260350"/>
            <a:ext cx="494665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none">
            <a:spAutoFit/>
          </a:bodyPr>
          <a:lstStyle/>
          <a:p>
            <a:r>
              <a:rPr lang="pt-BR" altLang="pt-BR" sz="5400">
                <a:solidFill>
                  <a:srgbClr val="FFFF00"/>
                </a:solidFill>
              </a:rPr>
              <a:t>LEVÍTICO 11</a:t>
            </a:r>
          </a:p>
        </p:txBody>
      </p:sp>
    </p:spTree>
  </p:cSld>
  <p:clrMapOvr>
    <a:masterClrMapping/>
  </p:clrMapOvr>
  <p:transition>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a:extLst>
              <a:ext uri="{FF2B5EF4-FFF2-40B4-BE49-F238E27FC236}">
                <a16:creationId xmlns:a16="http://schemas.microsoft.com/office/drawing/2014/main" id="{C9111A3D-522B-860D-6B79-69E493497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508" name="Text Box 4">
            <a:extLst>
              <a:ext uri="{FF2B5EF4-FFF2-40B4-BE49-F238E27FC236}">
                <a16:creationId xmlns:a16="http://schemas.microsoft.com/office/drawing/2014/main" id="{34539235-59B2-7662-192B-ED0E8977015F}"/>
              </a:ext>
            </a:extLst>
          </p:cNvPr>
          <p:cNvSpPr txBox="1">
            <a:spLocks noChangeArrowheads="1"/>
          </p:cNvSpPr>
          <p:nvPr/>
        </p:nvSpPr>
        <p:spPr bwMode="auto">
          <a:xfrm>
            <a:off x="228600" y="228600"/>
            <a:ext cx="9144000" cy="1616075"/>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p>
            <a:pPr>
              <a:spcBef>
                <a:spcPct val="50000"/>
              </a:spcBef>
            </a:pPr>
            <a:r>
              <a:rPr lang="pt-BR" altLang="pt-BR" sz="4000">
                <a:solidFill>
                  <a:srgbClr val="FFFF00"/>
                </a:solidFill>
              </a:rPr>
              <a:t>CASCO FENDIDO EM DOIS</a:t>
            </a:r>
          </a:p>
          <a:p>
            <a:pPr>
              <a:spcBef>
                <a:spcPct val="50000"/>
              </a:spcBef>
            </a:pPr>
            <a:r>
              <a:rPr lang="pt-BR" altLang="pt-BR" sz="4000">
                <a:solidFill>
                  <a:srgbClr val="FFFF00"/>
                </a:solidFill>
              </a:rPr>
              <a:t>RUMINAR</a:t>
            </a:r>
            <a:endParaRPr lang="pt-BR" altLang="pt-BR" sz="4400">
              <a:solidFill>
                <a:srgbClr val="FFFF00"/>
              </a:solidFill>
            </a:endParaRPr>
          </a:p>
        </p:txBody>
      </p:sp>
    </p:spTree>
  </p:cSld>
  <p:clrMapOvr>
    <a:masterClrMapping/>
  </p:clrMapOvr>
  <p:transition>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a:extLst>
              <a:ext uri="{FF2B5EF4-FFF2-40B4-BE49-F238E27FC236}">
                <a16:creationId xmlns:a16="http://schemas.microsoft.com/office/drawing/2014/main" id="{0FA6B708-F998-B693-E31E-1B08B5873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a:extLst>
              <a:ext uri="{FF2B5EF4-FFF2-40B4-BE49-F238E27FC236}">
                <a16:creationId xmlns:a16="http://schemas.microsoft.com/office/drawing/2014/main" id="{01FDD366-EFBF-259D-C00B-8FBDFF8AC1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334" b="3334"/>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050">
            <a:extLst>
              <a:ext uri="{FF2B5EF4-FFF2-40B4-BE49-F238E27FC236}">
                <a16:creationId xmlns:a16="http://schemas.microsoft.com/office/drawing/2014/main" id="{5A4277DD-E7EE-242D-B778-E4B7FD43CC49}"/>
              </a:ext>
            </a:extLst>
          </p:cNvPr>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0" y="0"/>
            <a:ext cx="49244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5299" name="Picture 2051">
            <a:extLst>
              <a:ext uri="{FF2B5EF4-FFF2-40B4-BE49-F238E27FC236}">
                <a16:creationId xmlns:a16="http://schemas.microsoft.com/office/drawing/2014/main" id="{C36764A9-6372-4E68-07B7-5EED096F1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000" r="30128"/>
          <a:stretch>
            <a:fillRect/>
          </a:stretch>
        </p:blipFill>
        <p:spPr bwMode="auto">
          <a:xfrm>
            <a:off x="4495800" y="0"/>
            <a:ext cx="4648200" cy="68580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a:extLst>
              <a:ext uri="{FF2B5EF4-FFF2-40B4-BE49-F238E27FC236}">
                <a16:creationId xmlns:a16="http://schemas.microsoft.com/office/drawing/2014/main" id="{92D1099E-D04E-3F19-D3E8-78473818A3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579" name="Text Box 3">
            <a:extLst>
              <a:ext uri="{FF2B5EF4-FFF2-40B4-BE49-F238E27FC236}">
                <a16:creationId xmlns:a16="http://schemas.microsoft.com/office/drawing/2014/main" id="{D831EA23-CADD-0598-B6B4-417CC04500A2}"/>
              </a:ext>
            </a:extLst>
          </p:cNvPr>
          <p:cNvSpPr txBox="1">
            <a:spLocks noChangeArrowheads="1"/>
          </p:cNvSpPr>
          <p:nvPr/>
        </p:nvSpPr>
        <p:spPr bwMode="auto">
          <a:xfrm>
            <a:off x="0" y="2636838"/>
            <a:ext cx="9144000" cy="4029075"/>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p>
            <a:pPr algn="ctr">
              <a:spcBef>
                <a:spcPct val="50000"/>
              </a:spcBef>
            </a:pPr>
            <a:r>
              <a:rPr lang="pt-BR" altLang="pt-BR" sz="3600">
                <a:solidFill>
                  <a:srgbClr val="FFFF00"/>
                </a:solidFill>
              </a:rPr>
              <a:t>“Também o porco, porque tem unhas fendidas e o casco dividido, mas não rumina; este vos será imundo; da sua carne não comereis, nem tocareis no seu cadáver. Estes vos serão imundos.”             </a:t>
            </a:r>
          </a:p>
          <a:p>
            <a:pPr algn="ctr">
              <a:spcBef>
                <a:spcPct val="50000"/>
              </a:spcBef>
            </a:pPr>
            <a:r>
              <a:rPr lang="pt-BR" altLang="pt-BR" sz="2800">
                <a:solidFill>
                  <a:srgbClr val="FFFF00"/>
                </a:solidFill>
              </a:rPr>
              <a:t>Levítico 11:7,8</a:t>
            </a:r>
            <a:endParaRPr lang="pt-BR" altLang="pt-BR" sz="4000">
              <a:solidFill>
                <a:srgbClr val="FFFF00"/>
              </a:solidFill>
            </a:endParaRPr>
          </a:p>
        </p:txBody>
      </p:sp>
    </p:spTree>
  </p:cSld>
  <p:clrMapOvr>
    <a:masterClrMapping/>
  </p:clrMapOvr>
  <p:transition>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a:extLst>
              <a:ext uri="{FF2B5EF4-FFF2-40B4-BE49-F238E27FC236}">
                <a16:creationId xmlns:a16="http://schemas.microsoft.com/office/drawing/2014/main" id="{F1B87711-4789-7365-987F-717A13447F55}"/>
              </a:ext>
            </a:extLst>
          </p:cNvPr>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458" name="Text Box 2">
            <a:extLst>
              <a:ext uri="{FF2B5EF4-FFF2-40B4-BE49-F238E27FC236}">
                <a16:creationId xmlns:a16="http://schemas.microsoft.com/office/drawing/2014/main" id="{D35CBECE-E855-643A-64FF-0E68E0994EBF}"/>
              </a:ext>
            </a:extLst>
          </p:cNvPr>
          <p:cNvSpPr txBox="1">
            <a:spLocks noChangeArrowheads="1"/>
          </p:cNvSpPr>
          <p:nvPr/>
        </p:nvSpPr>
        <p:spPr bwMode="auto">
          <a:xfrm>
            <a:off x="611188" y="228600"/>
            <a:ext cx="8075612" cy="6408738"/>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p>
            <a:pPr algn="ctr">
              <a:spcBef>
                <a:spcPct val="50000"/>
              </a:spcBef>
            </a:pPr>
            <a:r>
              <a:rPr lang="pt-BR" altLang="pt-BR" sz="3600">
                <a:solidFill>
                  <a:srgbClr val="FFFF00"/>
                </a:solidFill>
              </a:rPr>
              <a:t>“Povo que de contínuo me </a:t>
            </a:r>
            <a:r>
              <a:rPr lang="pt-BR" altLang="pt-BR" sz="3600">
                <a:solidFill>
                  <a:srgbClr val="FF0000"/>
                </a:solidFill>
              </a:rPr>
              <a:t>irrita abertamente</a:t>
            </a:r>
            <a:r>
              <a:rPr lang="pt-BR" altLang="pt-BR" sz="3600">
                <a:solidFill>
                  <a:srgbClr val="FFFF00"/>
                </a:solidFill>
              </a:rPr>
              <a:t>, sacrificando em jardins e queimando incenso sobre altares de tijolos; que mora entre as sepulturas e passa as noites em lugares misteriosos; come carne de porco e tem no seu prato ensopado de carne abominável.” </a:t>
            </a:r>
          </a:p>
          <a:p>
            <a:pPr algn="ctr">
              <a:spcBef>
                <a:spcPct val="50000"/>
              </a:spcBef>
            </a:pPr>
            <a:r>
              <a:rPr lang="pt-BR" altLang="pt-BR" sz="3600">
                <a:solidFill>
                  <a:srgbClr val="FFFF00"/>
                </a:solidFill>
              </a:rPr>
              <a:t> </a:t>
            </a:r>
            <a:r>
              <a:rPr lang="pt-BR" altLang="pt-BR">
                <a:solidFill>
                  <a:srgbClr val="FFFF00"/>
                </a:solidFill>
              </a:rPr>
              <a:t>Isaías 65:3,4</a:t>
            </a:r>
            <a:endParaRPr lang="pt-BR" altLang="pt-BR" sz="3600">
              <a:solidFill>
                <a:srgbClr val="FFFF00"/>
              </a:solidFill>
            </a:endParaRPr>
          </a:p>
        </p:txBody>
      </p:sp>
    </p:spTree>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a:extLst>
              <a:ext uri="{FF2B5EF4-FFF2-40B4-BE49-F238E27FC236}">
                <a16:creationId xmlns:a16="http://schemas.microsoft.com/office/drawing/2014/main" id="{08C49592-FB61-6D14-B9C5-C14D46BBDA29}"/>
              </a:ext>
            </a:extLst>
          </p:cNvPr>
          <p:cNvPicPr>
            <a:picLocks noChangeAspect="1" noChangeArrowheads="1"/>
          </p:cNvPicPr>
          <p:nvPr/>
        </p:nvPicPr>
        <p:blipFill>
          <a:blip r:embed="rId2">
            <a:lum bright="12000" contrast="30000"/>
            <a:extLst>
              <a:ext uri="{28A0092B-C50C-407E-A947-70E740481C1C}">
                <a14:useLocalDpi xmlns:a14="http://schemas.microsoft.com/office/drawing/2010/main" val="0"/>
              </a:ext>
            </a:extLst>
          </a:blip>
          <a:srcRect l="6876" r="15312" b="15323"/>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5" name="Text Box 5">
            <a:extLst>
              <a:ext uri="{FF2B5EF4-FFF2-40B4-BE49-F238E27FC236}">
                <a16:creationId xmlns:a16="http://schemas.microsoft.com/office/drawing/2014/main" id="{3C8B6F64-104A-FDBC-DD29-481F6F44DD57}"/>
              </a:ext>
            </a:extLst>
          </p:cNvPr>
          <p:cNvSpPr txBox="1">
            <a:spLocks noChangeArrowheads="1"/>
          </p:cNvSpPr>
          <p:nvPr/>
        </p:nvSpPr>
        <p:spPr bwMode="auto">
          <a:xfrm>
            <a:off x="5580063" y="188913"/>
            <a:ext cx="3384550" cy="1189037"/>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none">
            <a:spAutoFit/>
          </a:bodyPr>
          <a:lstStyle/>
          <a:p>
            <a:r>
              <a:rPr lang="pt-BR" altLang="pt-BR" sz="7200" b="1">
                <a:solidFill>
                  <a:schemeClr val="bg1"/>
                </a:solidFill>
                <a:latin typeface="Arial" panose="020B0604020202020204" pitchFamily="34" charset="0"/>
              </a:rPr>
              <a:t>SAÚDE</a:t>
            </a:r>
          </a:p>
        </p:txBody>
      </p:sp>
    </p:spTree>
  </p:cSld>
  <p:clrMapOvr>
    <a:masterClrMapping/>
  </p:clrMapOvr>
  <p:transition>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a:extLst>
              <a:ext uri="{FF2B5EF4-FFF2-40B4-BE49-F238E27FC236}">
                <a16:creationId xmlns:a16="http://schemas.microsoft.com/office/drawing/2014/main" id="{8550AF8C-03A8-0682-9A43-75EFBDC860DF}"/>
              </a:ext>
            </a:extLst>
          </p:cNvPr>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482" name="Text Box 2">
            <a:extLst>
              <a:ext uri="{FF2B5EF4-FFF2-40B4-BE49-F238E27FC236}">
                <a16:creationId xmlns:a16="http://schemas.microsoft.com/office/drawing/2014/main" id="{AAF44613-64A6-FD73-7081-40761FF2F8CB}"/>
              </a:ext>
            </a:extLst>
          </p:cNvPr>
          <p:cNvSpPr txBox="1">
            <a:spLocks noChangeArrowheads="1"/>
          </p:cNvSpPr>
          <p:nvPr/>
        </p:nvSpPr>
        <p:spPr bwMode="auto">
          <a:xfrm>
            <a:off x="323850" y="266700"/>
            <a:ext cx="8496300" cy="6132513"/>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p>
            <a:pPr algn="ctr">
              <a:spcBef>
                <a:spcPct val="50000"/>
              </a:spcBef>
            </a:pPr>
            <a:r>
              <a:rPr lang="pt-BR" altLang="pt-BR" sz="3600">
                <a:solidFill>
                  <a:srgbClr val="FFFF00"/>
                </a:solidFill>
              </a:rPr>
              <a:t>“Porque com fogo e com a sua espada entrará o Senhor em juízo com toda a carne; e serão muitos os mortos da parte do Senhor. Os que se santificam e se purificam para entrarem nos jardins após a deusa que está no meio, que comem carne de porco, coisas abomináveis e rato serão consumidos, diz o Senhor.”  </a:t>
            </a:r>
          </a:p>
          <a:p>
            <a:pPr algn="ctr">
              <a:spcBef>
                <a:spcPct val="50000"/>
              </a:spcBef>
            </a:pPr>
            <a:r>
              <a:rPr lang="pt-BR" altLang="pt-BR">
                <a:solidFill>
                  <a:srgbClr val="FFFF00"/>
                </a:solidFill>
              </a:rPr>
              <a:t>Isaías 66:16, 17</a:t>
            </a:r>
            <a:endParaRPr lang="pt-BR" altLang="pt-BR" sz="3600">
              <a:solidFill>
                <a:srgbClr val="FFFF00"/>
              </a:solidFill>
            </a:endParaRPr>
          </a:p>
        </p:txBody>
      </p:sp>
    </p:spTree>
  </p:cSld>
  <p:clrMapOvr>
    <a:masterClrMapping/>
  </p:clrMapOvr>
  <p:transition>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a:extLst>
              <a:ext uri="{FF2B5EF4-FFF2-40B4-BE49-F238E27FC236}">
                <a16:creationId xmlns:a16="http://schemas.microsoft.com/office/drawing/2014/main" id="{84F7F965-79EF-E971-40CA-ADEAA07B0B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652" name="Text Box 4">
            <a:extLst>
              <a:ext uri="{FF2B5EF4-FFF2-40B4-BE49-F238E27FC236}">
                <a16:creationId xmlns:a16="http://schemas.microsoft.com/office/drawing/2014/main" id="{81AEBCD1-F7A4-C1BB-5845-D08C0FFC1718}"/>
              </a:ext>
            </a:extLst>
          </p:cNvPr>
          <p:cNvSpPr txBox="1">
            <a:spLocks noChangeArrowheads="1"/>
          </p:cNvSpPr>
          <p:nvPr/>
        </p:nvSpPr>
        <p:spPr bwMode="auto">
          <a:xfrm>
            <a:off x="2286000" y="1355725"/>
            <a:ext cx="6581775" cy="16160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p>
            <a:pPr algn="r">
              <a:spcBef>
                <a:spcPct val="50000"/>
              </a:spcBef>
            </a:pPr>
            <a:r>
              <a:rPr lang="pt-BR" altLang="pt-BR" sz="4000">
                <a:solidFill>
                  <a:srgbClr val="FFFF00"/>
                </a:solidFill>
              </a:rPr>
              <a:t>ESCAMAS</a:t>
            </a:r>
          </a:p>
          <a:p>
            <a:pPr algn="r">
              <a:spcBef>
                <a:spcPct val="50000"/>
              </a:spcBef>
            </a:pPr>
            <a:r>
              <a:rPr lang="pt-BR" altLang="pt-BR" sz="4000">
                <a:solidFill>
                  <a:srgbClr val="FFFF00"/>
                </a:solidFill>
              </a:rPr>
              <a:t>BARBATANAS</a:t>
            </a:r>
          </a:p>
        </p:txBody>
      </p:sp>
      <p:sp>
        <p:nvSpPr>
          <p:cNvPr id="27653" name="Text Box 5">
            <a:extLst>
              <a:ext uri="{FF2B5EF4-FFF2-40B4-BE49-F238E27FC236}">
                <a16:creationId xmlns:a16="http://schemas.microsoft.com/office/drawing/2014/main" id="{06A1962E-F45D-1405-481B-AF35BD0E918E}"/>
              </a:ext>
            </a:extLst>
          </p:cNvPr>
          <p:cNvSpPr txBox="1">
            <a:spLocks noChangeArrowheads="1"/>
          </p:cNvSpPr>
          <p:nvPr/>
        </p:nvSpPr>
        <p:spPr bwMode="auto">
          <a:xfrm>
            <a:off x="5715000" y="304800"/>
            <a:ext cx="35814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p>
            <a:pPr>
              <a:spcBef>
                <a:spcPct val="50000"/>
              </a:spcBef>
            </a:pPr>
            <a:r>
              <a:rPr lang="pt-BR" altLang="pt-BR">
                <a:solidFill>
                  <a:srgbClr val="FFFF00"/>
                </a:solidFill>
              </a:rPr>
              <a:t>Levítico 11: 9-12</a:t>
            </a:r>
          </a:p>
        </p:txBody>
      </p:sp>
    </p:spTree>
  </p:cSld>
  <p:clrMapOvr>
    <a:masterClrMapping/>
  </p:clrMapOvr>
  <p:transition>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a:extLst>
              <a:ext uri="{FF2B5EF4-FFF2-40B4-BE49-F238E27FC236}">
                <a16:creationId xmlns:a16="http://schemas.microsoft.com/office/drawing/2014/main" id="{4CAF74A2-03B2-2A31-948A-59D75AF865E0}"/>
              </a:ext>
            </a:extLst>
          </p:cNvPr>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a:extLst>
              <a:ext uri="{FF2B5EF4-FFF2-40B4-BE49-F238E27FC236}">
                <a16:creationId xmlns:a16="http://schemas.microsoft.com/office/drawing/2014/main" id="{AA63CF06-1161-8700-3CE0-42671DC9C543}"/>
              </a:ext>
            </a:extLst>
          </p:cNvPr>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l="18750" b="15082"/>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9155" name="Text Box 3">
            <a:extLst>
              <a:ext uri="{FF2B5EF4-FFF2-40B4-BE49-F238E27FC236}">
                <a16:creationId xmlns:a16="http://schemas.microsoft.com/office/drawing/2014/main" id="{D072F5B0-2E79-A781-9910-5F96C95AF52D}"/>
              </a:ext>
            </a:extLst>
          </p:cNvPr>
          <p:cNvSpPr txBox="1">
            <a:spLocks noChangeArrowheads="1"/>
          </p:cNvSpPr>
          <p:nvPr/>
        </p:nvSpPr>
        <p:spPr bwMode="auto">
          <a:xfrm>
            <a:off x="2895600" y="914400"/>
            <a:ext cx="5943600" cy="5970588"/>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p>
            <a:pPr algn="r">
              <a:spcBef>
                <a:spcPct val="50000"/>
              </a:spcBef>
            </a:pPr>
            <a:r>
              <a:rPr lang="pt-BR" altLang="pt-BR" sz="3200">
                <a:solidFill>
                  <a:srgbClr val="FFFF00"/>
                </a:solidFill>
              </a:rPr>
              <a:t>“Acaso não sabeis que o vosso corpo é santuário do Espírito Santo, que está em vós, o qual tendes da parte de Deus, e que não sois de vós mesmos? Porque fostes comprados por preço. Agora, pois, glorificai a Deus no vosso corpo.”                   </a:t>
            </a:r>
          </a:p>
          <a:p>
            <a:pPr algn="r">
              <a:spcBef>
                <a:spcPct val="50000"/>
              </a:spcBef>
            </a:pPr>
            <a:endParaRPr lang="pt-BR" altLang="pt-BR" sz="2000">
              <a:solidFill>
                <a:srgbClr val="FFFF00"/>
              </a:solidFill>
            </a:endParaRPr>
          </a:p>
          <a:p>
            <a:pPr algn="r">
              <a:spcBef>
                <a:spcPct val="50000"/>
              </a:spcBef>
            </a:pPr>
            <a:r>
              <a:rPr lang="pt-BR" altLang="pt-BR">
                <a:solidFill>
                  <a:srgbClr val="FFFF00"/>
                </a:solidFill>
              </a:rPr>
              <a:t>I Coríntios 6:19,20</a:t>
            </a:r>
            <a:endParaRPr lang="pt-BR" altLang="pt-BR" sz="3600">
              <a:solidFill>
                <a:srgbClr val="FFFF00"/>
              </a:solidFill>
            </a:endParaRPr>
          </a:p>
        </p:txBody>
      </p:sp>
    </p:spTree>
  </p:cSld>
  <p:clrMapOvr>
    <a:masterClrMapping/>
  </p:clrMapOvr>
  <p:transition>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a:extLst>
              <a:ext uri="{FF2B5EF4-FFF2-40B4-BE49-F238E27FC236}">
                <a16:creationId xmlns:a16="http://schemas.microsoft.com/office/drawing/2014/main" id="{0C0C8945-9B2A-B7CE-9F7C-52D9AACB5F5E}"/>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a:extLst>
              <a:ext uri="{FF2B5EF4-FFF2-40B4-BE49-F238E27FC236}">
                <a16:creationId xmlns:a16="http://schemas.microsoft.com/office/drawing/2014/main" id="{338E82E7-014E-8B0D-4B06-8B792C5C5979}"/>
              </a:ext>
            </a:extLst>
          </p:cNvPr>
          <p:cNvPicPr>
            <a:picLocks noChangeAspect="1" noChangeArrowheads="1"/>
          </p:cNvPicPr>
          <p:nvPr/>
        </p:nvPicPr>
        <p:blipFill>
          <a:blip r:embed="rId2">
            <a:lum bright="12000" contrast="30000"/>
            <a:extLst>
              <a:ext uri="{28A0092B-C50C-407E-A947-70E740481C1C}">
                <a14:useLocalDpi xmlns:a14="http://schemas.microsoft.com/office/drawing/2010/main" val="0"/>
              </a:ext>
            </a:extLst>
          </a:blip>
          <a:srcRect l="6876" r="15312" b="15323"/>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7347" name="Text Box 3">
            <a:extLst>
              <a:ext uri="{FF2B5EF4-FFF2-40B4-BE49-F238E27FC236}">
                <a16:creationId xmlns:a16="http://schemas.microsoft.com/office/drawing/2014/main" id="{29256D12-14EC-7F7E-22E0-45902E620095}"/>
              </a:ext>
            </a:extLst>
          </p:cNvPr>
          <p:cNvSpPr txBox="1">
            <a:spLocks noChangeArrowheads="1"/>
          </p:cNvSpPr>
          <p:nvPr/>
        </p:nvSpPr>
        <p:spPr bwMode="auto">
          <a:xfrm>
            <a:off x="4953000" y="60325"/>
            <a:ext cx="4078288" cy="1311275"/>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none">
            <a:spAutoFit/>
          </a:bodyPr>
          <a:lstStyle/>
          <a:p>
            <a:r>
              <a:rPr lang="pt-BR" altLang="pt-BR" sz="8000">
                <a:solidFill>
                  <a:srgbClr val="FFFF00"/>
                </a:solidFill>
              </a:rPr>
              <a:t>SAÚDE</a:t>
            </a:r>
          </a:p>
        </p:txBody>
      </p:sp>
    </p:spTree>
  </p:cSld>
  <p:clrMapOvr>
    <a:masterClrMapping/>
  </p:clrMapOvr>
  <p:transition>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a:extLst>
              <a:ext uri="{FF2B5EF4-FFF2-40B4-BE49-F238E27FC236}">
                <a16:creationId xmlns:a16="http://schemas.microsoft.com/office/drawing/2014/main" id="{A4E53E7F-1D54-4692-A5BB-2577F74DA1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0" t="1312" r="900" b="1459"/>
          <a:stretch>
            <a:fillRect/>
          </a:stretch>
        </p:blipFill>
        <p:spPr bwMode="auto">
          <a:xfrm>
            <a:off x="0" y="0"/>
            <a:ext cx="91440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spTree>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5">
            <a:extLst>
              <a:ext uri="{FF2B5EF4-FFF2-40B4-BE49-F238E27FC236}">
                <a16:creationId xmlns:a16="http://schemas.microsoft.com/office/drawing/2014/main" id="{A84C46AB-1980-A8D6-121A-60811CB91790}"/>
              </a:ext>
            </a:extLst>
          </p:cNvPr>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772" name="Text Box 4">
            <a:extLst>
              <a:ext uri="{FF2B5EF4-FFF2-40B4-BE49-F238E27FC236}">
                <a16:creationId xmlns:a16="http://schemas.microsoft.com/office/drawing/2014/main" id="{EB6F3330-D144-A761-8063-93A16BB27B46}"/>
              </a:ext>
            </a:extLst>
          </p:cNvPr>
          <p:cNvSpPr txBox="1">
            <a:spLocks noChangeArrowheads="1"/>
          </p:cNvSpPr>
          <p:nvPr/>
        </p:nvSpPr>
        <p:spPr bwMode="auto">
          <a:xfrm>
            <a:off x="228600" y="228600"/>
            <a:ext cx="8818563" cy="823913"/>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none">
            <a:spAutoFit/>
          </a:bodyPr>
          <a:lstStyle/>
          <a:p>
            <a:r>
              <a:rPr lang="pt-BR" altLang="pt-BR" sz="4800">
                <a:solidFill>
                  <a:srgbClr val="FF0000"/>
                </a:solidFill>
              </a:rPr>
              <a:t>SAÚDE NÃO TEM PREÇO!!</a:t>
            </a:r>
          </a:p>
        </p:txBody>
      </p:sp>
    </p:spTree>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64201E46-A334-604D-AA04-74359F09E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3CA5C147-5685-5D11-282B-1323E2AA7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a:extLst>
              <a:ext uri="{FF2B5EF4-FFF2-40B4-BE49-F238E27FC236}">
                <a16:creationId xmlns:a16="http://schemas.microsoft.com/office/drawing/2014/main" id="{8D358466-6DE5-5E1B-07D1-22D30A6AE7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0C4F7FC7-CDB9-5D39-0000-CA1B367873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a:extLst>
              <a:ext uri="{FF2B5EF4-FFF2-40B4-BE49-F238E27FC236}">
                <a16:creationId xmlns:a16="http://schemas.microsoft.com/office/drawing/2014/main" id="{ADCFBB53-F08C-F771-1DE8-08877317D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1" name="Text Box 3">
            <a:extLst>
              <a:ext uri="{FF2B5EF4-FFF2-40B4-BE49-F238E27FC236}">
                <a16:creationId xmlns:a16="http://schemas.microsoft.com/office/drawing/2014/main" id="{77410B62-CA7F-E982-4757-2654F0294BBA}"/>
              </a:ext>
            </a:extLst>
          </p:cNvPr>
          <p:cNvSpPr txBox="1">
            <a:spLocks noChangeArrowheads="1"/>
          </p:cNvSpPr>
          <p:nvPr/>
        </p:nvSpPr>
        <p:spPr bwMode="auto">
          <a:xfrm>
            <a:off x="0" y="4203700"/>
            <a:ext cx="8915400" cy="26543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p>
            <a:pPr algn="ctr">
              <a:spcBef>
                <a:spcPct val="50000"/>
              </a:spcBef>
            </a:pPr>
            <a:r>
              <a:rPr lang="pt-BR" altLang="pt-BR" sz="3600">
                <a:solidFill>
                  <a:schemeClr val="bg1"/>
                </a:solidFill>
              </a:rPr>
              <a:t>“Amado, acima de tudo, faço votos por tua prosperidade e </a:t>
            </a:r>
            <a:r>
              <a:rPr lang="pt-BR" altLang="pt-BR" sz="3600">
                <a:solidFill>
                  <a:srgbClr val="FFFF00"/>
                </a:solidFill>
              </a:rPr>
              <a:t>saúde,</a:t>
            </a:r>
            <a:r>
              <a:rPr lang="pt-BR" altLang="pt-BR" sz="3600">
                <a:solidFill>
                  <a:schemeClr val="bg1"/>
                </a:solidFill>
              </a:rPr>
              <a:t> assim como é próspera a tua alma.”         </a:t>
            </a:r>
          </a:p>
          <a:p>
            <a:pPr algn="ctr">
              <a:lnSpc>
                <a:spcPct val="70000"/>
              </a:lnSpc>
              <a:spcBef>
                <a:spcPct val="50000"/>
              </a:spcBef>
            </a:pPr>
            <a:r>
              <a:rPr lang="pt-BR" altLang="pt-BR" sz="2000">
                <a:solidFill>
                  <a:srgbClr val="FF6600"/>
                </a:solidFill>
              </a:rPr>
              <a:t>III João 1:2</a:t>
            </a:r>
          </a:p>
        </p:txBody>
      </p:sp>
    </p:spTree>
  </p:cSld>
  <p:clrMapOvr>
    <a:masterClrMapping/>
  </p:clrMapOvr>
  <p:transition>
    <p:split orient="vert"/>
  </p:transition>
</p:sld>
</file>

<file path=ppt/theme/theme1.xml><?xml version="1.0" encoding="utf-8"?>
<a:theme xmlns:a="http://schemas.openxmlformats.org/drawingml/2006/main" name="Gravata">
  <a:themeElements>
    <a:clrScheme name="Gravata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Gravata">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pt-BR" sz="2400" b="0" i="0" u="none" strike="noStrike" cap="none" normalizeH="0" baseline="0" smtClean="0">
            <a:ln>
              <a:noFill/>
            </a:ln>
            <a:solidFill>
              <a:schemeClr val="tx1"/>
            </a:solidFill>
            <a:effectLst/>
            <a:latin typeface="Arial Black" panose="020B0A04020102020204"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pt-BR" sz="2400" b="0" i="0" u="none" strike="noStrike" cap="none" normalizeH="0" baseline="0" smtClean="0">
            <a:ln>
              <a:noFill/>
            </a:ln>
            <a:solidFill>
              <a:schemeClr val="tx1"/>
            </a:solidFill>
            <a:effectLst/>
            <a:latin typeface="Arial Black" panose="020B0A04020102020204" pitchFamily="34" charset="0"/>
          </a:defRPr>
        </a:defPPr>
      </a:lstStyle>
    </a:lnDef>
  </a:objectDefaults>
  <a:extraClrSchemeLst>
    <a:extraClrScheme>
      <a:clrScheme name="Gravata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Gravata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Gravata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ravata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Gravata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Gravata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C:\Arquivos de Programas\Microsoft Office\Modelos\Estruturas de apresentação\GRAVATA.POT</Template>
  <TotalTime>353</TotalTime>
  <Words>639</Words>
  <Application>Microsoft Office PowerPoint</Application>
  <PresentationFormat>Apresentação na tela (4:3)</PresentationFormat>
  <Paragraphs>44</Paragraphs>
  <Slides>36</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36</vt:i4>
      </vt:variant>
    </vt:vector>
  </HeadingPairs>
  <TitlesOfParts>
    <vt:vector size="42" baseType="lpstr">
      <vt:lpstr>Times New Roman</vt:lpstr>
      <vt:lpstr>Arial</vt:lpstr>
      <vt:lpstr>Monotype Sorts</vt:lpstr>
      <vt:lpstr>Tahoma</vt:lpstr>
      <vt:lpstr>Arial Black</vt:lpstr>
      <vt:lpstr>Gravata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MOSR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sem título </dc:title>
  <dc:creator>MOSR</dc:creator>
  <cp:lastModifiedBy>Pr. Marcelo Carvalho</cp:lastModifiedBy>
  <cp:revision>66</cp:revision>
  <dcterms:created xsi:type="dcterms:W3CDTF">1999-12-16T18:01:52Z</dcterms:created>
  <dcterms:modified xsi:type="dcterms:W3CDTF">2022-05-19T08:58:58Z</dcterms:modified>
</cp:coreProperties>
</file>