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257" r:id="rId4"/>
    <p:sldId id="259" r:id="rId5"/>
    <p:sldId id="260" r:id="rId6"/>
    <p:sldId id="262" r:id="rId7"/>
    <p:sldId id="263" r:id="rId8"/>
    <p:sldId id="264" r:id="rId9"/>
    <p:sldId id="298" r:id="rId10"/>
    <p:sldId id="261" r:id="rId11"/>
    <p:sldId id="265" r:id="rId12"/>
    <p:sldId id="266" r:id="rId13"/>
    <p:sldId id="267" r:id="rId14"/>
    <p:sldId id="268" r:id="rId15"/>
    <p:sldId id="270" r:id="rId16"/>
    <p:sldId id="272" r:id="rId17"/>
    <p:sldId id="273" r:id="rId18"/>
    <p:sldId id="300"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9" r:id="rId34"/>
    <p:sldId id="297" r:id="rId35"/>
    <p:sldId id="296" r:id="rId36"/>
  </p:sldIdLst>
  <p:sldSz cx="9144000" cy="6858000" type="screen4x3"/>
  <p:notesSz cx="6858000" cy="9144000"/>
  <p:defaultTextStyle>
    <a:defPPr>
      <a:defRPr lang="pt-BR"/>
    </a:defPPr>
    <a:lvl1pPr algn="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9933"/>
    <a:srgbClr val="0099FF"/>
    <a:srgbClr val="FF3300"/>
    <a:srgbClr val="3366FF"/>
    <a:srgbClr val="3399FF"/>
    <a:srgbClr val="66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39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F81CC-1B9D-1A5E-71E5-04BAC1537437}"/>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8290A73-E599-0A3A-7342-8E22B17F9CD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4768DF2-644A-DE4A-55DC-FED0923DCBA8}"/>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C626C70-A688-F711-948C-C561CAA6AD05}"/>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9E4909E-4875-F994-FD03-0558D3B7F9D1}"/>
              </a:ext>
            </a:extLst>
          </p:cNvPr>
          <p:cNvSpPr>
            <a:spLocks noGrp="1"/>
          </p:cNvSpPr>
          <p:nvPr>
            <p:ph type="sldNum" sz="quarter" idx="12"/>
          </p:nvPr>
        </p:nvSpPr>
        <p:spPr/>
        <p:txBody>
          <a:bodyPr/>
          <a:lstStyle>
            <a:lvl1pPr>
              <a:defRPr/>
            </a:lvl1pPr>
          </a:lstStyle>
          <a:p>
            <a:fld id="{FCCD5F6E-66EB-4CC6-BA94-0EAED94BD0D5}" type="slidenum">
              <a:rPr lang="pt-BR" altLang="pt-BR"/>
              <a:pPr/>
              <a:t>‹nº›</a:t>
            </a:fld>
            <a:endParaRPr lang="pt-BR" altLang="pt-BR"/>
          </a:p>
        </p:txBody>
      </p:sp>
    </p:spTree>
    <p:extLst>
      <p:ext uri="{BB962C8B-B14F-4D97-AF65-F5344CB8AC3E}">
        <p14:creationId xmlns:p14="http://schemas.microsoft.com/office/powerpoint/2010/main" val="3611783862"/>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EF9FF-C3D5-33B3-C436-040E34F5134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1A5724F-D560-6AA2-8774-CDB7E115E05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258593A-7D6B-8036-966C-E03DA731BA83}"/>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F93A3DA-DDD1-1CAC-FBEF-9E966E9F406F}"/>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ADCC257-BDFB-6E9C-1E4B-671EB154689B}"/>
              </a:ext>
            </a:extLst>
          </p:cNvPr>
          <p:cNvSpPr>
            <a:spLocks noGrp="1"/>
          </p:cNvSpPr>
          <p:nvPr>
            <p:ph type="sldNum" sz="quarter" idx="12"/>
          </p:nvPr>
        </p:nvSpPr>
        <p:spPr/>
        <p:txBody>
          <a:bodyPr/>
          <a:lstStyle>
            <a:lvl1pPr>
              <a:defRPr/>
            </a:lvl1pPr>
          </a:lstStyle>
          <a:p>
            <a:fld id="{03D933F8-0A7F-4997-BD68-9FB135E5812E}" type="slidenum">
              <a:rPr lang="pt-BR" altLang="pt-BR"/>
              <a:pPr/>
              <a:t>‹nº›</a:t>
            </a:fld>
            <a:endParaRPr lang="pt-BR" altLang="pt-BR"/>
          </a:p>
        </p:txBody>
      </p:sp>
    </p:spTree>
    <p:extLst>
      <p:ext uri="{BB962C8B-B14F-4D97-AF65-F5344CB8AC3E}">
        <p14:creationId xmlns:p14="http://schemas.microsoft.com/office/powerpoint/2010/main" val="3273609287"/>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784B06-B395-77CB-58A7-296E65124874}"/>
              </a:ext>
            </a:extLst>
          </p:cNvPr>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A22352B-322B-B931-012A-D11D6C2E1BE8}"/>
              </a:ext>
            </a:extLst>
          </p:cNvPr>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01DD00E-A278-C2D3-FC9E-B97016DFF1C6}"/>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6EE0268-9A00-79BD-D45A-3B07E8A2608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26E9E1D6-433A-1752-0181-BD51B2A8266C}"/>
              </a:ext>
            </a:extLst>
          </p:cNvPr>
          <p:cNvSpPr>
            <a:spLocks noGrp="1"/>
          </p:cNvSpPr>
          <p:nvPr>
            <p:ph type="sldNum" sz="quarter" idx="12"/>
          </p:nvPr>
        </p:nvSpPr>
        <p:spPr/>
        <p:txBody>
          <a:bodyPr/>
          <a:lstStyle>
            <a:lvl1pPr>
              <a:defRPr/>
            </a:lvl1pPr>
          </a:lstStyle>
          <a:p>
            <a:fld id="{B3BD859F-8B79-4C45-99EA-2A54A4E887A4}" type="slidenum">
              <a:rPr lang="pt-BR" altLang="pt-BR"/>
              <a:pPr/>
              <a:t>‹nº›</a:t>
            </a:fld>
            <a:endParaRPr lang="pt-BR" altLang="pt-BR"/>
          </a:p>
        </p:txBody>
      </p:sp>
    </p:spTree>
    <p:extLst>
      <p:ext uri="{BB962C8B-B14F-4D97-AF65-F5344CB8AC3E}">
        <p14:creationId xmlns:p14="http://schemas.microsoft.com/office/powerpoint/2010/main" val="2791250594"/>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0DF3B-A5E7-C816-ABE2-1021B191740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4B07A84-50EA-68D7-168E-8B34A509C4A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DF40AD6-5EE2-D5D7-12E7-7E0241690CC4}"/>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37E1F42-FD13-E932-E763-152EFC41F819}"/>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5370B7A-347A-2D8A-4900-BBE91B6CFA3B}"/>
              </a:ext>
            </a:extLst>
          </p:cNvPr>
          <p:cNvSpPr>
            <a:spLocks noGrp="1"/>
          </p:cNvSpPr>
          <p:nvPr>
            <p:ph type="sldNum" sz="quarter" idx="12"/>
          </p:nvPr>
        </p:nvSpPr>
        <p:spPr/>
        <p:txBody>
          <a:bodyPr/>
          <a:lstStyle>
            <a:lvl1pPr>
              <a:defRPr/>
            </a:lvl1pPr>
          </a:lstStyle>
          <a:p>
            <a:fld id="{0845AE4B-085B-4A79-90B5-365E6C2EC0CA}" type="slidenum">
              <a:rPr lang="pt-BR" altLang="pt-BR"/>
              <a:pPr/>
              <a:t>‹nº›</a:t>
            </a:fld>
            <a:endParaRPr lang="pt-BR" altLang="pt-BR"/>
          </a:p>
        </p:txBody>
      </p:sp>
    </p:spTree>
    <p:extLst>
      <p:ext uri="{BB962C8B-B14F-4D97-AF65-F5344CB8AC3E}">
        <p14:creationId xmlns:p14="http://schemas.microsoft.com/office/powerpoint/2010/main" val="3322306594"/>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97835-29CF-A531-5F7F-D66D4B630212}"/>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E9180A9-C358-A37B-570B-6F3F3488946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1F036B1-3F57-B4B5-D950-A901F71CD8C5}"/>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336A014-A4C1-025F-8240-380619F3D04D}"/>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2D12F34-BB28-04F9-BB22-BA2E93423F72}"/>
              </a:ext>
            </a:extLst>
          </p:cNvPr>
          <p:cNvSpPr>
            <a:spLocks noGrp="1"/>
          </p:cNvSpPr>
          <p:nvPr>
            <p:ph type="sldNum" sz="quarter" idx="12"/>
          </p:nvPr>
        </p:nvSpPr>
        <p:spPr/>
        <p:txBody>
          <a:bodyPr/>
          <a:lstStyle>
            <a:lvl1pPr>
              <a:defRPr/>
            </a:lvl1pPr>
          </a:lstStyle>
          <a:p>
            <a:fld id="{A52581A6-AE79-46C3-ABB6-A42E5A3E0D3E}" type="slidenum">
              <a:rPr lang="pt-BR" altLang="pt-BR"/>
              <a:pPr/>
              <a:t>‹nº›</a:t>
            </a:fld>
            <a:endParaRPr lang="pt-BR" altLang="pt-BR"/>
          </a:p>
        </p:txBody>
      </p:sp>
    </p:spTree>
    <p:extLst>
      <p:ext uri="{BB962C8B-B14F-4D97-AF65-F5344CB8AC3E}">
        <p14:creationId xmlns:p14="http://schemas.microsoft.com/office/powerpoint/2010/main" val="395717606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86924-8AB8-30F5-CA63-E1197C4423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25610B5-ADB3-3B8D-9661-6565EBF23F17}"/>
              </a:ext>
            </a:extLst>
          </p:cNvPr>
          <p:cNvSpPr>
            <a:spLocks noGrp="1"/>
          </p:cNvSpPr>
          <p:nvPr>
            <p:ph sz="half" idx="1"/>
          </p:nvPr>
        </p:nvSpPr>
        <p:spPr>
          <a:xfrm>
            <a:off x="457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C6B1511-BF84-A5DF-9F4B-7CA2C7E6B517}"/>
              </a:ext>
            </a:extLst>
          </p:cNvPr>
          <p:cNvSpPr>
            <a:spLocks noGrp="1"/>
          </p:cNvSpPr>
          <p:nvPr>
            <p:ph sz="half" idx="2"/>
          </p:nvPr>
        </p:nvSpPr>
        <p:spPr>
          <a:xfrm>
            <a:off x="4648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32DA787-2FA0-18F5-3EEF-6033F8BC40A0}"/>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DE6EE964-9330-373E-0B16-BF967EAB2FEB}"/>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C8AF6A0D-0FEC-705D-6300-059593D65D50}"/>
              </a:ext>
            </a:extLst>
          </p:cNvPr>
          <p:cNvSpPr>
            <a:spLocks noGrp="1"/>
          </p:cNvSpPr>
          <p:nvPr>
            <p:ph type="sldNum" sz="quarter" idx="12"/>
          </p:nvPr>
        </p:nvSpPr>
        <p:spPr/>
        <p:txBody>
          <a:bodyPr/>
          <a:lstStyle>
            <a:lvl1pPr>
              <a:defRPr/>
            </a:lvl1pPr>
          </a:lstStyle>
          <a:p>
            <a:fld id="{DDC0E440-1519-44B7-A71C-2389AEE42AC2}" type="slidenum">
              <a:rPr lang="pt-BR" altLang="pt-BR"/>
              <a:pPr/>
              <a:t>‹nº›</a:t>
            </a:fld>
            <a:endParaRPr lang="pt-BR" altLang="pt-BR"/>
          </a:p>
        </p:txBody>
      </p:sp>
    </p:spTree>
    <p:extLst>
      <p:ext uri="{BB962C8B-B14F-4D97-AF65-F5344CB8AC3E}">
        <p14:creationId xmlns:p14="http://schemas.microsoft.com/office/powerpoint/2010/main" val="1308958265"/>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7E3C2-D352-8F22-45F4-5763A48C7CD5}"/>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024E477-567C-3A67-25C6-72FB918B624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95F2CA1-9545-7738-E71E-0414A71FDFA1}"/>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44A2E2A-0DD6-5F88-1F4B-FECE7C1ABDC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140DA93-663F-7A0A-93BD-6EC35682E603}"/>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668CBC9-8B14-9350-E952-41CCC3E4662B}"/>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D9F6B3F4-71D5-AC5E-1B3B-384D7AE8726D}"/>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E74BF01D-39D1-C25E-DA0B-0AC7A73AD7F0}"/>
              </a:ext>
            </a:extLst>
          </p:cNvPr>
          <p:cNvSpPr>
            <a:spLocks noGrp="1"/>
          </p:cNvSpPr>
          <p:nvPr>
            <p:ph type="sldNum" sz="quarter" idx="12"/>
          </p:nvPr>
        </p:nvSpPr>
        <p:spPr/>
        <p:txBody>
          <a:bodyPr/>
          <a:lstStyle>
            <a:lvl1pPr>
              <a:defRPr/>
            </a:lvl1pPr>
          </a:lstStyle>
          <a:p>
            <a:fld id="{42050D21-F07D-4F51-89B4-D7E0BA94B4B6}" type="slidenum">
              <a:rPr lang="pt-BR" altLang="pt-BR"/>
              <a:pPr/>
              <a:t>‹nº›</a:t>
            </a:fld>
            <a:endParaRPr lang="pt-BR" altLang="pt-BR"/>
          </a:p>
        </p:txBody>
      </p:sp>
    </p:spTree>
    <p:extLst>
      <p:ext uri="{BB962C8B-B14F-4D97-AF65-F5344CB8AC3E}">
        <p14:creationId xmlns:p14="http://schemas.microsoft.com/office/powerpoint/2010/main" val="1641067996"/>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8CE19-16EF-9122-8771-E5C52C02DD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9412D0F-7783-468C-B396-80BE4A85CA59}"/>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9F82B4B0-F123-B764-69A9-C4F5BC23D7AA}"/>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361E784E-524F-1771-62CD-06C1CFD932E9}"/>
              </a:ext>
            </a:extLst>
          </p:cNvPr>
          <p:cNvSpPr>
            <a:spLocks noGrp="1"/>
          </p:cNvSpPr>
          <p:nvPr>
            <p:ph type="sldNum" sz="quarter" idx="12"/>
          </p:nvPr>
        </p:nvSpPr>
        <p:spPr/>
        <p:txBody>
          <a:bodyPr/>
          <a:lstStyle>
            <a:lvl1pPr>
              <a:defRPr/>
            </a:lvl1pPr>
          </a:lstStyle>
          <a:p>
            <a:fld id="{5D287CED-2B0F-47A7-953E-CD003CB1AA3A}" type="slidenum">
              <a:rPr lang="pt-BR" altLang="pt-BR"/>
              <a:pPr/>
              <a:t>‹nº›</a:t>
            </a:fld>
            <a:endParaRPr lang="pt-BR" altLang="pt-BR"/>
          </a:p>
        </p:txBody>
      </p:sp>
    </p:spTree>
    <p:extLst>
      <p:ext uri="{BB962C8B-B14F-4D97-AF65-F5344CB8AC3E}">
        <p14:creationId xmlns:p14="http://schemas.microsoft.com/office/powerpoint/2010/main" val="183995611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A2FA130-87DC-AE1B-2DFD-EF9A9E99111C}"/>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9DE25AAE-60F9-BF8E-5305-9E1FD3B7DE94}"/>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48F7062F-4835-F01D-4B7A-2AF76A0EFE01}"/>
              </a:ext>
            </a:extLst>
          </p:cNvPr>
          <p:cNvSpPr>
            <a:spLocks noGrp="1"/>
          </p:cNvSpPr>
          <p:nvPr>
            <p:ph type="sldNum" sz="quarter" idx="12"/>
          </p:nvPr>
        </p:nvSpPr>
        <p:spPr/>
        <p:txBody>
          <a:bodyPr/>
          <a:lstStyle>
            <a:lvl1pPr>
              <a:defRPr/>
            </a:lvl1pPr>
          </a:lstStyle>
          <a:p>
            <a:fld id="{4700D9E4-B2F5-45AC-B904-3A7054666314}" type="slidenum">
              <a:rPr lang="pt-BR" altLang="pt-BR"/>
              <a:pPr/>
              <a:t>‹nº›</a:t>
            </a:fld>
            <a:endParaRPr lang="pt-BR" altLang="pt-BR"/>
          </a:p>
        </p:txBody>
      </p:sp>
    </p:spTree>
    <p:extLst>
      <p:ext uri="{BB962C8B-B14F-4D97-AF65-F5344CB8AC3E}">
        <p14:creationId xmlns:p14="http://schemas.microsoft.com/office/powerpoint/2010/main" val="2911940436"/>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F10C2-EB99-1D6B-4504-EEA27C655E95}"/>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3C90686-F4C4-DD75-C718-A290E6A09D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3603F36-9953-A798-0190-AD2D47D5CF1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8CCA19E-4506-01C2-D151-948D6F458BC4}"/>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13EBEBF3-46F3-3A4B-5EA5-0D7A3A0CC231}"/>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B3B8E1D1-4D9B-472F-9513-4A52C8F4F297}"/>
              </a:ext>
            </a:extLst>
          </p:cNvPr>
          <p:cNvSpPr>
            <a:spLocks noGrp="1"/>
          </p:cNvSpPr>
          <p:nvPr>
            <p:ph type="sldNum" sz="quarter" idx="12"/>
          </p:nvPr>
        </p:nvSpPr>
        <p:spPr/>
        <p:txBody>
          <a:bodyPr/>
          <a:lstStyle>
            <a:lvl1pPr>
              <a:defRPr/>
            </a:lvl1pPr>
          </a:lstStyle>
          <a:p>
            <a:fld id="{72ECEB69-6146-48C3-89B8-AF316A97DDDE}" type="slidenum">
              <a:rPr lang="pt-BR" altLang="pt-BR"/>
              <a:pPr/>
              <a:t>‹nº›</a:t>
            </a:fld>
            <a:endParaRPr lang="pt-BR" altLang="pt-BR"/>
          </a:p>
        </p:txBody>
      </p:sp>
    </p:spTree>
    <p:extLst>
      <p:ext uri="{BB962C8B-B14F-4D97-AF65-F5344CB8AC3E}">
        <p14:creationId xmlns:p14="http://schemas.microsoft.com/office/powerpoint/2010/main" val="3498533279"/>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821AE8-46FE-48DC-9EC8-41E8B0B2E9D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0DF9381-5098-1682-2268-0D7F8E19E7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CBABB0F-C462-713B-04AB-9056856C26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EE7C0EA-C830-8A46-9FD1-97EFC71C741A}"/>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5739F86C-7D55-9B37-378A-65D3D8C903C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F85DFA4A-1E5F-F2B0-919D-87162856BA3B}"/>
              </a:ext>
            </a:extLst>
          </p:cNvPr>
          <p:cNvSpPr>
            <a:spLocks noGrp="1"/>
          </p:cNvSpPr>
          <p:nvPr>
            <p:ph type="sldNum" sz="quarter" idx="12"/>
          </p:nvPr>
        </p:nvSpPr>
        <p:spPr/>
        <p:txBody>
          <a:bodyPr/>
          <a:lstStyle>
            <a:lvl1pPr>
              <a:defRPr/>
            </a:lvl1pPr>
          </a:lstStyle>
          <a:p>
            <a:fld id="{BB8C64D0-86DB-4AB8-B28F-2A9312051B39}" type="slidenum">
              <a:rPr lang="pt-BR" altLang="pt-BR"/>
              <a:pPr/>
              <a:t>‹nº›</a:t>
            </a:fld>
            <a:endParaRPr lang="pt-BR" altLang="pt-BR"/>
          </a:p>
        </p:txBody>
      </p:sp>
    </p:spTree>
    <p:extLst>
      <p:ext uri="{BB962C8B-B14F-4D97-AF65-F5344CB8AC3E}">
        <p14:creationId xmlns:p14="http://schemas.microsoft.com/office/powerpoint/2010/main" val="186149501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CAD5C3-9840-044A-2C00-6F32E424349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1AC36B04-10FA-4541-442F-0FEDC2740E3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E8414EDC-81F1-D065-6DE9-C55A5AC6F9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i="0"/>
            </a:lvl1pPr>
          </a:lstStyle>
          <a:p>
            <a:endParaRPr lang="pt-BR" altLang="pt-BR"/>
          </a:p>
        </p:txBody>
      </p:sp>
      <p:sp>
        <p:nvSpPr>
          <p:cNvPr id="1029" name="Rectangle 5">
            <a:extLst>
              <a:ext uri="{FF2B5EF4-FFF2-40B4-BE49-F238E27FC236}">
                <a16:creationId xmlns:a16="http://schemas.microsoft.com/office/drawing/2014/main" id="{26B0CA0A-C7D3-2E59-C1AB-14D60A2578C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endParaRPr lang="pt-BR" altLang="pt-BR"/>
          </a:p>
        </p:txBody>
      </p:sp>
      <p:sp>
        <p:nvSpPr>
          <p:cNvPr id="1030" name="Rectangle 6">
            <a:extLst>
              <a:ext uri="{FF2B5EF4-FFF2-40B4-BE49-F238E27FC236}">
                <a16:creationId xmlns:a16="http://schemas.microsoft.com/office/drawing/2014/main" id="{EC70E9B8-A2A0-30F9-FF04-060AC970A13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fld id="{4BBD18A1-146C-487B-8F8C-BD7C048EF9C6}"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E2C1D12D-D3CB-1769-CDC6-ABE33EEBC609}"/>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916" name="Picture 52">
            <a:extLst>
              <a:ext uri="{FF2B5EF4-FFF2-40B4-BE49-F238E27FC236}">
                <a16:creationId xmlns:a16="http://schemas.microsoft.com/office/drawing/2014/main" id="{346B23D6-9A40-DC30-0BBF-90FECCDBF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6911" name="Picture 47">
            <a:extLst>
              <a:ext uri="{FF2B5EF4-FFF2-40B4-BE49-F238E27FC236}">
                <a16:creationId xmlns:a16="http://schemas.microsoft.com/office/drawing/2014/main" id="{890C9C7C-CCE7-53F8-E82C-FA3518B92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45" t="40138" r="32243" b="18300"/>
          <a:stretch>
            <a:fillRect/>
          </a:stretch>
        </p:blipFill>
        <p:spPr bwMode="auto">
          <a:xfrm>
            <a:off x="1116013" y="2997200"/>
            <a:ext cx="4751387" cy="1871663"/>
          </a:xfrm>
          <a:prstGeom prst="rect">
            <a:avLst/>
          </a:prstGeom>
          <a:noFill/>
          <a:extLst>
            <a:ext uri="{909E8E84-426E-40DD-AFC4-6F175D3DCCD1}">
              <a14:hiddenFill xmlns:a14="http://schemas.microsoft.com/office/drawing/2010/main">
                <a:solidFill>
                  <a:srgbClr val="FFFFFF"/>
                </a:solidFill>
              </a14:hiddenFill>
            </a:ext>
          </a:extLst>
        </p:spPr>
      </p:pic>
      <p:sp>
        <p:nvSpPr>
          <p:cNvPr id="36888" name="Rectangle 24">
            <a:extLst>
              <a:ext uri="{FF2B5EF4-FFF2-40B4-BE49-F238E27FC236}">
                <a16:creationId xmlns:a16="http://schemas.microsoft.com/office/drawing/2014/main" id="{B95A07F2-294B-EE22-0B0B-962AB61E4DD6}"/>
              </a:ext>
            </a:extLst>
          </p:cNvPr>
          <p:cNvSpPr>
            <a:spLocks noChangeArrowheads="1"/>
          </p:cNvSpPr>
          <p:nvPr/>
        </p:nvSpPr>
        <p:spPr bwMode="auto">
          <a:xfrm>
            <a:off x="179388" y="835025"/>
            <a:ext cx="8785225" cy="51863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rgbClr val="66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0" name="Rectangle 26">
            <a:extLst>
              <a:ext uri="{FF2B5EF4-FFF2-40B4-BE49-F238E27FC236}">
                <a16:creationId xmlns:a16="http://schemas.microsoft.com/office/drawing/2014/main" id="{645833B9-1A2D-E0C7-E12B-2862E5665DFE}"/>
              </a:ext>
            </a:extLst>
          </p:cNvPr>
          <p:cNvSpPr>
            <a:spLocks noChangeArrowheads="1"/>
          </p:cNvSpPr>
          <p:nvPr/>
        </p:nvSpPr>
        <p:spPr bwMode="auto">
          <a:xfrm>
            <a:off x="1130300" y="2968625"/>
            <a:ext cx="4767263" cy="1900238"/>
          </a:xfrm>
          <a:prstGeom prst="rect">
            <a:avLst/>
          </a:prstGeom>
          <a:noFill/>
          <a:ln w="19050">
            <a:pattFill prst="pct5">
              <a:fgClr>
                <a:schemeClr val="bg1"/>
              </a:fgClr>
              <a:bgClr>
                <a:srgbClr val="FFFFFF"/>
              </a:bgClr>
            </a:pattFill>
            <a:miter lim="800000"/>
            <a:headEnd/>
            <a:tailEnd/>
          </a:ln>
          <a:effectLst/>
          <a:extLst>
            <a:ext uri="{909E8E84-426E-40DD-AFC4-6F175D3DCCD1}">
              <a14:hiddenFill xmlns:a14="http://schemas.microsoft.com/office/drawing/2010/main">
                <a:solidFill>
                  <a:srgbClr val="CC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1" name="Rectangle 27">
            <a:extLst>
              <a:ext uri="{FF2B5EF4-FFF2-40B4-BE49-F238E27FC236}">
                <a16:creationId xmlns:a16="http://schemas.microsoft.com/office/drawing/2014/main" id="{2792CD57-E8AD-EC3D-8F3F-C43FF82E1314}"/>
              </a:ext>
            </a:extLst>
          </p:cNvPr>
          <p:cNvSpPr>
            <a:spLocks noChangeArrowheads="1"/>
          </p:cNvSpPr>
          <p:nvPr/>
        </p:nvSpPr>
        <p:spPr bwMode="auto">
          <a:xfrm>
            <a:off x="1585913" y="3578225"/>
            <a:ext cx="384175" cy="803275"/>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2" name="Rectangle 28">
            <a:extLst>
              <a:ext uri="{FF2B5EF4-FFF2-40B4-BE49-F238E27FC236}">
                <a16:creationId xmlns:a16="http://schemas.microsoft.com/office/drawing/2014/main" id="{9BDD8227-6FF2-EDEE-7592-BEC0F25513DE}"/>
              </a:ext>
            </a:extLst>
          </p:cNvPr>
          <p:cNvSpPr>
            <a:spLocks noChangeArrowheads="1"/>
          </p:cNvSpPr>
          <p:nvPr/>
        </p:nvSpPr>
        <p:spPr bwMode="auto">
          <a:xfrm>
            <a:off x="2813050" y="3654425"/>
            <a:ext cx="152400" cy="146050"/>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3" name="Rectangle 29">
            <a:extLst>
              <a:ext uri="{FF2B5EF4-FFF2-40B4-BE49-F238E27FC236}">
                <a16:creationId xmlns:a16="http://schemas.microsoft.com/office/drawing/2014/main" id="{F047EFD4-2B3A-0B52-D4B0-2E5BF610782A}"/>
              </a:ext>
            </a:extLst>
          </p:cNvPr>
          <p:cNvSpPr>
            <a:spLocks noChangeArrowheads="1"/>
          </p:cNvSpPr>
          <p:nvPr/>
        </p:nvSpPr>
        <p:spPr bwMode="auto">
          <a:xfrm>
            <a:off x="3789363" y="3121025"/>
            <a:ext cx="538162" cy="2921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4" name="Oval 30">
            <a:extLst>
              <a:ext uri="{FF2B5EF4-FFF2-40B4-BE49-F238E27FC236}">
                <a16:creationId xmlns:a16="http://schemas.microsoft.com/office/drawing/2014/main" id="{9EFB95B4-3C84-255A-0759-7ACD3A12304F}"/>
              </a:ext>
            </a:extLst>
          </p:cNvPr>
          <p:cNvSpPr>
            <a:spLocks noChangeArrowheads="1"/>
          </p:cNvSpPr>
          <p:nvPr/>
        </p:nvSpPr>
        <p:spPr bwMode="auto">
          <a:xfrm>
            <a:off x="4635500" y="4568825"/>
            <a:ext cx="307975" cy="219075"/>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5" name="Oval 31">
            <a:extLst>
              <a:ext uri="{FF2B5EF4-FFF2-40B4-BE49-F238E27FC236}">
                <a16:creationId xmlns:a16="http://schemas.microsoft.com/office/drawing/2014/main" id="{1D71FCE0-A0EB-A7FD-102D-6F8656991048}"/>
              </a:ext>
            </a:extLst>
          </p:cNvPr>
          <p:cNvSpPr>
            <a:spLocks noChangeArrowheads="1"/>
          </p:cNvSpPr>
          <p:nvPr/>
        </p:nvSpPr>
        <p:spPr bwMode="auto">
          <a:xfrm>
            <a:off x="6535738" y="4645025"/>
            <a:ext cx="461962" cy="438150"/>
          </a:xfrm>
          <a:prstGeom prst="ellipse">
            <a:avLst/>
          </a:pr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6" name="Rectangle 32">
            <a:extLst>
              <a:ext uri="{FF2B5EF4-FFF2-40B4-BE49-F238E27FC236}">
                <a16:creationId xmlns:a16="http://schemas.microsoft.com/office/drawing/2014/main" id="{C9D306FE-A971-2919-1CC9-3FEBF7834E98}"/>
              </a:ext>
            </a:extLst>
          </p:cNvPr>
          <p:cNvSpPr>
            <a:spLocks noChangeArrowheads="1"/>
          </p:cNvSpPr>
          <p:nvPr/>
        </p:nvSpPr>
        <p:spPr bwMode="auto">
          <a:xfrm>
            <a:off x="7666038" y="4187825"/>
            <a:ext cx="844550" cy="657225"/>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7" name="Line 33">
            <a:extLst>
              <a:ext uri="{FF2B5EF4-FFF2-40B4-BE49-F238E27FC236}">
                <a16:creationId xmlns:a16="http://schemas.microsoft.com/office/drawing/2014/main" id="{9F68BB8E-EA2A-4AF3-5BCC-5DDD2657C842}"/>
              </a:ext>
            </a:extLst>
          </p:cNvPr>
          <p:cNvSpPr>
            <a:spLocks noChangeShapeType="1"/>
          </p:cNvSpPr>
          <p:nvPr/>
        </p:nvSpPr>
        <p:spPr bwMode="auto">
          <a:xfrm flipH="1" flipV="1">
            <a:off x="2589213" y="2968625"/>
            <a:ext cx="1587" cy="1900238"/>
          </a:xfrm>
          <a:prstGeom prst="line">
            <a:avLst/>
          </a:prstGeom>
          <a:noFill/>
          <a:ln w="28575">
            <a:pattFill prst="pct5">
              <a:fgClr>
                <a:schemeClr val="bg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36898" name="Text Box 34">
            <a:extLst>
              <a:ext uri="{FF2B5EF4-FFF2-40B4-BE49-F238E27FC236}">
                <a16:creationId xmlns:a16="http://schemas.microsoft.com/office/drawing/2014/main" id="{2D68BCFE-DC0F-65F0-C752-374C9231EF61}"/>
              </a:ext>
            </a:extLst>
          </p:cNvPr>
          <p:cNvSpPr txBox="1">
            <a:spLocks noChangeArrowheads="1"/>
          </p:cNvSpPr>
          <p:nvPr/>
        </p:nvSpPr>
        <p:spPr bwMode="auto">
          <a:xfrm>
            <a:off x="2265363" y="2206625"/>
            <a:ext cx="2767012"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sz="2400" b="1" i="0">
                <a:solidFill>
                  <a:schemeClr val="bg1"/>
                </a:solidFill>
              </a:rPr>
              <a:t>TABERNÁCULO</a:t>
            </a:r>
            <a:endParaRPr lang="en-US" altLang="pt-BR" sz="3200" b="1" i="0">
              <a:solidFill>
                <a:schemeClr val="bg1"/>
              </a:solidFill>
            </a:endParaRPr>
          </a:p>
        </p:txBody>
      </p:sp>
      <p:sp>
        <p:nvSpPr>
          <p:cNvPr id="36899" name="Text Box 35">
            <a:extLst>
              <a:ext uri="{FF2B5EF4-FFF2-40B4-BE49-F238E27FC236}">
                <a16:creationId xmlns:a16="http://schemas.microsoft.com/office/drawing/2014/main" id="{F08AF27A-8FF7-88BC-475F-BE2C0937C569}"/>
              </a:ext>
            </a:extLst>
          </p:cNvPr>
          <p:cNvSpPr txBox="1">
            <a:spLocks noChangeArrowheads="1"/>
          </p:cNvSpPr>
          <p:nvPr/>
        </p:nvSpPr>
        <p:spPr bwMode="auto">
          <a:xfrm>
            <a:off x="6443663" y="5178425"/>
            <a:ext cx="922337"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sz="2400" b="1" i="0">
                <a:solidFill>
                  <a:schemeClr val="bg1"/>
                </a:solidFill>
              </a:rPr>
              <a:t>PIA</a:t>
            </a:r>
          </a:p>
        </p:txBody>
      </p:sp>
      <p:sp>
        <p:nvSpPr>
          <p:cNvPr id="36900" name="Text Box 36">
            <a:extLst>
              <a:ext uri="{FF2B5EF4-FFF2-40B4-BE49-F238E27FC236}">
                <a16:creationId xmlns:a16="http://schemas.microsoft.com/office/drawing/2014/main" id="{E6E096B7-742B-8001-75CB-23D9B9CF2A8D}"/>
              </a:ext>
            </a:extLst>
          </p:cNvPr>
          <p:cNvSpPr txBox="1">
            <a:spLocks noChangeArrowheads="1"/>
          </p:cNvSpPr>
          <p:nvPr/>
        </p:nvSpPr>
        <p:spPr bwMode="auto">
          <a:xfrm>
            <a:off x="6227763" y="3121025"/>
            <a:ext cx="2767012"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sz="2400" b="1" i="0">
                <a:solidFill>
                  <a:schemeClr val="bg1"/>
                </a:solidFill>
              </a:rPr>
              <a:t>  ALTAR DOS HOLOCAUSTOS</a:t>
            </a:r>
          </a:p>
        </p:txBody>
      </p:sp>
      <p:sp>
        <p:nvSpPr>
          <p:cNvPr id="36901" name="Text Box 37">
            <a:extLst>
              <a:ext uri="{FF2B5EF4-FFF2-40B4-BE49-F238E27FC236}">
                <a16:creationId xmlns:a16="http://schemas.microsoft.com/office/drawing/2014/main" id="{8FE1184D-32B8-A08A-2E9F-251876E17578}"/>
              </a:ext>
            </a:extLst>
          </p:cNvPr>
          <p:cNvSpPr txBox="1">
            <a:spLocks noChangeArrowheads="1"/>
          </p:cNvSpPr>
          <p:nvPr/>
        </p:nvSpPr>
        <p:spPr bwMode="auto">
          <a:xfrm>
            <a:off x="4141788" y="4187825"/>
            <a:ext cx="1384300" cy="3667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b="1" i="0">
                <a:solidFill>
                  <a:schemeClr val="bg1"/>
                </a:solidFill>
              </a:rPr>
              <a:t>CASTIÇAL</a:t>
            </a:r>
          </a:p>
        </p:txBody>
      </p:sp>
      <p:sp>
        <p:nvSpPr>
          <p:cNvPr id="36902" name="Text Box 38">
            <a:extLst>
              <a:ext uri="{FF2B5EF4-FFF2-40B4-BE49-F238E27FC236}">
                <a16:creationId xmlns:a16="http://schemas.microsoft.com/office/drawing/2014/main" id="{6A6689FE-C8A5-434A-B39E-748F7D14B17A}"/>
              </a:ext>
            </a:extLst>
          </p:cNvPr>
          <p:cNvSpPr txBox="1">
            <a:spLocks noChangeArrowheads="1"/>
          </p:cNvSpPr>
          <p:nvPr/>
        </p:nvSpPr>
        <p:spPr bwMode="auto">
          <a:xfrm>
            <a:off x="4438650" y="3044825"/>
            <a:ext cx="1614488"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b="1" i="0">
                <a:solidFill>
                  <a:schemeClr val="bg1"/>
                </a:solidFill>
              </a:rPr>
              <a:t>MESA DOS PÃES</a:t>
            </a:r>
          </a:p>
        </p:txBody>
      </p:sp>
      <p:sp>
        <p:nvSpPr>
          <p:cNvPr id="36903" name="Text Box 39">
            <a:extLst>
              <a:ext uri="{FF2B5EF4-FFF2-40B4-BE49-F238E27FC236}">
                <a16:creationId xmlns:a16="http://schemas.microsoft.com/office/drawing/2014/main" id="{0B8A6F3E-389F-E546-B9E1-AC41A0CA1290}"/>
              </a:ext>
            </a:extLst>
          </p:cNvPr>
          <p:cNvSpPr txBox="1">
            <a:spLocks noChangeArrowheads="1"/>
          </p:cNvSpPr>
          <p:nvPr/>
        </p:nvSpPr>
        <p:spPr bwMode="auto">
          <a:xfrm>
            <a:off x="2617788" y="3883025"/>
            <a:ext cx="13843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b="1" i="0">
                <a:solidFill>
                  <a:schemeClr val="bg1"/>
                </a:solidFill>
              </a:rPr>
              <a:t>ALTAR DO INCENSO</a:t>
            </a:r>
          </a:p>
        </p:txBody>
      </p:sp>
      <p:sp>
        <p:nvSpPr>
          <p:cNvPr id="36904" name="Text Box 40">
            <a:extLst>
              <a:ext uri="{FF2B5EF4-FFF2-40B4-BE49-F238E27FC236}">
                <a16:creationId xmlns:a16="http://schemas.microsoft.com/office/drawing/2014/main" id="{01F84D2F-1EDE-9ECE-494F-AED526F471C1}"/>
              </a:ext>
            </a:extLst>
          </p:cNvPr>
          <p:cNvSpPr txBox="1">
            <a:spLocks noChangeArrowheads="1"/>
          </p:cNvSpPr>
          <p:nvPr/>
        </p:nvSpPr>
        <p:spPr bwMode="auto">
          <a:xfrm>
            <a:off x="3514725" y="5102225"/>
            <a:ext cx="1920875"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en-US" altLang="pt-BR" sz="2400" i="0">
                <a:solidFill>
                  <a:schemeClr val="bg1"/>
                </a:solidFill>
              </a:rPr>
              <a:t>SANTO</a:t>
            </a:r>
          </a:p>
        </p:txBody>
      </p:sp>
      <p:sp>
        <p:nvSpPr>
          <p:cNvPr id="36905" name="Text Box 41">
            <a:extLst>
              <a:ext uri="{FF2B5EF4-FFF2-40B4-BE49-F238E27FC236}">
                <a16:creationId xmlns:a16="http://schemas.microsoft.com/office/drawing/2014/main" id="{61AEFB00-AE62-B60A-845E-66896DC0E247}"/>
              </a:ext>
            </a:extLst>
          </p:cNvPr>
          <p:cNvSpPr txBox="1">
            <a:spLocks noChangeArrowheads="1"/>
          </p:cNvSpPr>
          <p:nvPr/>
        </p:nvSpPr>
        <p:spPr bwMode="auto">
          <a:xfrm>
            <a:off x="758825" y="5102225"/>
            <a:ext cx="22733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en-US" altLang="pt-BR" sz="2400" i="0">
                <a:solidFill>
                  <a:schemeClr val="bg1"/>
                </a:solidFill>
              </a:rPr>
              <a:t>SANTÍSSIMO</a:t>
            </a:r>
            <a:endParaRPr lang="en-US" altLang="pt-BR" i="0">
              <a:solidFill>
                <a:schemeClr val="bg1"/>
              </a:solidFill>
            </a:endParaRPr>
          </a:p>
        </p:txBody>
      </p:sp>
      <p:sp>
        <p:nvSpPr>
          <p:cNvPr id="36906" name="Text Box 42">
            <a:extLst>
              <a:ext uri="{FF2B5EF4-FFF2-40B4-BE49-F238E27FC236}">
                <a16:creationId xmlns:a16="http://schemas.microsoft.com/office/drawing/2014/main" id="{2418F1AA-DEC3-F75E-1037-12B637B281A7}"/>
              </a:ext>
            </a:extLst>
          </p:cNvPr>
          <p:cNvSpPr txBox="1">
            <a:spLocks noChangeArrowheads="1"/>
          </p:cNvSpPr>
          <p:nvPr/>
        </p:nvSpPr>
        <p:spPr bwMode="auto">
          <a:xfrm>
            <a:off x="6254750" y="1216025"/>
            <a:ext cx="199707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sz="3600" i="0">
                <a:solidFill>
                  <a:schemeClr val="bg1"/>
                </a:solidFill>
              </a:rPr>
              <a:t>PÁTIO</a:t>
            </a:r>
            <a:endParaRPr lang="en-US" altLang="pt-BR" sz="3200" i="0">
              <a:solidFill>
                <a:schemeClr val="bg1"/>
              </a:solidFill>
            </a:endParaRPr>
          </a:p>
        </p:txBody>
      </p:sp>
      <p:sp>
        <p:nvSpPr>
          <p:cNvPr id="36907" name="Text Box 43">
            <a:extLst>
              <a:ext uri="{FF2B5EF4-FFF2-40B4-BE49-F238E27FC236}">
                <a16:creationId xmlns:a16="http://schemas.microsoft.com/office/drawing/2014/main" id="{8A93317A-9DA0-5D18-2D79-E5B9980127AE}"/>
              </a:ext>
            </a:extLst>
          </p:cNvPr>
          <p:cNvSpPr txBox="1">
            <a:spLocks noChangeArrowheads="1"/>
          </p:cNvSpPr>
          <p:nvPr/>
        </p:nvSpPr>
        <p:spPr bwMode="auto">
          <a:xfrm>
            <a:off x="1325563" y="2968625"/>
            <a:ext cx="1306512" cy="581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en-US" altLang="pt-BR" sz="1600" b="1" i="0">
                <a:solidFill>
                  <a:schemeClr val="bg1"/>
                </a:solidFill>
              </a:rPr>
              <a:t>ARCA E PROPIC.</a:t>
            </a:r>
          </a:p>
        </p:txBody>
      </p:sp>
      <p:sp>
        <p:nvSpPr>
          <p:cNvPr id="36915" name="Text Box 51">
            <a:extLst>
              <a:ext uri="{FF2B5EF4-FFF2-40B4-BE49-F238E27FC236}">
                <a16:creationId xmlns:a16="http://schemas.microsoft.com/office/drawing/2014/main" id="{48C23659-93ED-7488-108A-6ADED59D68D2}"/>
              </a:ext>
            </a:extLst>
          </p:cNvPr>
          <p:cNvSpPr txBox="1">
            <a:spLocks noChangeArrowheads="1"/>
          </p:cNvSpPr>
          <p:nvPr/>
        </p:nvSpPr>
        <p:spPr bwMode="auto">
          <a:xfrm>
            <a:off x="384175" y="-171450"/>
            <a:ext cx="3789363" cy="1098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pt-BR" altLang="pt-BR" sz="6600" i="0">
                <a:solidFill>
                  <a:schemeClr val="bg1"/>
                </a:solidFill>
                <a:latin typeface="Monotype Corsiva" panose="03010101010201010101" pitchFamily="66" charset="0"/>
              </a:rPr>
              <a:t>O Santuário</a:t>
            </a:r>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a:extLst>
              <a:ext uri="{FF2B5EF4-FFF2-40B4-BE49-F238E27FC236}">
                <a16:creationId xmlns:a16="http://schemas.microsoft.com/office/drawing/2014/main" id="{438D44A7-C635-C0AD-6E98-FF7B307E1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14" b="1054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a:extLst>
              <a:ext uri="{FF2B5EF4-FFF2-40B4-BE49-F238E27FC236}">
                <a16:creationId xmlns:a16="http://schemas.microsoft.com/office/drawing/2014/main" id="{760D5440-F2F6-27AB-C4A9-3BC19516C03E}"/>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859338" y="206375"/>
            <a:ext cx="4103687" cy="3078163"/>
          </a:xfrm>
          <a:prstGeom prst="rect">
            <a:avLst/>
          </a:prstGeom>
          <a:noFill/>
          <a:effectLst>
            <a:outerShdw dist="81320" dir="2319588"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2774" name="Text Box 6">
            <a:extLst>
              <a:ext uri="{FF2B5EF4-FFF2-40B4-BE49-F238E27FC236}">
                <a16:creationId xmlns:a16="http://schemas.microsoft.com/office/drawing/2014/main" id="{1D65C3FC-1839-BC7F-99B8-2391D2EDF64A}"/>
              </a:ext>
            </a:extLst>
          </p:cNvPr>
          <p:cNvSpPr txBox="1">
            <a:spLocks noChangeArrowheads="1"/>
          </p:cNvSpPr>
          <p:nvPr/>
        </p:nvSpPr>
        <p:spPr bwMode="auto">
          <a:xfrm>
            <a:off x="538163" y="26988"/>
            <a:ext cx="4321175" cy="6497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2800" b="1" i="0">
                <a:solidFill>
                  <a:srgbClr val="FF9933"/>
                </a:solidFill>
              </a:rPr>
              <a:t>“E se qualquer outra pessoa do povo da terra pecar por erro, fazendo contra algum dos mandamentos do Senhor, aquilo que se não deve fazer... Então trará por sua oferta uma cabra fêmea sem mancha, pelo seu pecado que pecou. E porá a sua mão sobre a cabeça da expiação do pecado no lugar do holocausto.”  </a:t>
            </a:r>
            <a:r>
              <a:rPr lang="pt-BR" altLang="pt-BR" b="1" i="0">
                <a:solidFill>
                  <a:schemeClr val="bg1"/>
                </a:solidFill>
              </a:rPr>
              <a:t>Lev. 4: 27-29</a:t>
            </a:r>
            <a:endParaRPr lang="pt-BR" altLang="pt-BR" sz="2800" b="1" i="0">
              <a:solidFill>
                <a:schemeClr val="bg1"/>
              </a:solidFill>
            </a:endParaRPr>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a:extLst>
              <a:ext uri="{FF2B5EF4-FFF2-40B4-BE49-F238E27FC236}">
                <a16:creationId xmlns:a16="http://schemas.microsoft.com/office/drawing/2014/main" id="{8A982B1A-082D-75A5-050F-FDDAD2F7D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a:extLst>
              <a:ext uri="{FF2B5EF4-FFF2-40B4-BE49-F238E27FC236}">
                <a16:creationId xmlns:a16="http://schemas.microsoft.com/office/drawing/2014/main" id="{16FA6D07-75F8-D614-1B7A-95965F2E8EB4}"/>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56100" y="1125538"/>
            <a:ext cx="4787900" cy="3671887"/>
          </a:xfrm>
          <a:prstGeom prst="rect">
            <a:avLst/>
          </a:prstGeom>
          <a:noFill/>
          <a:effectLst>
            <a:outerShdw dist="81320" dir="2319588"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1747" name="Text Box 3">
            <a:extLst>
              <a:ext uri="{FF2B5EF4-FFF2-40B4-BE49-F238E27FC236}">
                <a16:creationId xmlns:a16="http://schemas.microsoft.com/office/drawing/2014/main" id="{96DC937B-DCF3-D54D-E3BD-ED45532BB734}"/>
              </a:ext>
            </a:extLst>
          </p:cNvPr>
          <p:cNvSpPr txBox="1">
            <a:spLocks noChangeArrowheads="1"/>
          </p:cNvSpPr>
          <p:nvPr/>
        </p:nvSpPr>
        <p:spPr bwMode="auto">
          <a:xfrm>
            <a:off x="250825" y="188913"/>
            <a:ext cx="4248150" cy="613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chemeClr val="bg1"/>
                </a:solidFill>
              </a:rPr>
              <a:t>“Depois o sacerdote com o seu dedo tomará do seu sangue, e o porá sobre as pontas do altar do holocausto; e todo o resto do seu sangue derramará à base do altar.”  </a:t>
            </a:r>
            <a:r>
              <a:rPr lang="pt-BR" altLang="pt-BR" sz="2400" b="1" i="0">
                <a:solidFill>
                  <a:srgbClr val="FF9933"/>
                </a:solidFill>
              </a:rPr>
              <a:t>Lev. 4:30</a:t>
            </a:r>
            <a:endParaRPr lang="pt-BR" altLang="pt-BR" sz="3600" b="1" i="0">
              <a:solidFill>
                <a:srgbClr val="FF9933"/>
              </a:solidFill>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3" name="Picture 13">
            <a:extLst>
              <a:ext uri="{FF2B5EF4-FFF2-40B4-BE49-F238E27FC236}">
                <a16:creationId xmlns:a16="http://schemas.microsoft.com/office/drawing/2014/main" id="{4B7ECC69-DC49-1A1D-965E-BDFCD242A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1" name="Text Box 11">
            <a:extLst>
              <a:ext uri="{FF2B5EF4-FFF2-40B4-BE49-F238E27FC236}">
                <a16:creationId xmlns:a16="http://schemas.microsoft.com/office/drawing/2014/main" id="{1E853353-97AA-0FF7-B216-756368B2765A}"/>
              </a:ext>
            </a:extLst>
          </p:cNvPr>
          <p:cNvSpPr txBox="1">
            <a:spLocks noChangeArrowheads="1"/>
          </p:cNvSpPr>
          <p:nvPr/>
        </p:nvSpPr>
        <p:spPr bwMode="auto">
          <a:xfrm>
            <a:off x="323850" y="3500438"/>
            <a:ext cx="8569325" cy="3076575"/>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200" b="1" i="0">
                <a:solidFill>
                  <a:schemeClr val="bg1"/>
                </a:solidFill>
              </a:rPr>
              <a:t>“... O sacerdote a queimará sobre o altar, em cima das ofertas queimadas do Senhor; assim, o sacerdote, por essa pessoa, fará expiação do seu pecado que cometeu, e lhe será perdoado.”  </a:t>
            </a:r>
          </a:p>
          <a:p>
            <a:pPr eaLnBrk="0" hangingPunct="0">
              <a:spcBef>
                <a:spcPct val="50000"/>
              </a:spcBef>
            </a:pPr>
            <a:r>
              <a:rPr lang="pt-BR" altLang="pt-BR" sz="2400" b="1" i="0">
                <a:solidFill>
                  <a:srgbClr val="FF3300"/>
                </a:solidFill>
              </a:rPr>
              <a:t>Levítico 4: 35</a:t>
            </a:r>
          </a:p>
        </p:txBody>
      </p:sp>
      <p:pic>
        <p:nvPicPr>
          <p:cNvPr id="30734" name="Picture 14">
            <a:extLst>
              <a:ext uri="{FF2B5EF4-FFF2-40B4-BE49-F238E27FC236}">
                <a16:creationId xmlns:a16="http://schemas.microsoft.com/office/drawing/2014/main" id="{DF6CC913-5E02-E780-95AE-1D97691B9BF2}"/>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79388" y="188913"/>
            <a:ext cx="4537075" cy="3222625"/>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a:extLst>
              <a:ext uri="{FF2B5EF4-FFF2-40B4-BE49-F238E27FC236}">
                <a16:creationId xmlns:a16="http://schemas.microsoft.com/office/drawing/2014/main" id="{601C7DB6-243F-D669-DF2F-DA6A9C136C00}"/>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t="22345" r="1570"/>
          <a:stretch>
            <a:fillRect/>
          </a:stretch>
        </p:blipFill>
        <p:spPr bwMode="auto">
          <a:xfrm>
            <a:off x="4427538" y="188913"/>
            <a:ext cx="4500562"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a:extLst>
              <a:ext uri="{FF2B5EF4-FFF2-40B4-BE49-F238E27FC236}">
                <a16:creationId xmlns:a16="http://schemas.microsoft.com/office/drawing/2014/main" id="{58CB1C85-0E88-F75B-085F-29659CB3E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a:extLst>
              <a:ext uri="{FF2B5EF4-FFF2-40B4-BE49-F238E27FC236}">
                <a16:creationId xmlns:a16="http://schemas.microsoft.com/office/drawing/2014/main" id="{182BAC91-D097-6AED-D0D5-1E39E7918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00013"/>
            <a:ext cx="6516687" cy="4914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a:extLst>
              <a:ext uri="{FF2B5EF4-FFF2-40B4-BE49-F238E27FC236}">
                <a16:creationId xmlns:a16="http://schemas.microsoft.com/office/drawing/2014/main" id="{C68B114E-641D-56BE-3845-49875BE82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a:extLst>
              <a:ext uri="{FF2B5EF4-FFF2-40B4-BE49-F238E27FC236}">
                <a16:creationId xmlns:a16="http://schemas.microsoft.com/office/drawing/2014/main" id="{5233AC7E-86DD-E49A-9B9E-B6B072D709D1}"/>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l="2744" t="14305" r="13786" b="3796"/>
          <a:stretch>
            <a:fillRect/>
          </a:stretch>
        </p:blipFill>
        <p:spPr bwMode="auto">
          <a:xfrm>
            <a:off x="0" y="765175"/>
            <a:ext cx="91440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a:extLst>
              <a:ext uri="{FF2B5EF4-FFF2-40B4-BE49-F238E27FC236}">
                <a16:creationId xmlns:a16="http://schemas.microsoft.com/office/drawing/2014/main" id="{0D6EA7B4-B6E5-DD2D-D125-0DDA5E5C1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a:extLst>
              <a:ext uri="{FF2B5EF4-FFF2-40B4-BE49-F238E27FC236}">
                <a16:creationId xmlns:a16="http://schemas.microsoft.com/office/drawing/2014/main" id="{133A4166-02E3-37D7-1C50-39EEC7D05768}"/>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l="5121" t="20602" r="3542"/>
          <a:stretch>
            <a:fillRect/>
          </a:stretch>
        </p:blipFill>
        <p:spPr bwMode="auto">
          <a:xfrm>
            <a:off x="0" y="2708275"/>
            <a:ext cx="4643438" cy="33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4">
            <a:extLst>
              <a:ext uri="{FF2B5EF4-FFF2-40B4-BE49-F238E27FC236}">
                <a16:creationId xmlns:a16="http://schemas.microsoft.com/office/drawing/2014/main" id="{86064808-1AD3-7305-39FD-D78EA6FFE366}"/>
              </a:ext>
            </a:extLst>
          </p:cNvPr>
          <p:cNvSpPr txBox="1">
            <a:spLocks noChangeArrowheads="1"/>
          </p:cNvSpPr>
          <p:nvPr/>
        </p:nvSpPr>
        <p:spPr bwMode="auto">
          <a:xfrm>
            <a:off x="34925" y="-92075"/>
            <a:ext cx="5961063" cy="100647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6000">
                <a:solidFill>
                  <a:schemeClr val="bg1"/>
                </a:solidFill>
                <a:latin typeface="Monotype Corsiva" panose="03010101010201010101" pitchFamily="66" charset="0"/>
              </a:rPr>
              <a:t>O Santuário Terrestre</a:t>
            </a:r>
          </a:p>
        </p:txBody>
      </p:sp>
      <p:pic>
        <p:nvPicPr>
          <p:cNvPr id="25605" name="Picture 5">
            <a:extLst>
              <a:ext uri="{FF2B5EF4-FFF2-40B4-BE49-F238E27FC236}">
                <a16:creationId xmlns:a16="http://schemas.microsoft.com/office/drawing/2014/main" id="{F3A3F9F8-05E5-FFBD-B792-B3C74099C0BC}"/>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4572000" y="765175"/>
            <a:ext cx="4572000" cy="3240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a:extLst>
              <a:ext uri="{FF2B5EF4-FFF2-40B4-BE49-F238E27FC236}">
                <a16:creationId xmlns:a16="http://schemas.microsoft.com/office/drawing/2014/main" id="{5790AADC-4CB1-B72B-700A-7FFC797DC98C}"/>
              </a:ext>
            </a:extLst>
          </p:cNvPr>
          <p:cNvPicPr>
            <a:picLocks noChangeAspect="1" noChangeArrowheads="1"/>
          </p:cNvPicPr>
          <p:nvPr/>
        </p:nvPicPr>
        <p:blipFill>
          <a:blip r:embed="rId2">
            <a:lum bright="-28000" contrast="-68000"/>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a:extLst>
              <a:ext uri="{FF2B5EF4-FFF2-40B4-BE49-F238E27FC236}">
                <a16:creationId xmlns:a16="http://schemas.microsoft.com/office/drawing/2014/main" id="{9F13474A-38B1-DD76-5D7D-DE784DE8C698}"/>
              </a:ext>
            </a:extLst>
          </p:cNvPr>
          <p:cNvSpPr txBox="1">
            <a:spLocks noChangeArrowheads="1"/>
          </p:cNvSpPr>
          <p:nvPr/>
        </p:nvSpPr>
        <p:spPr bwMode="auto">
          <a:xfrm>
            <a:off x="250825" y="333375"/>
            <a:ext cx="3816350" cy="5127625"/>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FFFFCC"/>
                </a:solidFill>
              </a:rPr>
              <a:t>“E porás o propiciatório em cima da arca, depois que houveres posto na arca o testemunho que Eu te darei.” </a:t>
            </a:r>
          </a:p>
          <a:p>
            <a:pPr eaLnBrk="0" hangingPunct="0">
              <a:spcBef>
                <a:spcPct val="50000"/>
              </a:spcBef>
            </a:pPr>
            <a:r>
              <a:rPr lang="pt-BR" altLang="pt-BR" sz="2800" b="1" i="0">
                <a:solidFill>
                  <a:srgbClr val="FFFFCC"/>
                </a:solidFill>
              </a:rPr>
              <a:t>Êxodo 25: 21</a:t>
            </a:r>
            <a:endParaRPr lang="pt-BR" altLang="pt-BR" sz="3600" b="1" i="0">
              <a:solidFill>
                <a:srgbClr val="FFFFCC"/>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8" name="Group 4">
            <a:extLst>
              <a:ext uri="{FF2B5EF4-FFF2-40B4-BE49-F238E27FC236}">
                <a16:creationId xmlns:a16="http://schemas.microsoft.com/office/drawing/2014/main" id="{BB3FDEAE-7434-F1AF-D7EA-44B0E828FB1E}"/>
              </a:ext>
            </a:extLst>
          </p:cNvPr>
          <p:cNvGrpSpPr>
            <a:grpSpLocks/>
          </p:cNvGrpSpPr>
          <p:nvPr/>
        </p:nvGrpSpPr>
        <p:grpSpPr bwMode="auto">
          <a:xfrm>
            <a:off x="0" y="-4763"/>
            <a:ext cx="9144000" cy="6862763"/>
            <a:chOff x="0" y="0"/>
            <a:chExt cx="5760" cy="4323"/>
          </a:xfrm>
        </p:grpSpPr>
        <p:pic>
          <p:nvPicPr>
            <p:cNvPr id="47109" name="Picture 5">
              <a:extLst>
                <a:ext uri="{FF2B5EF4-FFF2-40B4-BE49-F238E27FC236}">
                  <a16:creationId xmlns:a16="http://schemas.microsoft.com/office/drawing/2014/main" id="{D4A603D7-F038-E5F0-6070-68779BDB8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3"/>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a:extLst>
                <a:ext uri="{FF2B5EF4-FFF2-40B4-BE49-F238E27FC236}">
                  <a16:creationId xmlns:a16="http://schemas.microsoft.com/office/drawing/2014/main" id="{B16B5B7E-806C-B9D3-C385-1AAD2FB1F01A}"/>
                </a:ext>
              </a:extLst>
            </p:cNvPr>
            <p:cNvSpPr txBox="1">
              <a:spLocks noChangeArrowheads="1"/>
            </p:cNvSpPr>
            <p:nvPr/>
          </p:nvSpPr>
          <p:spPr bwMode="auto">
            <a:xfrm>
              <a:off x="152" y="300"/>
              <a:ext cx="2773" cy="317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3366FF"/>
                  </a:solidFill>
                </a:rPr>
                <a:t>“E ali virei a ti, e </a:t>
              </a:r>
              <a:r>
                <a:rPr lang="pt-BR" altLang="pt-BR" sz="3600" b="1" i="0">
                  <a:solidFill>
                    <a:srgbClr val="FF0000"/>
                  </a:solidFill>
                </a:rPr>
                <a:t>falarei contigo de cima do propiciatório</a:t>
              </a:r>
              <a:r>
                <a:rPr lang="pt-BR" altLang="pt-BR" sz="3600" b="1" i="0">
                  <a:solidFill>
                    <a:srgbClr val="3366FF"/>
                  </a:solidFill>
                </a:rPr>
                <a:t>, do meio dos querubins que estão sobre a arca do testemunho.”  </a:t>
              </a:r>
            </a:p>
            <a:p>
              <a:pPr eaLnBrk="0" hangingPunct="0">
                <a:spcBef>
                  <a:spcPct val="50000"/>
                </a:spcBef>
              </a:pPr>
              <a:r>
                <a:rPr lang="pt-BR" altLang="pt-BR" sz="2400" b="1" i="0">
                  <a:solidFill>
                    <a:srgbClr val="FFFFCC"/>
                  </a:solidFill>
                </a:rPr>
                <a:t>Êxodo 25:22</a:t>
              </a:r>
              <a:endParaRPr lang="pt-BR" altLang="pt-BR" sz="3600" b="1" i="0">
                <a:solidFill>
                  <a:srgbClr val="FFFFCC"/>
                </a:solidFill>
              </a:endParaRPr>
            </a:p>
          </p:txBody>
        </p: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614724AB-E17F-CC30-B049-B3CC9E7FE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22530" name="Text Box 2">
            <a:extLst>
              <a:ext uri="{FF2B5EF4-FFF2-40B4-BE49-F238E27FC236}">
                <a16:creationId xmlns:a16="http://schemas.microsoft.com/office/drawing/2014/main" id="{465D5FEA-C8AF-230E-45B4-ED2E9CE4B679}"/>
              </a:ext>
            </a:extLst>
          </p:cNvPr>
          <p:cNvSpPr txBox="1">
            <a:spLocks noChangeArrowheads="1"/>
          </p:cNvSpPr>
          <p:nvPr/>
        </p:nvSpPr>
        <p:spPr bwMode="auto">
          <a:xfrm>
            <a:off x="250825" y="1557338"/>
            <a:ext cx="5543550" cy="4965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200" b="1" i="0">
                <a:solidFill>
                  <a:srgbClr val="3366FF"/>
                </a:solidFill>
              </a:rPr>
              <a:t>“E isto vos será por estatuto perpétuo: no sétimo mês, aos dez do mês, afligireis as vossas almas,... Porque naquele dia se fará expiação por vós, para purificar-vos; e sereis purificados de todos os vossos pecados perante o Senhor.”    </a:t>
            </a:r>
            <a:r>
              <a:rPr lang="pt-BR" altLang="pt-BR" sz="2000" b="1" i="0">
                <a:solidFill>
                  <a:srgbClr val="FFFFCC"/>
                </a:solidFill>
              </a:rPr>
              <a:t>Lev. 16: 29,30</a:t>
            </a:r>
            <a:endParaRPr lang="pt-BR" altLang="pt-BR" sz="3200" b="1" i="0">
              <a:solidFill>
                <a:srgbClr val="FFFFCC"/>
              </a:solidFill>
            </a:endParaRPr>
          </a:p>
        </p:txBody>
      </p:sp>
      <p:sp>
        <p:nvSpPr>
          <p:cNvPr id="22532" name="Text Box 4">
            <a:extLst>
              <a:ext uri="{FF2B5EF4-FFF2-40B4-BE49-F238E27FC236}">
                <a16:creationId xmlns:a16="http://schemas.microsoft.com/office/drawing/2014/main" id="{92F0FA90-10C7-986E-AA8B-9AB7737F9BC6}"/>
              </a:ext>
            </a:extLst>
          </p:cNvPr>
          <p:cNvSpPr txBox="1">
            <a:spLocks noChangeArrowheads="1"/>
          </p:cNvSpPr>
          <p:nvPr/>
        </p:nvSpPr>
        <p:spPr bwMode="auto">
          <a:xfrm>
            <a:off x="2592388" y="98425"/>
            <a:ext cx="5867400" cy="1098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6600">
                <a:solidFill>
                  <a:srgbClr val="FFFFCC"/>
                </a:solidFill>
                <a:latin typeface="Monotype Corsiva" panose="03010101010201010101" pitchFamily="66" charset="0"/>
              </a:rPr>
              <a:t>O Dia da Expiação</a:t>
            </a:r>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ADC23CF2-7127-D885-5DE8-D2773BBED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2" r="900" b="1459"/>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B441568E-9DA0-05CD-7C55-25336B16E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21506" name="Text Box 2">
            <a:extLst>
              <a:ext uri="{FF2B5EF4-FFF2-40B4-BE49-F238E27FC236}">
                <a16:creationId xmlns:a16="http://schemas.microsoft.com/office/drawing/2014/main" id="{DCB905B6-71A9-6E20-FB8B-EA7B010DA735}"/>
              </a:ext>
            </a:extLst>
          </p:cNvPr>
          <p:cNvSpPr txBox="1">
            <a:spLocks noChangeArrowheads="1"/>
          </p:cNvSpPr>
          <p:nvPr/>
        </p:nvSpPr>
        <p:spPr bwMode="auto">
          <a:xfrm>
            <a:off x="179388" y="508000"/>
            <a:ext cx="5472112" cy="5584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FF9933"/>
                </a:solidFill>
              </a:rPr>
              <a:t>“Da congregação dos filhos de Israel tomará  dois bodes para expiação do pecado e um carneiro para holocausto. Arão trará o novilho da sua oferta pelo pecado e fará expiação por si e pela sua casa.</a:t>
            </a:r>
          </a:p>
        </p:txBody>
      </p:sp>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1AD774C5-7677-A3E2-3009-1A359BB11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20482" name="Text Box 2">
            <a:extLst>
              <a:ext uri="{FF2B5EF4-FFF2-40B4-BE49-F238E27FC236}">
                <a16:creationId xmlns:a16="http://schemas.microsoft.com/office/drawing/2014/main" id="{B31C80B3-F623-721B-0707-CED8204A9BB0}"/>
              </a:ext>
            </a:extLst>
          </p:cNvPr>
          <p:cNvSpPr txBox="1">
            <a:spLocks noChangeArrowheads="1"/>
          </p:cNvSpPr>
          <p:nvPr/>
        </p:nvSpPr>
        <p:spPr bwMode="auto">
          <a:xfrm>
            <a:off x="250825" y="436563"/>
            <a:ext cx="5543550" cy="5035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FF9933"/>
                </a:solidFill>
              </a:rPr>
              <a:t>Também tomará ambos os bodes e os porá perante o Senhor, à porta da tenda da congregação. Lançará sortes sobre os dois bodes: Uma, para o Senhor, e a outra, para o bode emissário.</a:t>
            </a:r>
          </a:p>
        </p:txBody>
      </p:sp>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a16="http://schemas.microsoft.com/office/drawing/2014/main" id="{02CB541F-23EC-81ED-88E9-21A480B17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9458" name="Text Box 2">
            <a:extLst>
              <a:ext uri="{FF2B5EF4-FFF2-40B4-BE49-F238E27FC236}">
                <a16:creationId xmlns:a16="http://schemas.microsoft.com/office/drawing/2014/main" id="{3ED1E224-F521-8849-7BAC-958F2E3F3A5D}"/>
              </a:ext>
            </a:extLst>
          </p:cNvPr>
          <p:cNvSpPr txBox="1">
            <a:spLocks noChangeArrowheads="1"/>
          </p:cNvSpPr>
          <p:nvPr/>
        </p:nvSpPr>
        <p:spPr bwMode="auto">
          <a:xfrm>
            <a:off x="323850" y="692150"/>
            <a:ext cx="4608513" cy="4359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4000" b="1" i="0">
                <a:solidFill>
                  <a:srgbClr val="FF9933"/>
                </a:solidFill>
              </a:rPr>
              <a:t>Arão fará chegar o bode sobre o qual cair a sorte para o Senhor e o oferecerá por oferta pelo pecado.</a:t>
            </a: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6" name="Picture 4">
            <a:extLst>
              <a:ext uri="{FF2B5EF4-FFF2-40B4-BE49-F238E27FC236}">
                <a16:creationId xmlns:a16="http://schemas.microsoft.com/office/drawing/2014/main" id="{4DF3D4E7-6B5C-BE8C-C466-3F74DF7ED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a:extLst>
              <a:ext uri="{FF2B5EF4-FFF2-40B4-BE49-F238E27FC236}">
                <a16:creationId xmlns:a16="http://schemas.microsoft.com/office/drawing/2014/main" id="{0C2DCBFB-331F-FFE8-E0BA-CD44FA42993D}"/>
              </a:ext>
            </a:extLst>
          </p:cNvPr>
          <p:cNvSpPr txBox="1">
            <a:spLocks noChangeArrowheads="1"/>
          </p:cNvSpPr>
          <p:nvPr/>
        </p:nvSpPr>
        <p:spPr bwMode="auto">
          <a:xfrm>
            <a:off x="5437188" y="3111500"/>
            <a:ext cx="3527425" cy="2838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FF3300"/>
                </a:solidFill>
              </a:rPr>
              <a:t>“... E, sem derramamento de sangue, não há remissão.” </a:t>
            </a:r>
            <a:r>
              <a:rPr lang="pt-BR" altLang="pt-BR" sz="2400" b="1" i="0">
                <a:solidFill>
                  <a:srgbClr val="FFFFCC"/>
                </a:solidFill>
              </a:rPr>
              <a:t>Hebr.</a:t>
            </a:r>
            <a:r>
              <a:rPr lang="pt-BR" altLang="pt-BR" sz="3600" b="1" i="0">
                <a:solidFill>
                  <a:srgbClr val="FFFFCC"/>
                </a:solidFill>
              </a:rPr>
              <a:t> </a:t>
            </a:r>
            <a:r>
              <a:rPr lang="pt-BR" altLang="pt-BR" sz="2400" b="1" i="0">
                <a:solidFill>
                  <a:srgbClr val="FFFFCC"/>
                </a:solidFill>
              </a:rPr>
              <a:t>9: 22</a:t>
            </a:r>
            <a:endParaRPr lang="pt-BR" altLang="pt-BR" sz="3600" b="1" i="0">
              <a:solidFill>
                <a:srgbClr val="FFFFCC"/>
              </a:solidFill>
            </a:endParaRPr>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7A9927B5-05FE-AF9A-43D7-748467EDB04A}"/>
              </a:ext>
            </a:extLst>
          </p:cNvPr>
          <p:cNvPicPr>
            <a:picLocks noChangeAspect="1" noChangeArrowheads="1"/>
          </p:cNvPicPr>
          <p:nvPr/>
        </p:nvPicPr>
        <p:blipFill>
          <a:blip r:embed="rId2">
            <a:lum bright="-8000"/>
            <a:extLst>
              <a:ext uri="{28A0092B-C50C-407E-A947-70E740481C1C}">
                <a14:useLocalDpi xmlns:a14="http://schemas.microsoft.com/office/drawing/2010/main" val="0"/>
              </a:ext>
            </a:extLst>
          </a:blip>
          <a:srcRect r="4835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a:extLst>
              <a:ext uri="{FF2B5EF4-FFF2-40B4-BE49-F238E27FC236}">
                <a16:creationId xmlns:a16="http://schemas.microsoft.com/office/drawing/2014/main" id="{579459DE-D88C-51EB-B432-B3911C31E2E2}"/>
              </a:ext>
            </a:extLst>
          </p:cNvPr>
          <p:cNvSpPr txBox="1">
            <a:spLocks noChangeArrowheads="1"/>
          </p:cNvSpPr>
          <p:nvPr/>
        </p:nvSpPr>
        <p:spPr bwMode="auto">
          <a:xfrm>
            <a:off x="323850" y="1196975"/>
            <a:ext cx="8569325" cy="4391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4000" b="1" i="0">
                <a:solidFill>
                  <a:srgbClr val="FFFFCC"/>
                </a:solidFill>
              </a:rPr>
              <a:t>“Mas o bode sobre que cair a sorte para bode emissário será apresentado vivo perante o Senhor, para fazer expiação por meio dele e enviá-lo ao deserto como bode emissário.”  </a:t>
            </a:r>
          </a:p>
          <a:p>
            <a:pPr eaLnBrk="0" hangingPunct="0">
              <a:spcBef>
                <a:spcPct val="50000"/>
              </a:spcBef>
            </a:pPr>
            <a:r>
              <a:rPr lang="pt-BR" altLang="pt-BR" sz="2800" b="1" i="0">
                <a:solidFill>
                  <a:srgbClr val="FFFFCC"/>
                </a:solidFill>
              </a:rPr>
              <a:t>Levítico 16: 5-10</a:t>
            </a:r>
            <a:endParaRPr lang="pt-BR" altLang="pt-BR" sz="4000" b="1" i="0">
              <a:solidFill>
                <a:srgbClr val="FFFFCC"/>
              </a:solidFill>
            </a:endParaRPr>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a:extLst>
              <a:ext uri="{FF2B5EF4-FFF2-40B4-BE49-F238E27FC236}">
                <a16:creationId xmlns:a16="http://schemas.microsoft.com/office/drawing/2014/main" id="{E8A626C2-C352-BD3B-9C6B-6E34F4A42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Text Box 2">
            <a:extLst>
              <a:ext uri="{FF2B5EF4-FFF2-40B4-BE49-F238E27FC236}">
                <a16:creationId xmlns:a16="http://schemas.microsoft.com/office/drawing/2014/main" id="{8E8E52AB-1C62-7624-8685-58BD12A7CCFC}"/>
              </a:ext>
            </a:extLst>
          </p:cNvPr>
          <p:cNvSpPr txBox="1">
            <a:spLocks noChangeArrowheads="1"/>
          </p:cNvSpPr>
          <p:nvPr/>
        </p:nvSpPr>
        <p:spPr bwMode="auto">
          <a:xfrm>
            <a:off x="34925" y="981075"/>
            <a:ext cx="9144000" cy="4664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4000" b="1" i="0">
                <a:solidFill>
                  <a:srgbClr val="FFFFCC"/>
                </a:solidFill>
              </a:rPr>
              <a:t>“Depois, imolará </a:t>
            </a:r>
            <a:r>
              <a:rPr lang="pt-BR" altLang="pt-BR" sz="4000" b="1" i="0">
                <a:solidFill>
                  <a:srgbClr val="FF0000"/>
                </a:solidFill>
              </a:rPr>
              <a:t>o bode da oferta pelo pecado</a:t>
            </a:r>
            <a:r>
              <a:rPr lang="pt-BR" altLang="pt-BR" sz="4000" b="1" i="0">
                <a:solidFill>
                  <a:srgbClr val="FFFFCC"/>
                </a:solidFill>
              </a:rPr>
              <a:t>, que será para o povo... Assim, </a:t>
            </a:r>
            <a:r>
              <a:rPr lang="pt-BR" altLang="pt-BR" sz="4000" b="1" i="0">
                <a:solidFill>
                  <a:srgbClr val="FF0000"/>
                </a:solidFill>
              </a:rPr>
              <a:t>fará expiação pelo santuário</a:t>
            </a:r>
            <a:r>
              <a:rPr lang="pt-BR" altLang="pt-BR" sz="4000" b="1" i="0">
                <a:solidFill>
                  <a:srgbClr val="FFFFCC"/>
                </a:solidFill>
              </a:rPr>
              <a:t> por causa das impurezas dos filhos de Israel, e das suas transgressões, e </a:t>
            </a:r>
            <a:r>
              <a:rPr lang="pt-BR" altLang="pt-BR" sz="4000" b="1" i="0">
                <a:solidFill>
                  <a:srgbClr val="FF0000"/>
                </a:solidFill>
              </a:rPr>
              <a:t>de todos os seus pecados</a:t>
            </a:r>
            <a:r>
              <a:rPr lang="pt-BR" altLang="pt-BR" sz="4000" b="1" i="0">
                <a:solidFill>
                  <a:srgbClr val="FFFFCC"/>
                </a:solidFill>
              </a:rPr>
              <a:t>.”  </a:t>
            </a:r>
          </a:p>
          <a:p>
            <a:pPr eaLnBrk="0" hangingPunct="0">
              <a:spcBef>
                <a:spcPct val="50000"/>
              </a:spcBef>
            </a:pPr>
            <a:r>
              <a:rPr lang="pt-BR" altLang="pt-BR" sz="2800" b="1" i="0">
                <a:solidFill>
                  <a:srgbClr val="FFFFCC"/>
                </a:solidFill>
              </a:rPr>
              <a:t>Levítico 16:</a:t>
            </a:r>
            <a:r>
              <a:rPr lang="pt-BR" altLang="pt-BR" sz="4000" b="1" i="0">
                <a:solidFill>
                  <a:srgbClr val="FFFFCC"/>
                </a:solidFill>
              </a:rPr>
              <a:t> </a:t>
            </a:r>
            <a:r>
              <a:rPr lang="pt-BR" altLang="pt-BR" sz="2800" b="1" i="0">
                <a:solidFill>
                  <a:srgbClr val="FFFFCC"/>
                </a:solidFill>
              </a:rPr>
              <a:t>15,16</a:t>
            </a:r>
            <a:endParaRPr lang="pt-BR" altLang="pt-BR" sz="4000" b="1" i="0">
              <a:solidFill>
                <a:srgbClr val="FFFFCC"/>
              </a:solidFill>
            </a:endParaRPr>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C67D78D5-3B72-6419-C0A3-3933F84FF672}"/>
              </a:ext>
            </a:extLst>
          </p:cNvPr>
          <p:cNvPicPr>
            <a:picLocks noChangeAspect="1" noChangeArrowheads="1"/>
          </p:cNvPicPr>
          <p:nvPr/>
        </p:nvPicPr>
        <p:blipFill>
          <a:blip r:embed="rId2">
            <a:lum bright="-8000"/>
            <a:extLst>
              <a:ext uri="{28A0092B-C50C-407E-A947-70E740481C1C}">
                <a14:useLocalDpi xmlns:a14="http://schemas.microsoft.com/office/drawing/2010/main" val="0"/>
              </a:ext>
            </a:extLst>
          </a:blip>
          <a:srcRect r="4835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2">
            <a:extLst>
              <a:ext uri="{FF2B5EF4-FFF2-40B4-BE49-F238E27FC236}">
                <a16:creationId xmlns:a16="http://schemas.microsoft.com/office/drawing/2014/main" id="{B82DC92C-7C17-C372-B277-5BD083CF174A}"/>
              </a:ext>
            </a:extLst>
          </p:cNvPr>
          <p:cNvSpPr txBox="1">
            <a:spLocks noChangeArrowheads="1"/>
          </p:cNvSpPr>
          <p:nvPr/>
        </p:nvSpPr>
        <p:spPr bwMode="auto">
          <a:xfrm>
            <a:off x="36513" y="769938"/>
            <a:ext cx="9144000" cy="5035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FFFFCC"/>
                </a:solidFill>
              </a:rPr>
              <a:t>“Havendo, pois, </a:t>
            </a:r>
            <a:r>
              <a:rPr lang="pt-BR" altLang="pt-BR" sz="3600" b="1" i="0">
                <a:solidFill>
                  <a:srgbClr val="FF0000"/>
                </a:solidFill>
              </a:rPr>
              <a:t>acabado de fazer expiação pelo santuário</a:t>
            </a:r>
            <a:r>
              <a:rPr lang="pt-BR" altLang="pt-BR" sz="3600" b="1" i="0">
                <a:solidFill>
                  <a:srgbClr val="FFFFCC"/>
                </a:solidFill>
              </a:rPr>
              <a:t>, pela tenda da congregação e pelo altar, </a:t>
            </a:r>
            <a:r>
              <a:rPr lang="pt-BR" altLang="pt-BR" sz="3600" b="1" i="0">
                <a:solidFill>
                  <a:srgbClr val="FF0000"/>
                </a:solidFill>
              </a:rPr>
              <a:t>então, fará chegar o bode vivo</a:t>
            </a:r>
            <a:r>
              <a:rPr lang="pt-BR" altLang="pt-BR" sz="3600" b="1" i="0">
                <a:solidFill>
                  <a:srgbClr val="FFFFCC"/>
                </a:solidFill>
              </a:rPr>
              <a:t>. Arão porá ambas as mãos sobre a cabeça do bode vivo e sobre ele confessará todas as iniqüidades dos filhos de Israel... Enviá-lo-á ao deserto, pela mão dum homem à disposição para isso”.</a:t>
            </a:r>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2AD68860-D3F6-2E90-FCEC-A7D89BD9F5F9}"/>
              </a:ext>
            </a:extLst>
          </p:cNvPr>
          <p:cNvPicPr>
            <a:picLocks noChangeAspect="1" noChangeArrowheads="1"/>
          </p:cNvPicPr>
          <p:nvPr/>
        </p:nvPicPr>
        <p:blipFill>
          <a:blip r:embed="rId2">
            <a:lum bright="-8000"/>
            <a:extLst>
              <a:ext uri="{28A0092B-C50C-407E-A947-70E740481C1C}">
                <a14:useLocalDpi xmlns:a14="http://schemas.microsoft.com/office/drawing/2010/main" val="0"/>
              </a:ext>
            </a:extLst>
          </a:blip>
          <a:srcRect r="4835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a:extLst>
              <a:ext uri="{FF2B5EF4-FFF2-40B4-BE49-F238E27FC236}">
                <a16:creationId xmlns:a16="http://schemas.microsoft.com/office/drawing/2014/main" id="{01C11ABF-B63B-8B6A-C309-A2CED379CA4B}"/>
              </a:ext>
            </a:extLst>
          </p:cNvPr>
          <p:cNvSpPr txBox="1">
            <a:spLocks noChangeArrowheads="1"/>
          </p:cNvSpPr>
          <p:nvPr/>
        </p:nvSpPr>
        <p:spPr bwMode="auto">
          <a:xfrm>
            <a:off x="914400" y="1177925"/>
            <a:ext cx="7315200" cy="4483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4800" b="1" i="0">
                <a:solidFill>
                  <a:srgbClr val="FFFFCC"/>
                </a:solidFill>
              </a:rPr>
              <a:t>“Assim, aquele bode levará sobre si todas as iniquidades deles para terra solitária; e o homem soltará o bode no deserto.”  </a:t>
            </a:r>
            <a:r>
              <a:rPr lang="pt-BR" altLang="pt-BR" sz="3600" b="1" i="0">
                <a:solidFill>
                  <a:srgbClr val="FFFFCC"/>
                </a:solidFill>
              </a:rPr>
              <a:t>Lev. 16: 20-22</a:t>
            </a:r>
            <a:endParaRPr lang="pt-BR" altLang="pt-BR" sz="4800" b="1" i="0">
              <a:solidFill>
                <a:srgbClr val="FFFFCC"/>
              </a:solidFill>
            </a:endParaRPr>
          </a:p>
        </p:txBody>
      </p:sp>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a:extLst>
              <a:ext uri="{FF2B5EF4-FFF2-40B4-BE49-F238E27FC236}">
                <a16:creationId xmlns:a16="http://schemas.microsoft.com/office/drawing/2014/main" id="{FF3D2B31-D10E-2F9E-0B60-84FEDDA08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a:extLst>
              <a:ext uri="{FF2B5EF4-FFF2-40B4-BE49-F238E27FC236}">
                <a16:creationId xmlns:a16="http://schemas.microsoft.com/office/drawing/2014/main" id="{961CF24A-CF36-CF39-1DD9-3D240FBE5C08}"/>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r="47658"/>
          <a:stretch>
            <a:fillRect/>
          </a:stretch>
        </p:blipFill>
        <p:spPr bwMode="auto">
          <a:xfrm>
            <a:off x="0" y="0"/>
            <a:ext cx="4787900" cy="69342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a:extLst>
              <a:ext uri="{FF2B5EF4-FFF2-40B4-BE49-F238E27FC236}">
                <a16:creationId xmlns:a16="http://schemas.microsoft.com/office/drawing/2014/main" id="{AB33287D-26AF-2ECD-FF12-FF9716237E2B}"/>
              </a:ext>
            </a:extLst>
          </p:cNvPr>
          <p:cNvSpPr txBox="1">
            <a:spLocks noChangeArrowheads="1"/>
          </p:cNvSpPr>
          <p:nvPr/>
        </p:nvSpPr>
        <p:spPr bwMode="auto">
          <a:xfrm>
            <a:off x="0" y="33338"/>
            <a:ext cx="9144000" cy="9144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5400" i="0">
                <a:solidFill>
                  <a:srgbClr val="FFFFCC"/>
                </a:solidFill>
              </a:rPr>
              <a:t>Bode Emissário - Satanás</a:t>
            </a:r>
          </a:p>
        </p:txBody>
      </p:sp>
      <p:sp>
        <p:nvSpPr>
          <p:cNvPr id="13316" name="Text Box 4">
            <a:extLst>
              <a:ext uri="{FF2B5EF4-FFF2-40B4-BE49-F238E27FC236}">
                <a16:creationId xmlns:a16="http://schemas.microsoft.com/office/drawing/2014/main" id="{41652DD0-64BA-E562-7696-01E3E763967D}"/>
              </a:ext>
            </a:extLst>
          </p:cNvPr>
          <p:cNvSpPr txBox="1">
            <a:spLocks noChangeArrowheads="1"/>
          </p:cNvSpPr>
          <p:nvPr/>
        </p:nvSpPr>
        <p:spPr bwMode="auto">
          <a:xfrm>
            <a:off x="4859338" y="1196975"/>
            <a:ext cx="4176712" cy="4054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buClr>
                <a:schemeClr val="bg1"/>
              </a:buClr>
              <a:buFont typeface="Wingdings" panose="05000000000000000000" pitchFamily="2" charset="2"/>
              <a:buChar char="ü"/>
            </a:pPr>
            <a:r>
              <a:rPr lang="pt-BR" altLang="pt-BR" sz="4000" b="1" i="0">
                <a:solidFill>
                  <a:srgbClr val="FF0000"/>
                </a:solidFill>
              </a:rPr>
              <a:t>Não era morto.</a:t>
            </a:r>
          </a:p>
          <a:p>
            <a:pPr algn="l" eaLnBrk="0" hangingPunct="0">
              <a:spcBef>
                <a:spcPct val="50000"/>
              </a:spcBef>
              <a:buClr>
                <a:schemeClr val="bg1"/>
              </a:buClr>
              <a:buFont typeface="Wingdings" panose="05000000000000000000" pitchFamily="2" charset="2"/>
              <a:buChar char="ü"/>
            </a:pPr>
            <a:r>
              <a:rPr lang="pt-BR" altLang="pt-BR" sz="4000" b="1" i="0">
                <a:solidFill>
                  <a:srgbClr val="FF0000"/>
                </a:solidFill>
              </a:rPr>
              <a:t>O santuário era puficado pelo sangue do bode do Senhor.</a:t>
            </a:r>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FA1981D-DDB5-2BB0-3579-1469C8496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5" name="Picture 5">
            <a:extLst>
              <a:ext uri="{FF2B5EF4-FFF2-40B4-BE49-F238E27FC236}">
                <a16:creationId xmlns:a16="http://schemas.microsoft.com/office/drawing/2014/main" id="{B4727DAC-5797-3599-0BA1-221B86480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6" name="Text Box 6">
            <a:extLst>
              <a:ext uri="{FF2B5EF4-FFF2-40B4-BE49-F238E27FC236}">
                <a16:creationId xmlns:a16="http://schemas.microsoft.com/office/drawing/2014/main" id="{C267128A-68F7-E0BD-E0B9-D61EA34E3ECF}"/>
              </a:ext>
            </a:extLst>
          </p:cNvPr>
          <p:cNvSpPr txBox="1">
            <a:spLocks noChangeArrowheads="1"/>
          </p:cNvSpPr>
          <p:nvPr/>
        </p:nvSpPr>
        <p:spPr bwMode="auto">
          <a:xfrm>
            <a:off x="3573463" y="3933825"/>
            <a:ext cx="5462587" cy="27130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pt-BR" altLang="pt-BR" sz="17200" i="0">
                <a:solidFill>
                  <a:schemeClr val="bg1"/>
                </a:solidFill>
                <a:latin typeface="Tahoma" panose="020B0604030504040204" pitchFamily="34" charset="0"/>
              </a:rPr>
              <a:t>S</a:t>
            </a:r>
            <a:r>
              <a:rPr lang="pt-BR" altLang="pt-BR" sz="8800" i="0">
                <a:solidFill>
                  <a:schemeClr val="bg1"/>
                </a:solidFill>
                <a:latin typeface="Tahoma" panose="020B0604030504040204" pitchFamily="34" charset="0"/>
              </a:rPr>
              <a:t>antuário</a:t>
            </a:r>
          </a:p>
        </p:txBody>
      </p:sp>
    </p:spTree>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82D9B45F-D33E-707C-6DA9-F464E9051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1266" name="Text Box 2">
            <a:extLst>
              <a:ext uri="{FF2B5EF4-FFF2-40B4-BE49-F238E27FC236}">
                <a16:creationId xmlns:a16="http://schemas.microsoft.com/office/drawing/2014/main" id="{3E39A586-F494-DCF3-9C94-128A89E3B19C}"/>
              </a:ext>
            </a:extLst>
          </p:cNvPr>
          <p:cNvSpPr txBox="1">
            <a:spLocks noChangeArrowheads="1"/>
          </p:cNvSpPr>
          <p:nvPr/>
        </p:nvSpPr>
        <p:spPr bwMode="auto">
          <a:xfrm>
            <a:off x="179388" y="260350"/>
            <a:ext cx="5256212" cy="4486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FF9933"/>
                </a:solidFill>
              </a:rPr>
              <a:t>“Quando, porém veio Cristo como sumo sacerdote dos bens já realizados, mediante o maior e mais perfeito tabernáculo, não feito por mãos, quer dizer, não desta criação,</a:t>
            </a:r>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a:extLst>
              <a:ext uri="{FF2B5EF4-FFF2-40B4-BE49-F238E27FC236}">
                <a16:creationId xmlns:a16="http://schemas.microsoft.com/office/drawing/2014/main" id="{0F3D6979-11AD-9D25-AED6-50A98489A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10242" name="Text Box 2">
            <a:extLst>
              <a:ext uri="{FF2B5EF4-FFF2-40B4-BE49-F238E27FC236}">
                <a16:creationId xmlns:a16="http://schemas.microsoft.com/office/drawing/2014/main" id="{D2578311-D913-785E-A183-C3C18B2AD438}"/>
              </a:ext>
            </a:extLst>
          </p:cNvPr>
          <p:cNvSpPr txBox="1">
            <a:spLocks noChangeArrowheads="1"/>
          </p:cNvSpPr>
          <p:nvPr/>
        </p:nvSpPr>
        <p:spPr bwMode="auto">
          <a:xfrm>
            <a:off x="179388" y="355600"/>
            <a:ext cx="4897437" cy="5583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chemeClr val="bg1"/>
                </a:solidFill>
              </a:rPr>
              <a:t>Não por meio de sangue de bodes e de bezerros, mas pelo seu próprio sangue, entrou no Santo dos Santos, uma vez por todas, tendo obtido eterna redenção.” </a:t>
            </a:r>
          </a:p>
          <a:p>
            <a:pPr eaLnBrk="0" hangingPunct="0">
              <a:spcBef>
                <a:spcPct val="50000"/>
              </a:spcBef>
            </a:pPr>
            <a:r>
              <a:rPr lang="pt-BR" altLang="pt-BR" sz="2400" b="1" i="0">
                <a:solidFill>
                  <a:srgbClr val="FFFF00"/>
                </a:solidFill>
              </a:rPr>
              <a:t>Hebreus 9: 11, 12</a:t>
            </a:r>
            <a:endParaRPr lang="pt-BR" altLang="pt-BR" sz="3600" b="1" i="0">
              <a:solidFill>
                <a:srgbClr val="FFFF00"/>
              </a:solidFill>
            </a:endParaRP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A6AC066A-1031-4920-24EE-D2F9121CF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a:extLst>
              <a:ext uri="{FF2B5EF4-FFF2-40B4-BE49-F238E27FC236}">
                <a16:creationId xmlns:a16="http://schemas.microsoft.com/office/drawing/2014/main" id="{7CA69754-2231-FAC7-2292-DB2AAB874CC6}"/>
              </a:ext>
            </a:extLst>
          </p:cNvPr>
          <p:cNvSpPr txBox="1">
            <a:spLocks noChangeArrowheads="1"/>
          </p:cNvSpPr>
          <p:nvPr/>
        </p:nvSpPr>
        <p:spPr bwMode="auto">
          <a:xfrm>
            <a:off x="179388" y="3789363"/>
            <a:ext cx="8785225" cy="28368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3600" b="1" i="0">
                <a:solidFill>
                  <a:srgbClr val="FFFFCC"/>
                </a:solidFill>
              </a:rPr>
              <a:t>“Porque Deus amou ao mundo de tal maneira que deu o seu Filho unigênito, para que todo o que nele crê não pereça, mas tenha a vida eterna.” </a:t>
            </a:r>
          </a:p>
          <a:p>
            <a:pPr eaLnBrk="0" hangingPunct="0">
              <a:spcBef>
                <a:spcPct val="50000"/>
              </a:spcBef>
            </a:pPr>
            <a:r>
              <a:rPr lang="pt-BR" altLang="pt-BR" sz="2400" b="1" i="0">
                <a:solidFill>
                  <a:srgbClr val="FFFFCC"/>
                </a:solidFill>
              </a:rPr>
              <a:t>João 3:16</a:t>
            </a:r>
            <a:endParaRPr lang="pt-BR" altLang="pt-BR" sz="3600" b="1" i="0">
              <a:solidFill>
                <a:srgbClr val="FFFFCC"/>
              </a:solidFill>
            </a:endParaRPr>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6087" name="Picture 7">
            <a:extLst>
              <a:ext uri="{FF2B5EF4-FFF2-40B4-BE49-F238E27FC236}">
                <a16:creationId xmlns:a16="http://schemas.microsoft.com/office/drawing/2014/main" id="{43EEF85F-0868-CCBF-05C2-7FD53E3EF31B}"/>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t="6667"/>
          <a:stretch>
            <a:fillRect/>
          </a:stretch>
        </p:blipFill>
        <p:spPr bwMode="auto">
          <a:xfrm>
            <a:off x="0" y="-26988"/>
            <a:ext cx="9144000" cy="6021388"/>
          </a:xfrm>
          <a:prstGeom prst="rect">
            <a:avLst/>
          </a:prstGeom>
          <a:noFill/>
          <a:extLst>
            <a:ext uri="{909E8E84-426E-40DD-AFC4-6F175D3DCCD1}">
              <a14:hiddenFill xmlns:a14="http://schemas.microsoft.com/office/drawing/2010/main">
                <a:solidFill>
                  <a:srgbClr val="FFFFFF"/>
                </a:solidFill>
              </a14:hiddenFill>
            </a:ext>
          </a:extLst>
        </p:spPr>
      </p:pic>
      <p:sp>
        <p:nvSpPr>
          <p:cNvPr id="46086" name="Text Box 6">
            <a:extLst>
              <a:ext uri="{FF2B5EF4-FFF2-40B4-BE49-F238E27FC236}">
                <a16:creationId xmlns:a16="http://schemas.microsoft.com/office/drawing/2014/main" id="{3F8DB94A-6A5F-12C8-8A2C-3CF6D523C081}"/>
              </a:ext>
            </a:extLst>
          </p:cNvPr>
          <p:cNvSpPr txBox="1">
            <a:spLocks noChangeArrowheads="1"/>
          </p:cNvSpPr>
          <p:nvPr/>
        </p:nvSpPr>
        <p:spPr bwMode="auto">
          <a:xfrm>
            <a:off x="176213" y="3284538"/>
            <a:ext cx="8967787" cy="3387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pt-BR" altLang="pt-BR" sz="3600" b="1" i="0">
                <a:solidFill>
                  <a:srgbClr val="FFFF00"/>
                </a:solidFill>
              </a:rPr>
              <a:t>“Era necessário, portanto, que as figuras das cousas que se acham nos céus se purificassem com tais sacrifícios, mas as próprias cousas celestiais, com sacrifícios a eles superiores.”</a:t>
            </a:r>
            <a:r>
              <a:rPr lang="pt-BR" altLang="pt-BR" sz="3600" b="1" i="0">
                <a:solidFill>
                  <a:srgbClr val="3366FF"/>
                </a:solidFill>
              </a:rPr>
              <a:t> </a:t>
            </a:r>
            <a:r>
              <a:rPr lang="pt-BR" altLang="pt-BR" sz="2800" b="1" i="0">
                <a:solidFill>
                  <a:srgbClr val="FFFFCC"/>
                </a:solidFill>
              </a:rPr>
              <a:t>Hebreus 9: 23</a:t>
            </a:r>
            <a:endParaRPr lang="pt-BR" altLang="pt-BR" sz="3600" b="1" i="0">
              <a:solidFill>
                <a:srgbClr val="FFFFCC"/>
              </a:solidFill>
            </a:endParaRP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a:extLst>
              <a:ext uri="{FF2B5EF4-FFF2-40B4-BE49-F238E27FC236}">
                <a16:creationId xmlns:a16="http://schemas.microsoft.com/office/drawing/2014/main" id="{D926428D-0644-9C5E-A10A-1A0CCB11A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44036" name="Text Box 4">
            <a:extLst>
              <a:ext uri="{FF2B5EF4-FFF2-40B4-BE49-F238E27FC236}">
                <a16:creationId xmlns:a16="http://schemas.microsoft.com/office/drawing/2014/main" id="{E5B6DADF-2E4E-2731-4B75-05A73C577D98}"/>
              </a:ext>
            </a:extLst>
          </p:cNvPr>
          <p:cNvSpPr txBox="1">
            <a:spLocks noChangeArrowheads="1"/>
          </p:cNvSpPr>
          <p:nvPr/>
        </p:nvSpPr>
        <p:spPr bwMode="auto">
          <a:xfrm>
            <a:off x="468313" y="4292600"/>
            <a:ext cx="6705600" cy="2101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4400" b="1" i="0">
                <a:solidFill>
                  <a:srgbClr val="FFFFCC"/>
                </a:solidFill>
              </a:rPr>
              <a:t>“...Eis o Cordeiro de Deus, que tira o pecado do mundo!”  </a:t>
            </a:r>
            <a:r>
              <a:rPr lang="pt-BR" altLang="pt-BR" sz="3200" b="1" i="0">
                <a:solidFill>
                  <a:srgbClr val="FFFFCC"/>
                </a:solidFill>
              </a:rPr>
              <a:t>João 1: 29</a:t>
            </a:r>
            <a:endParaRPr lang="pt-BR" altLang="pt-BR" sz="4400" b="1" i="0">
              <a:solidFill>
                <a:srgbClr val="FFFFCC"/>
              </a:solidFill>
            </a:endParaRPr>
          </a:p>
        </p:txBody>
      </p:sp>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B4E61EF-2936-2585-6977-521D2AECC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2" r="900" b="1459"/>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D2230645-32F6-830F-1321-4064769AA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a:extLst>
              <a:ext uri="{FF2B5EF4-FFF2-40B4-BE49-F238E27FC236}">
                <a16:creationId xmlns:a16="http://schemas.microsoft.com/office/drawing/2014/main" id="{689DD2CD-C2CB-D803-1B23-7195DF462EA5}"/>
              </a:ext>
            </a:extLst>
          </p:cNvPr>
          <p:cNvSpPr txBox="1">
            <a:spLocks noChangeArrowheads="1"/>
          </p:cNvSpPr>
          <p:nvPr/>
        </p:nvSpPr>
        <p:spPr bwMode="auto">
          <a:xfrm>
            <a:off x="395288" y="252413"/>
            <a:ext cx="8027987" cy="14335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pt-BR" altLang="pt-BR" sz="8800" i="0">
                <a:solidFill>
                  <a:schemeClr val="bg1"/>
                </a:solidFill>
                <a:latin typeface="Monotype Corsiva" panose="03010101010201010101" pitchFamily="66" charset="0"/>
              </a:rPr>
              <a:t>O que era oferecido?</a:t>
            </a:r>
          </a:p>
        </p:txBody>
      </p:sp>
      <p:sp>
        <p:nvSpPr>
          <p:cNvPr id="38916" name="Text Box 4">
            <a:extLst>
              <a:ext uri="{FF2B5EF4-FFF2-40B4-BE49-F238E27FC236}">
                <a16:creationId xmlns:a16="http://schemas.microsoft.com/office/drawing/2014/main" id="{595E97E0-6807-E5ED-0A2A-1B3B348AB067}"/>
              </a:ext>
            </a:extLst>
          </p:cNvPr>
          <p:cNvSpPr txBox="1">
            <a:spLocks noChangeArrowheads="1"/>
          </p:cNvSpPr>
          <p:nvPr/>
        </p:nvSpPr>
        <p:spPr bwMode="auto">
          <a:xfrm>
            <a:off x="323850" y="2276475"/>
            <a:ext cx="4392613" cy="4032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lnSpc>
                <a:spcPct val="120000"/>
              </a:lnSpc>
              <a:spcBef>
                <a:spcPct val="50000"/>
              </a:spcBef>
            </a:pPr>
            <a:r>
              <a:rPr lang="en-US" altLang="pt-BR" sz="4400" b="1" i="0">
                <a:solidFill>
                  <a:srgbClr val="FFFF00"/>
                </a:solidFill>
              </a:rPr>
              <a:t>“E me farão um santuário, e habitarei no meio deles.”</a:t>
            </a:r>
          </a:p>
          <a:p>
            <a:pPr eaLnBrk="0" hangingPunct="0">
              <a:lnSpc>
                <a:spcPct val="120000"/>
              </a:lnSpc>
              <a:spcBef>
                <a:spcPct val="50000"/>
              </a:spcBef>
            </a:pPr>
            <a:r>
              <a:rPr lang="en-US" altLang="pt-BR" sz="2800" b="1" i="0">
                <a:solidFill>
                  <a:srgbClr val="FFFF00"/>
                </a:solidFill>
              </a:rPr>
              <a:t>ÊXODO 25:8</a:t>
            </a:r>
            <a:endParaRPr lang="en-US" altLang="pt-BR" sz="5400" b="1" i="0">
              <a:solidFill>
                <a:srgbClr val="FFFF00"/>
              </a:solidFill>
            </a:endParaRPr>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2CFDF843-9203-FB7E-52A5-4F703E8D5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a:extLst>
              <a:ext uri="{FF2B5EF4-FFF2-40B4-BE49-F238E27FC236}">
                <a16:creationId xmlns:a16="http://schemas.microsoft.com/office/drawing/2014/main" id="{28475572-8E1D-705B-1966-D6BC87C41199}"/>
              </a:ext>
            </a:extLst>
          </p:cNvPr>
          <p:cNvSpPr txBox="1">
            <a:spLocks noChangeArrowheads="1"/>
          </p:cNvSpPr>
          <p:nvPr/>
        </p:nvSpPr>
        <p:spPr bwMode="auto">
          <a:xfrm>
            <a:off x="323850" y="404813"/>
            <a:ext cx="6265863" cy="2686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lnSpc>
                <a:spcPct val="110000"/>
              </a:lnSpc>
              <a:spcBef>
                <a:spcPct val="50000"/>
              </a:spcBef>
            </a:pPr>
            <a:r>
              <a:rPr lang="en-US" altLang="pt-BR" sz="4000" b="1" i="0">
                <a:solidFill>
                  <a:schemeClr val="bg1"/>
                </a:solidFill>
              </a:rPr>
              <a:t>“EM QUE SE OFERECEM DONS E SACRIFÍCIOS.”        </a:t>
            </a:r>
          </a:p>
          <a:p>
            <a:pPr algn="l" eaLnBrk="0" hangingPunct="0">
              <a:lnSpc>
                <a:spcPct val="110000"/>
              </a:lnSpc>
              <a:spcBef>
                <a:spcPct val="50000"/>
              </a:spcBef>
            </a:pPr>
            <a:r>
              <a:rPr lang="en-US" altLang="pt-BR" sz="2400" b="1" i="0">
                <a:solidFill>
                  <a:schemeClr val="bg1"/>
                </a:solidFill>
              </a:rPr>
              <a:t>Hebreus 9:9</a:t>
            </a:r>
            <a:endParaRPr lang="en-US" altLang="pt-BR" sz="5400" b="1" i="0">
              <a:solidFill>
                <a:schemeClr val="bg1"/>
              </a:solidFill>
            </a:endParaRPr>
          </a:p>
        </p:txBody>
      </p:sp>
      <p:sp>
        <p:nvSpPr>
          <p:cNvPr id="37892" name="Text Box 4">
            <a:extLst>
              <a:ext uri="{FF2B5EF4-FFF2-40B4-BE49-F238E27FC236}">
                <a16:creationId xmlns:a16="http://schemas.microsoft.com/office/drawing/2014/main" id="{3A484D0D-DEC9-293F-BE63-CD765906BE24}"/>
              </a:ext>
            </a:extLst>
          </p:cNvPr>
          <p:cNvSpPr txBox="1">
            <a:spLocks noChangeArrowheads="1"/>
          </p:cNvSpPr>
          <p:nvPr/>
        </p:nvSpPr>
        <p:spPr bwMode="auto">
          <a:xfrm>
            <a:off x="323850" y="3749675"/>
            <a:ext cx="4464050" cy="2559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5400" i="0">
                <a:solidFill>
                  <a:srgbClr val="FF3300"/>
                </a:solidFill>
              </a:rPr>
              <a:t>Quantas partes tinha o Santuário?</a:t>
            </a:r>
          </a:p>
        </p:txBody>
      </p:sp>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6" name="Picture 16">
            <a:extLst>
              <a:ext uri="{FF2B5EF4-FFF2-40B4-BE49-F238E27FC236}">
                <a16:creationId xmlns:a16="http://schemas.microsoft.com/office/drawing/2014/main" id="{D3D8D629-241A-5324-7F15-B7147FEF9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02" t="22704"/>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a:extLst>
              <a:ext uri="{FF2B5EF4-FFF2-40B4-BE49-F238E27FC236}">
                <a16:creationId xmlns:a16="http://schemas.microsoft.com/office/drawing/2014/main" id="{E3F9D0FD-33D1-BA76-6136-508D3E442905}"/>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l="2744" t="14305" r="13786" b="3796"/>
          <a:stretch>
            <a:fillRect/>
          </a:stretch>
        </p:blipFill>
        <p:spPr bwMode="auto">
          <a:xfrm>
            <a:off x="250825" y="2786063"/>
            <a:ext cx="5041900" cy="31638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5" name="Picture 5">
            <a:extLst>
              <a:ext uri="{FF2B5EF4-FFF2-40B4-BE49-F238E27FC236}">
                <a16:creationId xmlns:a16="http://schemas.microsoft.com/office/drawing/2014/main" id="{494AFF0F-B6ED-64BF-8265-26C4DDE93862}"/>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t="22345" r="1570"/>
          <a:stretch>
            <a:fillRect/>
          </a:stretch>
        </p:blipFill>
        <p:spPr bwMode="auto">
          <a:xfrm>
            <a:off x="3636963" y="142875"/>
            <a:ext cx="5184775" cy="2895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Text Box 4">
            <a:extLst>
              <a:ext uri="{FF2B5EF4-FFF2-40B4-BE49-F238E27FC236}">
                <a16:creationId xmlns:a16="http://schemas.microsoft.com/office/drawing/2014/main" id="{FBC1FE5A-A63A-8092-88CE-9FA9C1A39666}"/>
              </a:ext>
            </a:extLst>
          </p:cNvPr>
          <p:cNvSpPr txBox="1">
            <a:spLocks noChangeArrowheads="1"/>
          </p:cNvSpPr>
          <p:nvPr/>
        </p:nvSpPr>
        <p:spPr bwMode="auto">
          <a:xfrm>
            <a:off x="1547813" y="1412875"/>
            <a:ext cx="174625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pt-BR" altLang="pt-BR" sz="5400" i="0">
                <a:solidFill>
                  <a:srgbClr val="FF9933"/>
                </a:solidFill>
              </a:rPr>
              <a:t>Pátio</a:t>
            </a:r>
          </a:p>
        </p:txBody>
      </p:sp>
      <p:sp>
        <p:nvSpPr>
          <p:cNvPr id="35847" name="Text Box 7">
            <a:extLst>
              <a:ext uri="{FF2B5EF4-FFF2-40B4-BE49-F238E27FC236}">
                <a16:creationId xmlns:a16="http://schemas.microsoft.com/office/drawing/2014/main" id="{050DEC7B-6089-55C2-3989-41327776B9DE}"/>
              </a:ext>
            </a:extLst>
          </p:cNvPr>
          <p:cNvSpPr txBox="1">
            <a:spLocks noChangeArrowheads="1"/>
          </p:cNvSpPr>
          <p:nvPr/>
        </p:nvSpPr>
        <p:spPr bwMode="auto">
          <a:xfrm>
            <a:off x="5534025" y="4459288"/>
            <a:ext cx="357505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pt-BR" altLang="pt-BR" sz="5400" i="0">
                <a:solidFill>
                  <a:srgbClr val="FF9933"/>
                </a:solidFill>
              </a:rPr>
              <a:t>Santíssimo</a:t>
            </a:r>
          </a:p>
        </p:txBody>
      </p:sp>
      <p:sp>
        <p:nvSpPr>
          <p:cNvPr id="35848" name="Text Box 8">
            <a:extLst>
              <a:ext uri="{FF2B5EF4-FFF2-40B4-BE49-F238E27FC236}">
                <a16:creationId xmlns:a16="http://schemas.microsoft.com/office/drawing/2014/main" id="{972DBA48-1C95-7D26-0DEC-09085CDC940D}"/>
              </a:ext>
            </a:extLst>
          </p:cNvPr>
          <p:cNvSpPr txBox="1">
            <a:spLocks noChangeArrowheads="1"/>
          </p:cNvSpPr>
          <p:nvPr/>
        </p:nvSpPr>
        <p:spPr bwMode="auto">
          <a:xfrm>
            <a:off x="581025" y="5970588"/>
            <a:ext cx="197485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pt-BR" altLang="pt-BR" sz="5400" i="0">
                <a:solidFill>
                  <a:srgbClr val="FF9933"/>
                </a:solidFill>
              </a:rPr>
              <a:t>Santo</a:t>
            </a:r>
          </a:p>
        </p:txBody>
      </p:sp>
      <p:sp>
        <p:nvSpPr>
          <p:cNvPr id="35849" name="Line 9">
            <a:extLst>
              <a:ext uri="{FF2B5EF4-FFF2-40B4-BE49-F238E27FC236}">
                <a16:creationId xmlns:a16="http://schemas.microsoft.com/office/drawing/2014/main" id="{4A14F81A-1828-1F3F-5561-F4B5951AC974}"/>
              </a:ext>
            </a:extLst>
          </p:cNvPr>
          <p:cNvSpPr>
            <a:spLocks noChangeShapeType="1"/>
          </p:cNvSpPr>
          <p:nvPr/>
        </p:nvSpPr>
        <p:spPr bwMode="auto">
          <a:xfrm>
            <a:off x="3276600" y="1957388"/>
            <a:ext cx="1079500" cy="0"/>
          </a:xfrm>
          <a:prstGeom prst="line">
            <a:avLst/>
          </a:prstGeom>
          <a:noFill/>
          <a:ln w="57150">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pt-BR"/>
          </a:p>
        </p:txBody>
      </p:sp>
      <p:sp>
        <p:nvSpPr>
          <p:cNvPr id="35850" name="Line 10">
            <a:extLst>
              <a:ext uri="{FF2B5EF4-FFF2-40B4-BE49-F238E27FC236}">
                <a16:creationId xmlns:a16="http://schemas.microsoft.com/office/drawing/2014/main" id="{E0A370B7-0A32-0EBE-1FCC-4F3F7BBF7C00}"/>
              </a:ext>
            </a:extLst>
          </p:cNvPr>
          <p:cNvSpPr>
            <a:spLocks noChangeShapeType="1"/>
          </p:cNvSpPr>
          <p:nvPr/>
        </p:nvSpPr>
        <p:spPr bwMode="auto">
          <a:xfrm flipV="1">
            <a:off x="1476375" y="5557838"/>
            <a:ext cx="0" cy="576262"/>
          </a:xfrm>
          <a:prstGeom prst="line">
            <a:avLst/>
          </a:prstGeom>
          <a:noFill/>
          <a:ln w="57150">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pt-BR"/>
          </a:p>
        </p:txBody>
      </p:sp>
      <p:sp>
        <p:nvSpPr>
          <p:cNvPr id="35851" name="Line 11">
            <a:extLst>
              <a:ext uri="{FF2B5EF4-FFF2-40B4-BE49-F238E27FC236}">
                <a16:creationId xmlns:a16="http://schemas.microsoft.com/office/drawing/2014/main" id="{984B3FCA-489C-8DA5-9E0F-AEB13057D576}"/>
              </a:ext>
            </a:extLst>
          </p:cNvPr>
          <p:cNvSpPr>
            <a:spLocks noChangeShapeType="1"/>
          </p:cNvSpPr>
          <p:nvPr/>
        </p:nvSpPr>
        <p:spPr bwMode="auto">
          <a:xfrm flipH="1">
            <a:off x="4932363" y="5084763"/>
            <a:ext cx="647700" cy="0"/>
          </a:xfrm>
          <a:prstGeom prst="line">
            <a:avLst/>
          </a:prstGeom>
          <a:noFill/>
          <a:ln w="57150">
            <a:solidFill>
              <a:schemeClr val="bg1"/>
            </a:solidFill>
            <a:round/>
            <a:headEn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pt-BR"/>
          </a:p>
        </p:txBody>
      </p:sp>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a:extLst>
              <a:ext uri="{FF2B5EF4-FFF2-40B4-BE49-F238E27FC236}">
                <a16:creationId xmlns:a16="http://schemas.microsoft.com/office/drawing/2014/main" id="{BFA341B9-6325-3259-152B-3C42D6B85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8" name="Text Box 2">
            <a:extLst>
              <a:ext uri="{FF2B5EF4-FFF2-40B4-BE49-F238E27FC236}">
                <a16:creationId xmlns:a16="http://schemas.microsoft.com/office/drawing/2014/main" id="{99DAC182-E390-C21C-B872-5688A2650A8F}"/>
              </a:ext>
            </a:extLst>
          </p:cNvPr>
          <p:cNvSpPr txBox="1">
            <a:spLocks noChangeArrowheads="1"/>
          </p:cNvSpPr>
          <p:nvPr/>
        </p:nvSpPr>
        <p:spPr bwMode="auto">
          <a:xfrm>
            <a:off x="1166813" y="15049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pt-BR" altLang="pt-BR" i="0"/>
          </a:p>
        </p:txBody>
      </p:sp>
      <p:sp>
        <p:nvSpPr>
          <p:cNvPr id="34819" name="Text Box 3">
            <a:extLst>
              <a:ext uri="{FF2B5EF4-FFF2-40B4-BE49-F238E27FC236}">
                <a16:creationId xmlns:a16="http://schemas.microsoft.com/office/drawing/2014/main" id="{950EA018-1332-0BD5-087C-7B9014333637}"/>
              </a:ext>
            </a:extLst>
          </p:cNvPr>
          <p:cNvSpPr txBox="1">
            <a:spLocks noChangeArrowheads="1"/>
          </p:cNvSpPr>
          <p:nvPr/>
        </p:nvSpPr>
        <p:spPr bwMode="auto">
          <a:xfrm>
            <a:off x="685800" y="1412875"/>
            <a:ext cx="8077200" cy="3937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pt-BR" altLang="pt-BR" sz="3600" b="1">
                <a:solidFill>
                  <a:schemeClr val="bg1"/>
                </a:solidFill>
              </a:rPr>
              <a:t>“Ora, a primeira aliança também tinha preceitos de serviço sagrado e o seu santuário terrestre. Com efeito, foi preparado o tabernáculo, cuja parte anterior, onde estavam o candeeiro, e a mesa, e a exposição dos pães, se chama o Santo Lugar.</a:t>
            </a:r>
          </a:p>
        </p:txBody>
      </p:sp>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EA181D7D-CC03-071C-5B26-8908D561E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3796" name="Text Box 4">
            <a:extLst>
              <a:ext uri="{FF2B5EF4-FFF2-40B4-BE49-F238E27FC236}">
                <a16:creationId xmlns:a16="http://schemas.microsoft.com/office/drawing/2014/main" id="{7ABC4343-7AE2-C076-2D59-66AF09A56FD2}"/>
              </a:ext>
            </a:extLst>
          </p:cNvPr>
          <p:cNvSpPr txBox="1">
            <a:spLocks noChangeArrowheads="1"/>
          </p:cNvSpPr>
          <p:nvPr/>
        </p:nvSpPr>
        <p:spPr bwMode="auto">
          <a:xfrm>
            <a:off x="179388" y="188913"/>
            <a:ext cx="4537075" cy="6497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0" hangingPunct="0">
              <a:spcBef>
                <a:spcPct val="50000"/>
              </a:spcBef>
            </a:pPr>
            <a:r>
              <a:rPr lang="pt-BR" altLang="pt-BR" sz="2800" b="1" i="0">
                <a:solidFill>
                  <a:schemeClr val="bg1"/>
                </a:solidFill>
              </a:rPr>
              <a:t>“Por trás do segundo véu, se encontra o tabernáculo que se chama o Santo dos Santos, ao qual pertencia um altar de ouro para o incenso e a arca da aliança totalmente coberta de ouro, na qual estava uma urna de ouro contendo o maná, a vara de Arão, que floresceu, e as tábuas da aliança. E sobre ela, os querubins de glória.”         </a:t>
            </a:r>
            <a:r>
              <a:rPr lang="pt-BR" altLang="pt-BR" b="1" i="0">
                <a:solidFill>
                  <a:srgbClr val="FFFF00"/>
                </a:solidFill>
              </a:rPr>
              <a:t>Hebreus 9: 1-5</a:t>
            </a: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DE39E4CE-4422-2441-4F44-97BB987BE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ext Box 3">
            <a:extLst>
              <a:ext uri="{FF2B5EF4-FFF2-40B4-BE49-F238E27FC236}">
                <a16:creationId xmlns:a16="http://schemas.microsoft.com/office/drawing/2014/main" id="{3C5E7302-0A3C-4AB4-CE76-7985511AC68F}"/>
              </a:ext>
            </a:extLst>
          </p:cNvPr>
          <p:cNvSpPr txBox="1">
            <a:spLocks noChangeArrowheads="1"/>
          </p:cNvSpPr>
          <p:nvPr/>
        </p:nvSpPr>
        <p:spPr bwMode="auto">
          <a:xfrm>
            <a:off x="539750" y="620713"/>
            <a:ext cx="8153400" cy="4968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00">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pt-BR" altLang="pt-BR" sz="4000" b="1" i="0">
                <a:solidFill>
                  <a:srgbClr val="FF9933"/>
                </a:solidFill>
              </a:rPr>
              <a:t>“Os quais servem de exemplar e sombra das coisas celestiais, como Moisés divinamente foi avisado, estando já para acabar o tabernáculo; porque foi dito: Olha faze tudo conforme o modelo que no monte se te mostrou.”  </a:t>
            </a:r>
            <a:r>
              <a:rPr lang="pt-BR" altLang="pt-BR" sz="2800" b="1" i="0">
                <a:solidFill>
                  <a:schemeClr val="bg1"/>
                </a:solidFill>
              </a:rPr>
              <a:t>Hebreus 8:5</a:t>
            </a:r>
            <a:endParaRPr lang="pt-BR" altLang="pt-BR" sz="4000" b="1" i="0">
              <a:solidFill>
                <a:schemeClr val="bg1"/>
              </a:solidFill>
            </a:endParaRPr>
          </a:p>
        </p:txBody>
      </p:sp>
    </p:spTree>
  </p:cSld>
  <p:clrMapOvr>
    <a:masterClrMapping/>
  </p:clrMapOvr>
  <p:transition>
    <p:split orient="vert"/>
  </p:transition>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pt-BR" altLang="pt-BR" sz="1800" b="0"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981</Words>
  <Application>Microsoft Office PowerPoint</Application>
  <PresentationFormat>Apresentação na tela (4:3)</PresentationFormat>
  <Paragraphs>55</Paragraphs>
  <Slides>35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35</vt:i4>
      </vt:variant>
    </vt:vector>
  </HeadingPairs>
  <TitlesOfParts>
    <vt:vector size="41" baseType="lpstr">
      <vt:lpstr>Arial</vt:lpstr>
      <vt:lpstr>Tahoma</vt:lpstr>
      <vt:lpstr>Monotype Corsiva</vt:lpstr>
      <vt:lpstr>Times New Roman</vt:lpstr>
      <vt:lpstr>Wingdings</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Ari.Cidral</dc:creator>
  <cp:lastModifiedBy>Pr. Marcelo Carvalho</cp:lastModifiedBy>
  <cp:revision>13</cp:revision>
  <dcterms:created xsi:type="dcterms:W3CDTF">2003-10-30T13:07:47Z</dcterms:created>
  <dcterms:modified xsi:type="dcterms:W3CDTF">2022-05-19T08:58:47Z</dcterms:modified>
</cp:coreProperties>
</file>