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92" r:id="rId2"/>
    <p:sldId id="293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5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BA64F48-4341-3AF2-616D-4C266CD83C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C9DFCD8-D291-B4B4-D710-AC1CA94489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4344EE87-B7DB-8DCF-325E-565E069B9F2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4E17F293-063E-CC8C-20F2-EB4CAE9CAA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C0AF55E8-ADBA-47D0-6579-B4ADD62E7B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FF995EE0-1FA3-9FA2-62CE-32C4054377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32E0ED-E678-42B4-92AB-489C6B28426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804D2-9E24-A69A-DE60-2EFD967CB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568E82-0A53-4890-6110-46AB2FD9E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ED0292-67D6-940B-92DD-865873FC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948342-0FA1-666A-C2B1-51BC6344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477068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B2B4C-39F9-7014-2088-F7B8224E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E6567A-808F-D91F-CEBC-094A6D6A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305398-6970-BBA3-AC11-F469E946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0A2438-B375-3CEE-3DE5-64FF0875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42679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5F4669-5575-4B68-977C-E3D6A79B0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A96149-C1C0-DCE3-1931-4C26649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EB532E-6941-49A9-D6F2-02F1600D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3EA61C-D9B0-5B67-30C8-ECE16700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068475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5E435-6CC6-E839-3A73-5BAFCE85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5D2538-4427-C165-E3B4-49AF0215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86B865-CB31-C816-F0A3-97A3695E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49C978-9A96-7CCA-A603-EC51BE69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23601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79F08-F03B-17E0-2460-7DF7DA2E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64FD0B-5144-F321-D86B-2DA92966E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86B887-9325-D726-5F16-2C7CDD61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303968-0D7A-3D03-2C27-3A05E0DB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220206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D663D-0FD5-A195-C553-442B19ED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8F0DF1-BEC2-1AFA-6CB2-FAB42CDD5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989719-13B0-9AAD-9405-677E04C8B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EABCCC-FD0F-526F-6BEA-D7CE2314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004FF3-723F-9F8C-D36C-C388EC0D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377628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1ED6D-A259-DD9C-B494-57478FE6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0F86F5-B0BF-613F-7667-D546ED9E9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D23D8A-0483-E2F3-4F79-C7C58D1D5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651269-2CFA-4415-C2EB-10ADDC39A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2ABA47-A667-1959-4D6B-FC2875F2B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49607-CBF1-111A-4768-F954ACB2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9FA885-6B06-1BB0-7F27-06870A55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207671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ABC7D-B0BD-BAF0-E3E3-C2C5375B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7ED4B5-435E-3626-F897-D84B349C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117E4E-D589-17F2-A727-1BDA2D3D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21838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327807-02D2-817F-2C94-5BBE5546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4A2F11-4028-B7CD-BFD0-B29C9EC6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089958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4F9AB-7470-71E6-7DEB-34FBDAC4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609473-1892-F7A6-AE89-491E2FD2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BE97D6-A2E2-2945-A63F-A23F570BE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8C63DC-5D03-4CF0-AA92-BAC54A96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7433D4-7BC8-2AB1-B2FF-AE682100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977175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A685A-13F5-F662-3031-509F915C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D52316-06BF-CD86-4276-15AF3B854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FCBD34-1C15-230B-B2D0-BEDCDAAFF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740BE8-A31E-51CE-7C9F-B9EC47F4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F9CE0-4457-BC51-3048-0BC683E4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957017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D90592-2A44-CB5B-6809-F5E320ED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BABC82-07D8-2E33-C426-EB7B720C8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1451C7-FAE5-8E8E-3B88-DCFA11B9A3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A662FE-74D8-8D4D-1BCC-E200636221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A2E2752A-0AF3-1EEC-436D-377D81F6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2C2F63EB-41D2-9241-76AA-A46836EB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>
            <a:extLst>
              <a:ext uri="{FF2B5EF4-FFF2-40B4-BE49-F238E27FC236}">
                <a16:creationId xmlns:a16="http://schemas.microsoft.com/office/drawing/2014/main" id="{A84286E2-F4F1-2933-76DC-EEC9D082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DAC94E4D-0C59-4252-BD6D-6B3E50FF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508500"/>
            <a:ext cx="4222750" cy="2057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12900">
                <a:solidFill>
                  <a:srgbClr val="FFFF00"/>
                </a:solidFill>
                <a:latin typeface="Mistral AV" pitchFamily="66" charset="0"/>
              </a:rPr>
              <a:t>O Céu</a:t>
            </a:r>
            <a:endParaRPr lang="pt-BR" altLang="pt-BR" sz="12900">
              <a:solidFill>
                <a:srgbClr val="FFFF00"/>
              </a:solidFill>
              <a:latin typeface="Mistral AV" pitchFamily="66" charset="0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BD5CE8B5-8969-40A4-E2DC-A1A0E726D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</Words>
  <Application>Microsoft Office PowerPoint</Application>
  <PresentationFormat>Apresentação na tela (4:3)</PresentationFormat>
  <Paragraphs>1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Times New Roman</vt:lpstr>
      <vt:lpstr>Mistral AV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9</cp:revision>
  <dcterms:created xsi:type="dcterms:W3CDTF">2001-11-12T21:45:15Z</dcterms:created>
  <dcterms:modified xsi:type="dcterms:W3CDTF">2022-05-19T08:58:23Z</dcterms:modified>
</cp:coreProperties>
</file>