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0" r:id="rId2"/>
    <p:sldId id="291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istral AV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EB6FC2F-AB90-3819-3510-6559E6B39E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5339A18-C437-1282-51B7-F6CD4C8F25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1E1E049-CBC4-2C28-1D94-89BAC01DB96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2D629C50-9862-D564-B84D-8C7B8B1A419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614D591-45EB-494E-A4F0-02C9995FF6F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B8B6A32-9F9C-4A30-F486-B5960AA7BC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2FB4459-90D4-7B98-2334-0412AF3180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2EEB797-1220-189B-471E-EBDA80C964E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A4F99D80-AF1E-18B8-8E2D-00E1D3315B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27AEC4AB-DA82-1C32-3CD8-B72F639E10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8882BFBA-7349-B870-E64D-F3D66B173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C68E947-129B-44ED-B283-4D6DC8FA3D5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D5008A1-4D42-FBFA-C935-C2BECE76D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3131F-4A23-4529-AE43-7E6A096D02C3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4302BE5-402A-8172-79B9-0F7575E790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664F6A2-A3EB-FDB8-A172-2074B77A1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F16B5-A9AD-F878-0463-D6A11A441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DE866E-2A97-35A5-B377-CFFD71763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A3D34D-9D1B-2BC5-4D0C-49B368F5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BC1617-D70B-C3B5-EEBE-1A00BA91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616033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0EDB2-AF28-8F3F-9142-AE97BEBC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87FDAF-20C3-0E28-8AF6-50FCE2B3F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CD6E5-204F-4B26-3488-BDCCEC2E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7F242-1777-C10B-DD11-D6416E81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383234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AF8F27-646D-CE07-19C6-0F803EF48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399EF4-6F27-9BD9-B8E0-48CA8A9E7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BAB19A-37D4-586C-3664-B16A1D96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6FA9DC-A427-BF2F-8DFE-45B15C33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010695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8F107-D579-229A-1573-A4237E7F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A12C63-21AA-07EE-8885-AFDC7192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A675F0-7AAB-EFA3-7220-B33A8F47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A546D-782C-09CF-1937-A25AE39B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48458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FCB4A-D098-6A02-396F-9B90CE47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7B4063-A377-8CE7-E545-5AB51AC97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E55AC8-E323-5D6F-AD3C-4E4103F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D2155-C85E-5DEC-ED51-4CB8BD61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178805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33E78-1731-0C81-E02A-4BA1B1AE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2EEF1-11DA-0A03-561E-CD8CE7EEE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C5EA7C-1D85-F4E0-3AC1-20E66935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A5BAFA-0448-E8DE-1B53-946CE155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7DA4B4-5E5C-7739-057B-2E4C6863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018096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302A3-9CE9-69C9-DB9E-05C0BDD8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53A7BF-1728-6190-FBFA-92119FFE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3E1CC9-98FC-6291-39C1-1701B7527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911E14-E16A-2CA3-4AAF-44A6A14A8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1AA30F-5C80-B788-21E9-160BFC09A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5160E8-A954-F644-0013-7814CC31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5380C1-84F7-F46D-CDDD-79BAE032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381416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BF58F-5CBD-7D14-6D2B-45F371C0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F4CFD4D-C4C3-BEF7-84F7-F3C35104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BA7798-255A-AA5F-2EB2-628707EF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796396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0E20F0-E934-4956-DBFB-EFA645E3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4E4221-28FD-13CD-6F77-F5091B88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10543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774B8-E7AF-37F7-8567-EA58AB7B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5C45B-813D-000B-8479-2DCB9CFA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A9580A-160A-12EC-26C3-76C7BB6C1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A6824E-6AF2-7928-6362-A873C77B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F8AAAE-2425-32A4-3774-64398D34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014961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0EC52-D964-D5CF-D9F3-CB948FFB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DA7C71-1EDE-7AC9-7BE7-CE2995DFD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103918-ED08-4E61-355F-142E2C95A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8D344A-5BE4-AECE-7285-59D22493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D80F62-8A99-2B66-03FF-A5DC7AC9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752439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C3C34E-2D74-9297-C1BD-C134D5BF2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5FDBDE-EE28-0C15-B319-F551E4BF1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4354A6-AE8F-223A-0DEC-A9AF997B48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854790-AAEE-A30E-F5AB-15A5D2C1F5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716C8E5B-6746-B0D1-7E60-13F01C0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454A222E-B217-9C89-6D44-38ED6E06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>
            <a:extLst>
              <a:ext uri="{FF2B5EF4-FFF2-40B4-BE49-F238E27FC236}">
                <a16:creationId xmlns:a16="http://schemas.microsoft.com/office/drawing/2014/main" id="{378408B6-E3D0-8F9C-7C65-74315288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7" b="12569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F0471F24-2289-10A7-734A-5027D77D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046288"/>
            <a:ext cx="5035550" cy="210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 sz="6600" b="1">
                <a:solidFill>
                  <a:srgbClr val="FF3300"/>
                </a:solidFill>
                <a:latin typeface="Arial" panose="020B0604020202020204" pitchFamily="34" charset="0"/>
              </a:rPr>
              <a:t>Justificação</a:t>
            </a:r>
          </a:p>
          <a:p>
            <a:pPr algn="ctr"/>
            <a:r>
              <a:rPr lang="en-US" altLang="pt-BR" sz="6600" b="1">
                <a:solidFill>
                  <a:srgbClr val="FF3300"/>
                </a:solidFill>
                <a:latin typeface="Arial" panose="020B0604020202020204" pitchFamily="34" charset="0"/>
              </a:rPr>
              <a:t> pela Fé</a:t>
            </a:r>
            <a:endParaRPr lang="pt-BR" altLang="pt-BR" sz="6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ADB3A27B-F9C8-A92D-4A3F-6DEFA103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Apresentação na tela (4:3)</PresentationFormat>
  <Paragraphs>3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Times New Roman</vt:lpstr>
      <vt:lpstr>Arial</vt:lpstr>
      <vt:lpstr>Mistral AV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5</cp:revision>
  <dcterms:created xsi:type="dcterms:W3CDTF">2001-12-20T03:47:39Z</dcterms:created>
  <dcterms:modified xsi:type="dcterms:W3CDTF">2022-05-19T08:58:00Z</dcterms:modified>
</cp:coreProperties>
</file>