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72" r:id="rId4"/>
    <p:sldId id="271" r:id="rId5"/>
    <p:sldId id="275" r:id="rId6"/>
    <p:sldId id="274" r:id="rId7"/>
    <p:sldId id="268" r:id="rId8"/>
    <p:sldId id="258" r:id="rId9"/>
    <p:sldId id="273" r:id="rId10"/>
    <p:sldId id="256" r:id="rId11"/>
    <p:sldId id="259" r:id="rId12"/>
    <p:sldId id="261" r:id="rId13"/>
    <p:sldId id="263" r:id="rId14"/>
    <p:sldId id="262" r:id="rId15"/>
    <p:sldId id="266" r:id="rId16"/>
    <p:sldId id="267" r:id="rId17"/>
    <p:sldId id="264" r:id="rId18"/>
    <p:sldId id="265" r:id="rId19"/>
    <p:sldId id="257" r:id="rId20"/>
    <p:sldId id="269" r:id="rId21"/>
    <p:sldId id="276" r:id="rId22"/>
    <p:sldId id="277" r:id="rId23"/>
    <p:sldId id="282" r:id="rId24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FCCCC"/>
    <a:srgbClr val="66FF99"/>
    <a:srgbClr val="A50021"/>
    <a:srgbClr val="666699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7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91D3E4C-417B-1010-9E50-EB089AE656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6296E4B-8770-E696-8710-B278EDB101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7E864421-9657-C9C1-F9E9-54104F12E3B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088902F-FE25-47E2-C0DC-ADA558962D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0147139B-BE3F-3F1C-7189-FE6DA49D82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EFC069DE-1AD5-F954-FB93-8FD1BE97F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32658F1-DDFD-47B0-BBD9-738ED6045C9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D6A01A-0C0C-B84B-970B-555176CD2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AF553-0B12-4858-946A-49EE45AC7FD7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AEFF4E8-1038-F152-14E8-2BD9DC6F83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3A8D2E4-674F-DB2E-9C01-0D76D4525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097427-FB53-9860-9B28-160EC61CC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6C3D6-765A-46D3-AE6A-5530CF1D01D3}" type="slidenum">
              <a:rPr lang="en-US" altLang="pt-BR"/>
              <a:pPr/>
              <a:t>4</a:t>
            </a:fld>
            <a:endParaRPr lang="en-US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2561987-1B78-0346-F644-3D6098AF6D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609600" y="2895600"/>
            <a:ext cx="4572000" cy="34290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27E5207-9573-39DD-9E5D-6528C139E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5029200" cy="4114800"/>
          </a:xfrm>
        </p:spPr>
        <p:txBody>
          <a:bodyPr/>
          <a:lstStyle/>
          <a:p>
            <a:r>
              <a:rPr lang="en-US" altLang="pt-BR"/>
              <a:t>Ti</a:t>
            </a:r>
            <a:r>
              <a:rPr lang="en-US" altLang="pt-BR" sz="6600"/>
              <a:t>tipos de</a:t>
            </a:r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83BCDB-33E5-A962-454D-4DAF39C75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55FC-51E1-4391-99A2-AFE0EF14C65A}" type="slidenum">
              <a:rPr lang="en-US" altLang="pt-BR"/>
              <a:pPr/>
              <a:t>5</a:t>
            </a:fld>
            <a:endParaRPr lang="en-US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B61ED9D-0A98-1995-8D97-F19E9293C3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B727072-A9FB-AB41-08C9-2242ED2E4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4AC837-6C42-A7D7-8245-90AD196FF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CAF48-D85D-480C-9470-2E9D216A00B5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FF0FEF1-0664-C4E7-4BC9-C0FBF61B74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D133EF5-018C-CB0D-901B-3F9C814FF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DBFDB-7CA8-C2F2-6D12-C1F477AEA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5659A0-3A04-6C81-21D1-9130EA3C6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C01B36-A77F-61DF-0ADE-EEA4A212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14388-7919-6DA2-E829-2E344376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7FEFE-7B8B-ADE3-F81F-DC0B6B16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CD7CE-A4F6-453E-AF9C-EED19BDC478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37189608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B3E0D-8621-CB3F-CDEA-E32B3539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D36DC2-4D5D-6858-9FF4-DAB24ADFF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680DE7-7112-C1E8-A392-6C5D6088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0FFF4E-0578-B714-CDD6-C4D4B72A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68E95-84A7-3E01-97CC-AEFC5ED5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904B-4B2D-4AE5-8072-78DFD542CEA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47391458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96C2C4-FBD0-9B69-0838-7012E50CD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3AD4E0-92B1-44D3-8363-BE44998B8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100366-05B6-86C6-045A-69293AF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3182B7-6BAE-DF8F-0838-F604A0AD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BBB29C-D39C-620E-FA54-25021438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E1C8B-137A-4E8E-851C-6A92281B7BE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0864188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1D4D7-5C79-E173-36C6-E8931368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>
            <a:extLst>
              <a:ext uri="{FF2B5EF4-FFF2-40B4-BE49-F238E27FC236}">
                <a16:creationId xmlns:a16="http://schemas.microsoft.com/office/drawing/2014/main" id="{D1C6CEDE-70C5-4BAD-0DD1-F83F4E55C948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EDE304-5B3F-EABA-C868-7A3EC474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3F806A-FC0A-1AA2-6F05-7AC41964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1A2721-A8D4-9319-6792-72D23562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DBEF02-F925-ED27-584B-6387A97D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C304D4-2CBB-4BE5-90FB-64416DC4001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77006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22E34-6A48-7F2A-A43C-057CC2ED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51BD6E-5F15-5006-5A25-753CD8877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F83D34-A131-8403-0C89-06816435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7CB8DE-C0DC-1F47-9492-6681999E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3C0197-AA09-FA50-8BA2-11B039CA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CBE2-8861-4A98-A923-8D77CA4D405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14389872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1337F-FA2E-4C97-7D5B-B7705A9D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9A6BD4-BF5E-362A-744D-CBE70E8F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C560A0-A53B-A2C1-43E8-D37B5E1A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09B3D4-2771-8302-CD0E-3D3F3E12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3B6189-02AB-5946-E239-A30F44AE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43B46-572C-4601-B6AC-D801D208082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4405885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E8B2D-EEF2-302B-E551-69AFCD0A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E6ABE-E383-3D38-A828-BADF34C13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7E5E65-57C8-F9C3-D21E-DB17EAF1F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E889A3-1866-BF3A-7C44-74A54C24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11F5CB-A730-A7DA-AAD8-9674D2D4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A4E728-7C91-FB04-5369-6A5D4528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E8796-12AC-43B6-AA5A-D08CD3F6930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896679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BD8C3-88B4-41A6-725F-1E860535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ADC13E-9D50-DEE4-B50F-3D7210298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DCAF0A-5F5E-A4EF-77D5-8F6ED3493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9D2807-4CD6-DD7A-3525-D0FA89B1D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3412EC-B68E-40FA-1196-CA3C1E9E3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C60F951-4421-5065-CB5D-58D89953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EA90C2F-579E-7190-C0BA-B772723A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9998E6-F03C-7007-CC3C-4D1773D8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C3D27-E70D-45F1-9792-8064A8A887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11853149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CA850-AFFD-FC7D-1CA8-E6DA990B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C9B60F-376F-2442-BE21-96E369EA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4F9ECF-F0D8-590E-78C5-FDCAC605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BFCD04-BE9A-3F5D-3EFE-B66DD07C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0F38-2998-4E17-BCAC-4977973F711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8260784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E14E8F-752C-574D-ED64-3902388D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E7B64B-2F51-CABE-C024-4950C9CE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37CC5C-6D0F-BFAC-D76D-349A904D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3FB12-E7E9-487A-A79E-0B67FED66C7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70087987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27CA9-BF91-01C5-957E-4946ABF3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E124BA-E2CC-6F4F-43A4-2D1771C6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D42D5-3EBC-3EA5-55A0-731C249D7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00F396-91FB-4231-7004-CBE76A18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BBC832-F8D4-5526-BD5E-97C87DFE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95ADE1-24B1-6EEB-2876-BB437C51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B5AD-E081-49C5-97FC-DD7506812C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899989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DF47B-D382-8424-BFB7-78FA2F29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BFD604A-09DC-E931-A1DF-C3921A654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DF8361-93F1-D272-5905-E0D9E9D2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102C73-5A6F-ABDB-C6AE-BFD7A81C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757D5E-85E2-DF2F-05DB-72AD8676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C58930-DCC9-4270-01CC-FE66C219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95403-5E7B-4935-BEEA-1586F75AB2C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3538509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73808E-9569-4F03-BCDA-EBFB90A3B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251625-AF2E-2CE2-2F90-5CF04B312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41F224-86FA-F3DF-B406-2A6C9B7DCB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FE543A-9D60-7058-05C8-516E130F56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01ED5E-ED2A-8CA0-AB76-55F7E61379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B114FD90-68F5-49C8-BBE7-54DF6AA05F8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8AAD2C02-CAE8-6017-26A4-F9777EB2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8D7D7DF7-D616-9791-AFB8-29517B05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47B8554-407C-12E8-71AA-62F39CDBD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>
            <a:extLst>
              <a:ext uri="{FF2B5EF4-FFF2-40B4-BE49-F238E27FC236}">
                <a16:creationId xmlns:a16="http://schemas.microsoft.com/office/drawing/2014/main" id="{7084D0A5-FFE6-ABF0-533D-F5BD5F43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E2EA6382-22AC-31A2-593A-3ABD9C8CC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id="{6564F41D-7302-6454-E68A-A983A99B6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8D43948C-C504-08BD-9719-77F6305A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0D7FEEAA-2425-65AD-12B5-F12AF8F2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8A9193A7-5B69-49C2-A151-1DAB582F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29">
            <a:extLst>
              <a:ext uri="{FF2B5EF4-FFF2-40B4-BE49-F238E27FC236}">
                <a16:creationId xmlns:a16="http://schemas.microsoft.com/office/drawing/2014/main" id="{EEAE4A25-46EC-D0D9-D4E0-5C983EFB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294" name="Picture 1030">
            <a:extLst>
              <a:ext uri="{FF2B5EF4-FFF2-40B4-BE49-F238E27FC236}">
                <a16:creationId xmlns:a16="http://schemas.microsoft.com/office/drawing/2014/main" id="{7864334E-477B-1F12-890A-73000846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90D22C19-45E7-2486-5C17-B88183D45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9A7B176F-2B0A-4812-A9C5-7A1F2A2C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29">
            <a:extLst>
              <a:ext uri="{FF2B5EF4-FFF2-40B4-BE49-F238E27FC236}">
                <a16:creationId xmlns:a16="http://schemas.microsoft.com/office/drawing/2014/main" id="{6C278947-5A67-B111-0136-1062CF28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46" name="Picture 1030">
            <a:extLst>
              <a:ext uri="{FF2B5EF4-FFF2-40B4-BE49-F238E27FC236}">
                <a16:creationId xmlns:a16="http://schemas.microsoft.com/office/drawing/2014/main" id="{00ACD505-6189-3D45-D5D7-2FCF224E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>
            <a:extLst>
              <a:ext uri="{FF2B5EF4-FFF2-40B4-BE49-F238E27FC236}">
                <a16:creationId xmlns:a16="http://schemas.microsoft.com/office/drawing/2014/main" id="{F7E20671-EB67-E906-B797-A55F6529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DFD069BB-FC94-EDE6-1565-61596B06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34050"/>
            <a:ext cx="3311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pt-BR" sz="2800">
                <a:solidFill>
                  <a:srgbClr val="FF0000"/>
                </a:solidFill>
              </a:rPr>
              <a:t>Corrigir - insensível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EFB9F84A-F2FA-FFFD-8D47-1F59D8AC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B89ED39-D3CC-B451-7CE1-EA179F2F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67DDB979-E154-7053-8E12-AFD6557B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A2538F97-3D0E-E5A9-06E0-99E9CB15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>
            <a:extLst>
              <a:ext uri="{FF2B5EF4-FFF2-40B4-BE49-F238E27FC236}">
                <a16:creationId xmlns:a16="http://schemas.microsoft.com/office/drawing/2014/main" id="{B61655D7-49BA-B68E-22A7-00E01A31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0A3D7A40-9C4D-5FDD-69C6-8F4EC2758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  <a:effectLst>
            <a:outerShdw dist="56796" dir="3806097" algn="ctr" rotWithShape="0">
              <a:schemeClr val="tx2"/>
            </a:outerShdw>
          </a:effectLst>
        </p:spPr>
        <p:txBody>
          <a:bodyPr/>
          <a:lstStyle/>
          <a:p>
            <a:pPr algn="r"/>
            <a:r>
              <a:rPr lang="en-US" altLang="pt-BR" sz="4800">
                <a:solidFill>
                  <a:srgbClr val="3399FF"/>
                </a:solidFill>
                <a:latin typeface="Arial Black" panose="020B0A04020102020204" pitchFamily="34" charset="0"/>
              </a:rPr>
              <a:t>Sejam grandes nas coisas pequenas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11847BC-20D7-BA1E-F823-F5FBC516A1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1752600"/>
            <a:ext cx="6934200" cy="5486400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 algn="r">
              <a:buFontTx/>
              <a:buNone/>
            </a:pPr>
            <a:r>
              <a:rPr lang="en-US" altLang="pt-BR" sz="4400">
                <a:solidFill>
                  <a:srgbClr val="FF0000"/>
                </a:solidFill>
                <a:latin typeface="Arial Black" panose="020B0A04020102020204" pitchFamily="34" charset="0"/>
              </a:rPr>
              <a:t>Atenções                        palavras                         gestos                              elogios                               atos de amor                   cartões                           tempo para o outro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9E35491A-EA9C-FB5C-51B6-7B4874FF6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8FE531C5-07AE-904E-444C-47F798A8D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"/>
            <a:ext cx="4648200" cy="3140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 b="0">
                <a:solidFill>
                  <a:srgbClr val="FF0066"/>
                </a:solidFill>
                <a:latin typeface="Arial Black" panose="020B0A04020102020204" pitchFamily="34" charset="0"/>
              </a:rPr>
              <a:t>LEVE UM BOMBOM PARA A ESPOSA EM VEZ DE UMA BOMBA</a:t>
            </a:r>
            <a:endParaRPr lang="en-US" altLang="pt-BR" sz="6600" b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>
            <a:extLst>
              <a:ext uri="{FF2B5EF4-FFF2-40B4-BE49-F238E27FC236}">
                <a16:creationId xmlns:a16="http://schemas.microsoft.com/office/drawing/2014/main" id="{C2AE3687-F8FB-2920-7665-7D4A82DB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1" name="Picture 1121">
            <a:extLst>
              <a:ext uri="{FF2B5EF4-FFF2-40B4-BE49-F238E27FC236}">
                <a16:creationId xmlns:a16="http://schemas.microsoft.com/office/drawing/2014/main" id="{DE531140-20F8-71B0-CCBB-DE7F0945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E1AD59A0-A25A-E8ED-A697-96AA95A43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819400"/>
            <a:ext cx="6553200" cy="1143000"/>
          </a:xfrm>
          <a:effectLst>
            <a:outerShdw dist="35921" dir="2700000" algn="ctr" rotWithShape="0">
              <a:srgbClr val="66FF99"/>
            </a:outerShdw>
          </a:effectLst>
        </p:spPr>
        <p:txBody>
          <a:bodyPr/>
          <a:lstStyle/>
          <a:p>
            <a:pPr algn="r"/>
            <a:r>
              <a:rPr lang="en-US" altLang="pt-BR" sz="5400">
                <a:latin typeface="Arial Black" panose="020B0A04020102020204" pitchFamily="34" charset="0"/>
              </a:rPr>
              <a:t>TIPOS DE </a:t>
            </a:r>
            <a:br>
              <a:rPr lang="en-US" altLang="pt-BR" sz="5400">
                <a:latin typeface="Arial Black" panose="020B0A04020102020204" pitchFamily="34" charset="0"/>
              </a:rPr>
            </a:br>
            <a:r>
              <a:rPr lang="en-US" altLang="pt-BR" sz="5400">
                <a:latin typeface="Arial Black" panose="020B0A04020102020204" pitchFamily="34" charset="0"/>
              </a:rPr>
              <a:t>MARIDOS</a:t>
            </a:r>
            <a:endParaRPr lang="en-US" altLang="pt-BR">
              <a:latin typeface="Arial Black" panose="020B0A04020102020204" pitchFamily="34" charset="0"/>
            </a:endParaRPr>
          </a:p>
        </p:txBody>
      </p:sp>
      <p:sp>
        <p:nvSpPr>
          <p:cNvPr id="21582" name="Line 1102">
            <a:extLst>
              <a:ext uri="{FF2B5EF4-FFF2-40B4-BE49-F238E27FC236}">
                <a16:creationId xmlns:a16="http://schemas.microsoft.com/office/drawing/2014/main" id="{638BEFFB-CC08-0FC1-E733-3E1931410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724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587" name="Line 1107">
            <a:extLst>
              <a:ext uri="{FF2B5EF4-FFF2-40B4-BE49-F238E27FC236}">
                <a16:creationId xmlns:a16="http://schemas.microsoft.com/office/drawing/2014/main" id="{B1ADE9A5-03BB-38EF-4409-343BF36DC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733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>
            <a:extLst>
              <a:ext uri="{FF2B5EF4-FFF2-40B4-BE49-F238E27FC236}">
                <a16:creationId xmlns:a16="http://schemas.microsoft.com/office/drawing/2014/main" id="{6E7F5CE1-CFCD-184F-694C-A5DF1B8F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>
            <a:extLst>
              <a:ext uri="{FF2B5EF4-FFF2-40B4-BE49-F238E27FC236}">
                <a16:creationId xmlns:a16="http://schemas.microsoft.com/office/drawing/2014/main" id="{5D007DD4-4FB1-6063-F8CE-CFBA3C5E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Line 3">
            <a:extLst>
              <a:ext uri="{FF2B5EF4-FFF2-40B4-BE49-F238E27FC236}">
                <a16:creationId xmlns:a16="http://schemas.microsoft.com/office/drawing/2014/main" id="{A35D6FD4-8E07-027D-5E5A-74EBE7B3D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6B3DE8FA-CBFF-9BDB-5C4C-7D4C5DC36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2725738"/>
            <a:ext cx="6607175" cy="14319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FF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400" b="0">
                <a:latin typeface="Arial Black" panose="020B0A04020102020204" pitchFamily="34" charset="0"/>
              </a:rPr>
              <a:t>ESTAMOS CASADOS,</a:t>
            </a:r>
          </a:p>
          <a:p>
            <a:pPr algn="ctr"/>
            <a:r>
              <a:rPr lang="pt-BR" altLang="pt-BR" sz="4400" b="0">
                <a:latin typeface="Arial Black" panose="020B0A04020102020204" pitchFamily="34" charset="0"/>
              </a:rPr>
              <a:t>E AGORA?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>
            <a:extLst>
              <a:ext uri="{FF2B5EF4-FFF2-40B4-BE49-F238E27FC236}">
                <a16:creationId xmlns:a16="http://schemas.microsoft.com/office/drawing/2014/main" id="{844E2469-29CA-23BA-39A9-FD27E1F2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5" name="Text Box 11">
            <a:extLst>
              <a:ext uri="{FF2B5EF4-FFF2-40B4-BE49-F238E27FC236}">
                <a16:creationId xmlns:a16="http://schemas.microsoft.com/office/drawing/2014/main" id="{AE770BD3-E0A0-D710-DE2D-108FB98D3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16250"/>
            <a:ext cx="89217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0">
                <a:latin typeface="Arial Black" panose="020B0A04020102020204" pitchFamily="34" charset="0"/>
              </a:rPr>
              <a:t>SEJAM CORTEZES QUANDO A SÓS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C4ECE5D3-0703-48FE-86A9-71BE275D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340" name="Picture 1028">
            <a:extLst>
              <a:ext uri="{FF2B5EF4-FFF2-40B4-BE49-F238E27FC236}">
                <a16:creationId xmlns:a16="http://schemas.microsoft.com/office/drawing/2014/main" id="{FF5A692A-8A39-CF39-0C1D-825C639C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9F1AC2B8-DE7E-6697-5C27-8E6A3A13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5F0565B1-00C6-741F-BE0B-0B258422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34">
            <a:extLst>
              <a:ext uri="{FF2B5EF4-FFF2-40B4-BE49-F238E27FC236}">
                <a16:creationId xmlns:a16="http://schemas.microsoft.com/office/drawing/2014/main" id="{8DF285DC-2EE8-E127-726B-86D17F89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52</Words>
  <Application>Microsoft Office PowerPoint</Application>
  <PresentationFormat>Apresentação na tela (4:3)</PresentationFormat>
  <Paragraphs>13</Paragraphs>
  <Slides>23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Times New Roman</vt:lpstr>
      <vt:lpstr>Arial Black</vt:lpstr>
      <vt:lpstr>Estrutura padrão</vt:lpstr>
      <vt:lpstr>Apresentação do PowerPoint</vt:lpstr>
      <vt:lpstr>Apresentação do PowerPoint</vt:lpstr>
      <vt:lpstr>TIPOS DE  MARIDOS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Sejam grandes nas coisas pequenas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Marido</dc:title>
  <dc:creator>Armando Setembrino Nascimento</dc:creator>
  <cp:lastModifiedBy>Pr. Marcelo Carvalho</cp:lastModifiedBy>
  <cp:revision>45</cp:revision>
  <dcterms:created xsi:type="dcterms:W3CDTF">1980-04-18T07:41:11Z</dcterms:created>
  <dcterms:modified xsi:type="dcterms:W3CDTF">2022-05-19T17:10:05Z</dcterms:modified>
</cp:coreProperties>
</file>