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83" r:id="rId2"/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</p:sldIdLst>
  <p:sldSz cx="9144000" cy="6858000" type="screen4x3"/>
  <p:notesSz cx="6858000" cy="91440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FF0066"/>
    <a:srgbClr val="EAEAEA"/>
    <a:srgbClr val="FFFFFF"/>
    <a:srgbClr val="FFFF00"/>
    <a:srgbClr val="FFCC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B6549AD-268A-299F-A611-DF84A14E55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A0F075-1505-1371-73BD-0C688ADC96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B839448-5A0B-0F4C-BB31-DE993A1360A3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3A8FB99-6432-D69C-D51A-FC5046ACB1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DBBC202-4D10-10A6-4E42-9965E1A4A4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 altLang="pt-B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5A8F944-0E33-FD69-3403-9115C0903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CFF396-94B5-449F-B762-593F5901EE2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0E7B6-1FE9-B73B-EB58-82FD763F3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98B3CB-8C4B-F0B0-2294-8BAB70088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6D72CE-79C4-A2B6-1AA8-B27686739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C2C735-FBFD-B254-C882-2049086D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27970-F462-93E7-702C-8769CB48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03CA7-D053-4204-B356-A166160C92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7781149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46381-11DF-80A1-8FE1-5C213C47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E46EA3-F9A2-BDDA-3763-80D10FC08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44F8C-BE83-9992-05B4-912D8A70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E36400-35C7-36EE-2AC9-CE4A6C73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7450B1-D227-5E25-5D5E-646ADB9D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F6140-3025-4807-A03A-45F8007CBE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9883433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47D075-611D-38F6-9A9D-D2A814A2A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5E94F7-1F0C-AC79-C3CB-C3579822C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4DD7B2-FD69-B44C-30ED-1AB682F8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CFF6B3-95CA-99E3-410F-50F658D4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ABEFAE-6237-3FD0-0ED0-C7696F9D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17B66-CD52-45AE-81A7-AFB7012059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253234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D6CE5-B572-180B-5CB3-C26C22FD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37E9FF-46AD-2A91-EE1D-AFE0AB6E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B88EDA-1A93-D335-7D53-AEB5ECA3D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D60685-A3C3-DB84-0364-61C6E7E6A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E250BF-B5E7-7562-FD38-31C86257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BB4CB-6C08-44D1-B9EA-7D72EC84B4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5982067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C828D-074C-82CF-692F-758B03A0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E8392E-CAE2-619A-1249-52D385E78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40793F-A2AB-0886-7407-1FC13DD5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889B72-23E7-6CC5-7915-1623170E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386C93-C97A-66CA-A60D-C8ED50A1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FF9FE-3CD0-499E-9138-BA40B67BB2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7401959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CCA0B-6A14-932D-47B1-461459519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7250CF-D32E-2550-EE5D-F520B1958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7AB8CA-DBBE-ED21-4CE6-3C4DB445D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EA1386-7A93-73B4-6240-DF523B97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C6B5E4-C67B-C153-48A9-23A99AE4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E69328-445B-0DBC-FC43-7EBE7316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F8E79-B219-43CC-955A-C61EF1209B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3781469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B28EA-9C6D-3836-444C-8F1DFC8B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5925FB-21B8-4F97-4FD3-9874965B1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843786-1B54-5D6A-D4F3-44D68CB19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563041-0118-8673-FFBC-EF5785813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48E80E-AA5E-8CDE-B039-C82AAE4B6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17C6D5-C6AB-6154-AF42-8478C35B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9813466-93DC-7FF0-2070-CE58AD84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AEE11D5-9493-C191-D57D-D323F1E6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7B71C-7693-411B-8857-C8924AE646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384546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CD438-F60A-D68B-B879-36E82422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98A1EE-E9AE-5A59-4657-E6D5AD07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72888B-6310-216D-837B-6C92810C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091FA3-C821-0499-B40A-5C98905B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E8014-AB23-4FB4-9EC8-7205B883EF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4674492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31977A8-354C-4E2A-9EF2-D4D46034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72A73B-6062-1624-3AF5-1F6AE7C5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CE50FE-52AC-5FB5-6800-17FF21A0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4ADE2-BD49-416C-8969-9C0E402B19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3949307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B49EA-5A8D-BC7C-F5E3-CDB9E425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4916D4-BF07-C12A-2EE9-D58B841EA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204BE2-2F77-3385-2426-0FB022BBB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FD42FD-E3F5-FCAE-994F-C4319908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6618107-80FB-C020-9B53-B9A1E89F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985860-4F7E-900B-EDDA-75658C45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FB92-3104-4428-BC52-0F5A81E801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6369066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25977-6733-6B5B-D053-A991CD91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541049-AFAD-2E91-83E2-360113E80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919F4A-29CC-8FBB-EB58-F86BE2208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81DE99-AD3C-0B15-68F3-4EEEAB3B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066863-FDC5-070D-47DD-A9A553E9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0C1C89-61B1-E8D6-75C0-210C1649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5AEA2-301C-4651-9006-8DE47ABF2D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3678596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3C7D3E-565B-A9C1-44D1-CE6101E24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0CFE736-576F-D9C6-31FE-E57170395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AB0F33-1234-219C-94BE-1E71AC66E8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29E608-9B9F-8AAB-F27F-65B3088A18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E65396-20CD-1EBF-24D1-61F5A18178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61DD65-64C0-4AA3-B811-1695192C452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>
            <a:extLst>
              <a:ext uri="{FF2B5EF4-FFF2-40B4-BE49-F238E27FC236}">
                <a16:creationId xmlns:a16="http://schemas.microsoft.com/office/drawing/2014/main" id="{855902DD-1A3B-4CE1-003F-21EC9DF38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5724" dir="189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>
            <a:extLst>
              <a:ext uri="{FF2B5EF4-FFF2-40B4-BE49-F238E27FC236}">
                <a16:creationId xmlns:a16="http://schemas.microsoft.com/office/drawing/2014/main" id="{4EF506B3-DB92-8106-7BFD-F4F465BA1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3" r="18320"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64030CCA-E202-5AC9-1346-DF00CF07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46638"/>
            <a:ext cx="7861300" cy="1935162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G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RAVA NA MEMÓRIA OS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BONS MOMENTOS 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PASSADOS JUNTOS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>
            <a:extLst>
              <a:ext uri="{FF2B5EF4-FFF2-40B4-BE49-F238E27FC236}">
                <a16:creationId xmlns:a16="http://schemas.microsoft.com/office/drawing/2014/main" id="{18FD1B0A-AF70-B8BA-6F36-62CDAD43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5937" b="15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1FD08F40-6FF6-DC81-0171-8A17E719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32438"/>
            <a:ext cx="8343900" cy="1325562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H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UMOR E MAIS HUMOR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PARA FAZER O OUTRO FELIZ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>
            <a:extLst>
              <a:ext uri="{FF2B5EF4-FFF2-40B4-BE49-F238E27FC236}">
                <a16:creationId xmlns:a16="http://schemas.microsoft.com/office/drawing/2014/main" id="{BAE776A6-0CC1-8F4E-E094-BF7B12E2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9C319896-2784-9A4F-E334-52A97FB4F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5014913"/>
            <a:ext cx="8639175" cy="17668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pt-BR" altLang="pt-BR" sz="11700">
                <a:solidFill>
                  <a:schemeClr val="tx2"/>
                </a:solidFill>
                <a:latin typeface="Arial Black" panose="020B0A04020102020204" pitchFamily="34" charset="0"/>
              </a:rPr>
              <a:t>I</a:t>
            </a:r>
            <a:r>
              <a:rPr lang="pt-BR" altLang="pt-BR" sz="4000">
                <a:solidFill>
                  <a:schemeClr val="tx2"/>
                </a:solidFill>
                <a:latin typeface="Arial Black" panose="020B0A04020102020204" pitchFamily="34" charset="0"/>
              </a:rPr>
              <a:t>NTERPRETA COM BONDADE</a:t>
            </a:r>
          </a:p>
          <a:p>
            <a:pPr>
              <a:lnSpc>
                <a:spcPct val="70000"/>
              </a:lnSpc>
            </a:pPr>
            <a:r>
              <a:rPr lang="pt-BR" altLang="pt-BR" sz="4000">
                <a:solidFill>
                  <a:schemeClr val="tx2"/>
                </a:solidFill>
                <a:latin typeface="Arial Black" panose="020B0A04020102020204" pitchFamily="34" charset="0"/>
              </a:rPr>
              <a:t>TUDO O QUE O OUTRO FAZ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>
            <a:extLst>
              <a:ext uri="{FF2B5EF4-FFF2-40B4-BE49-F238E27FC236}">
                <a16:creationId xmlns:a16="http://schemas.microsoft.com/office/drawing/2014/main" id="{FFB7998B-2526-E397-4E9E-299C519E4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r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BF9220E2-885E-DF95-A7EC-2BF30A59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32038"/>
            <a:ext cx="7469188" cy="1935162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J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AMAIS CRITICA,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ESTEJA O OUTRO CERTO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OU ERRADO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>
            <a:extLst>
              <a:ext uri="{FF2B5EF4-FFF2-40B4-BE49-F238E27FC236}">
                <a16:creationId xmlns:a16="http://schemas.microsoft.com/office/drawing/2014/main" id="{2968E8A5-F9EE-EB15-84B4-475438E8E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r="81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3BC5EE30-7245-F442-795F-54958E453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2038"/>
            <a:ext cx="9028113" cy="7159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L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IVRA O OUTRO DA SOLIDÃO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>
            <a:extLst>
              <a:ext uri="{FF2B5EF4-FFF2-40B4-BE49-F238E27FC236}">
                <a16:creationId xmlns:a16="http://schemas.microsoft.com/office/drawing/2014/main" id="{5BCE6BA6-A0CD-DA2E-A643-B11ECDA8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11456" r="16270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317BE8CE-9F01-804D-3765-FF8AE1B63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0013"/>
            <a:ext cx="6961188" cy="16017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0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M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ANDA AO OUTRO</a:t>
            </a:r>
          </a:p>
          <a:p>
            <a:pPr algn="l">
              <a:lnSpc>
                <a:spcPct val="8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RECADOS DE TERNURA </a:t>
            </a:r>
          </a:p>
          <a:p>
            <a:pPr algn="l">
              <a:lnSpc>
                <a:spcPct val="8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 GRATIDÃO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>
            <a:extLst>
              <a:ext uri="{FF2B5EF4-FFF2-40B4-BE49-F238E27FC236}">
                <a16:creationId xmlns:a16="http://schemas.microsoft.com/office/drawing/2014/main" id="{A8508172-CE9E-F197-765F-BBD9A90D7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DEA8499E-AE63-160D-ABB9-89E5BC097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38713"/>
            <a:ext cx="5578475" cy="17668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N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UNCA DEIXA </a:t>
            </a:r>
          </a:p>
          <a:p>
            <a:pPr algn="l">
              <a:lnSpc>
                <a:spcPct val="7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DE AMAR O OUTRO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>
            <a:extLst>
              <a:ext uri="{FF2B5EF4-FFF2-40B4-BE49-F238E27FC236}">
                <a16:creationId xmlns:a16="http://schemas.microsoft.com/office/drawing/2014/main" id="{ADEE12B9-25B3-8CC9-2667-4673F2DBD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11563" b="16986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1A2317FA-641F-CA3C-3B6B-B4A0BD6E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6563"/>
            <a:ext cx="6538913" cy="1265237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O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FERECE AJUDA </a:t>
            </a:r>
          </a:p>
          <a:p>
            <a:pPr algn="l">
              <a:lnSpc>
                <a:spcPct val="9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QUANDO NECESSÁRIO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>
            <a:extLst>
              <a:ext uri="{FF2B5EF4-FFF2-40B4-BE49-F238E27FC236}">
                <a16:creationId xmlns:a16="http://schemas.microsoft.com/office/drawing/2014/main" id="{449E6919-4195-1D19-2E30-59C0AB0E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" t="9816" r="130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>
            <a:extLst>
              <a:ext uri="{FF2B5EF4-FFF2-40B4-BE49-F238E27FC236}">
                <a16:creationId xmlns:a16="http://schemas.microsoft.com/office/drawing/2014/main" id="{A2B67871-E843-9CD5-3753-9CCA0C6E8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486400"/>
            <a:ext cx="8089900" cy="1295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P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ERDOA E COMPREENDE </a:t>
            </a:r>
          </a:p>
          <a:p>
            <a:pPr algn="l">
              <a:lnSpc>
                <a:spcPct val="95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AS FALHAS DO OUTRO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>
            <a:extLst>
              <a:ext uri="{FF2B5EF4-FFF2-40B4-BE49-F238E27FC236}">
                <a16:creationId xmlns:a16="http://schemas.microsoft.com/office/drawing/2014/main" id="{F366D9E4-CA97-1ED8-7AEA-CB8837BC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4" b="163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2BBD5941-7A9F-6321-E34D-740E2AE0D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40363"/>
            <a:ext cx="6732588" cy="12652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Q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UER VER O OUTRO</a:t>
            </a:r>
          </a:p>
          <a:p>
            <a:pPr algn="l">
              <a:lnSpc>
                <a:spcPct val="9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SEMPRE FELIZ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026">
            <a:extLst>
              <a:ext uri="{FF2B5EF4-FFF2-40B4-BE49-F238E27FC236}">
                <a16:creationId xmlns:a16="http://schemas.microsoft.com/office/drawing/2014/main" id="{067A82CA-7504-6E35-1CEE-13A12199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>
            <a:extLst>
              <a:ext uri="{FF2B5EF4-FFF2-40B4-BE49-F238E27FC236}">
                <a16:creationId xmlns:a16="http://schemas.microsoft.com/office/drawing/2014/main" id="{BCF66053-1D6D-B0E6-130D-F4016CFC8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7" r="16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id="{AB93A393-2628-5E92-FE68-521EF3B06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70438"/>
            <a:ext cx="5803900" cy="193516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R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I COM O OUTRO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 CHORA QUANDO 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O OUTRO CHORA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>
            <a:extLst>
              <a:ext uri="{FF2B5EF4-FFF2-40B4-BE49-F238E27FC236}">
                <a16:creationId xmlns:a16="http://schemas.microsoft.com/office/drawing/2014/main" id="{27DB8471-6FFF-6B8B-2A90-6CB6537F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Text Box 7">
            <a:extLst>
              <a:ext uri="{FF2B5EF4-FFF2-40B4-BE49-F238E27FC236}">
                <a16:creationId xmlns:a16="http://schemas.microsoft.com/office/drawing/2014/main" id="{CD1944A8-6822-E276-783C-B76B8253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33975"/>
            <a:ext cx="8823325" cy="16478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S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EMPRE SE FAZ PRESENTE</a:t>
            </a:r>
          </a:p>
          <a:p>
            <a:pPr>
              <a:lnSpc>
                <a:spcPct val="65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NOS MOMENTOS DE TRISTEZA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67" name="Picture 59">
            <a:extLst>
              <a:ext uri="{FF2B5EF4-FFF2-40B4-BE49-F238E27FC236}">
                <a16:creationId xmlns:a16="http://schemas.microsoft.com/office/drawing/2014/main" id="{A05E1EEA-FBD1-2D0C-F272-998BC201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8798" r="10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66" name="Text Box 58">
            <a:extLst>
              <a:ext uri="{FF2B5EF4-FFF2-40B4-BE49-F238E27FC236}">
                <a16:creationId xmlns:a16="http://schemas.microsoft.com/office/drawing/2014/main" id="{FD8AED63-D9CD-C0ED-C039-B7D7C1A2A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254625"/>
            <a:ext cx="8934450" cy="15271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EM SEMPRE UMA PALAVRA</a:t>
            </a:r>
          </a:p>
          <a:p>
            <a:pPr>
              <a:lnSpc>
                <a:spcPct val="6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DE INCENTIVO PARA O OUTRO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87" name="Picture 31">
            <a:extLst>
              <a:ext uri="{FF2B5EF4-FFF2-40B4-BE49-F238E27FC236}">
                <a16:creationId xmlns:a16="http://schemas.microsoft.com/office/drawing/2014/main" id="{936096F8-27C4-6B41-78AF-5214E9E7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r="190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86" name="Text Box 30">
            <a:extLst>
              <a:ext uri="{FF2B5EF4-FFF2-40B4-BE49-F238E27FC236}">
                <a16:creationId xmlns:a16="http://schemas.microsoft.com/office/drawing/2014/main" id="{DB1D903F-F75E-C11C-B099-9E67F90D8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5014913"/>
            <a:ext cx="6621462" cy="17668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U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M SORRISO PODE</a:t>
            </a:r>
          </a:p>
          <a:p>
            <a:pPr algn="l">
              <a:lnSpc>
                <a:spcPct val="7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FAZER O OUTRO FELIZ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>
            <a:extLst>
              <a:ext uri="{FF2B5EF4-FFF2-40B4-BE49-F238E27FC236}">
                <a16:creationId xmlns:a16="http://schemas.microsoft.com/office/drawing/2014/main" id="{0AE07BA5-6191-8D1E-4EFC-53108F0C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2D0FCDFF-34CA-6AE1-A5F7-FCA6C0B2D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48313"/>
            <a:ext cx="6651625" cy="12334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V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ENCEM O INIMIGO </a:t>
            </a:r>
          </a:p>
          <a:p>
            <a:pPr algn="l">
              <a:lnSpc>
                <a:spcPct val="85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INVENCÍVEL JUNTOS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>
            <a:extLst>
              <a:ext uri="{FF2B5EF4-FFF2-40B4-BE49-F238E27FC236}">
                <a16:creationId xmlns:a16="http://schemas.microsoft.com/office/drawing/2014/main" id="{C6C0606B-C284-ED6F-F782-BF1A48AAE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 b="30295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Text Box 6">
            <a:extLst>
              <a:ext uri="{FF2B5EF4-FFF2-40B4-BE49-F238E27FC236}">
                <a16:creationId xmlns:a16="http://schemas.microsoft.com/office/drawing/2014/main" id="{D0C75AC6-2B2A-E9F8-A77D-7298FAF0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6563"/>
            <a:ext cx="7354888" cy="126523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X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INGA, BRIGA </a:t>
            </a:r>
          </a:p>
          <a:p>
            <a:pPr algn="l">
              <a:lnSpc>
                <a:spcPct val="9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MAS PERDOA E ESQUECE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1" name="Picture 11">
            <a:extLst>
              <a:ext uri="{FF2B5EF4-FFF2-40B4-BE49-F238E27FC236}">
                <a16:creationId xmlns:a16="http://schemas.microsoft.com/office/drawing/2014/main" id="{20FC85E9-2B76-E662-88D7-237B4BB14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9677" r="73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0" name="Text Box 10">
            <a:extLst>
              <a:ext uri="{FF2B5EF4-FFF2-40B4-BE49-F238E27FC236}">
                <a16:creationId xmlns:a16="http://schemas.microsoft.com/office/drawing/2014/main" id="{2FB32AFE-2CE8-D71D-7589-7FECD968F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62000"/>
            <a:ext cx="6197600" cy="18145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Z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ELA, ENFIM, </a:t>
            </a:r>
          </a:p>
          <a:p>
            <a:pPr>
              <a:lnSpc>
                <a:spcPct val="9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PELA JÓIA QUE O </a:t>
            </a:r>
          </a:p>
          <a:p>
            <a:pPr>
              <a:lnSpc>
                <a:spcPct val="9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OUTRO REPRESENTA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>
            <a:extLst>
              <a:ext uri="{FF2B5EF4-FFF2-40B4-BE49-F238E27FC236}">
                <a16:creationId xmlns:a16="http://schemas.microsoft.com/office/drawing/2014/main" id="{01358A40-0F86-2FB6-7BCF-776D88A9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4"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3" name="Text Box 7">
            <a:extLst>
              <a:ext uri="{FF2B5EF4-FFF2-40B4-BE49-F238E27FC236}">
                <a16:creationId xmlns:a16="http://schemas.microsoft.com/office/drawing/2014/main" id="{F938BEFE-4757-4F4A-443F-ADD589A28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860925"/>
            <a:ext cx="8343900" cy="1920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A FAMÍLIA 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NÃO PRECISA SER PERFEITA</a:t>
            </a:r>
          </a:p>
          <a:p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MAS PODE SER FELIZ</a:t>
            </a:r>
          </a:p>
        </p:txBody>
      </p:sp>
    </p:spTree>
  </p:cSld>
  <p:clrMapOvr>
    <a:masterClrMapping/>
  </p:clrMapOvr>
  <p:transition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5ADFF944-5B80-28D2-5D3D-B785EDF6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4" name="Picture 46">
            <a:extLst>
              <a:ext uri="{FF2B5EF4-FFF2-40B4-BE49-F238E27FC236}">
                <a16:creationId xmlns:a16="http://schemas.microsoft.com/office/drawing/2014/main" id="{0521C435-CA35-A931-434C-4930546F9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5" name="Text Box 47">
            <a:extLst>
              <a:ext uri="{FF2B5EF4-FFF2-40B4-BE49-F238E27FC236}">
                <a16:creationId xmlns:a16="http://schemas.microsoft.com/office/drawing/2014/main" id="{34306566-8AC1-61B6-C2AB-D79EA7378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150813"/>
            <a:ext cx="4518025" cy="228758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FFFF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800">
                <a:solidFill>
                  <a:schemeClr val="bg2"/>
                </a:solidFill>
                <a:latin typeface="Arial Black" panose="020B0A04020102020204" pitchFamily="34" charset="0"/>
              </a:rPr>
              <a:t>ALFABETO</a:t>
            </a:r>
          </a:p>
          <a:p>
            <a:r>
              <a:rPr lang="pt-BR" altLang="pt-BR" sz="4800">
                <a:solidFill>
                  <a:schemeClr val="bg2"/>
                </a:solidFill>
                <a:latin typeface="Arial Black" panose="020B0A04020102020204" pitchFamily="34" charset="0"/>
              </a:rPr>
              <a:t>DO </a:t>
            </a:r>
          </a:p>
          <a:p>
            <a:r>
              <a:rPr lang="pt-BR" altLang="pt-BR" sz="4800">
                <a:solidFill>
                  <a:schemeClr val="bg2"/>
                </a:solidFill>
                <a:latin typeface="Arial Black" panose="020B0A04020102020204" pitchFamily="34" charset="0"/>
              </a:rPr>
              <a:t>CASAMENTO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6" name="Picture 42">
            <a:extLst>
              <a:ext uri="{FF2B5EF4-FFF2-40B4-BE49-F238E27FC236}">
                <a16:creationId xmlns:a16="http://schemas.microsoft.com/office/drawing/2014/main" id="{3425C351-1645-9284-200D-FDDFDB34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263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5" name="Text Box 41">
            <a:extLst>
              <a:ext uri="{FF2B5EF4-FFF2-40B4-BE49-F238E27FC236}">
                <a16:creationId xmlns:a16="http://schemas.microsoft.com/office/drawing/2014/main" id="{1BF78678-1FAB-4D02-D2F1-D790493C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5014913"/>
            <a:ext cx="5859462" cy="17668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CEITA O OUTRO</a:t>
            </a:r>
          </a:p>
          <a:p>
            <a:pPr>
              <a:lnSpc>
                <a:spcPct val="7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COMO O OUTRO É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34">
            <a:extLst>
              <a:ext uri="{FF2B5EF4-FFF2-40B4-BE49-F238E27FC236}">
                <a16:creationId xmlns:a16="http://schemas.microsoft.com/office/drawing/2014/main" id="{2E621532-875B-4AA7-BC2F-C359C019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1027">
            <a:extLst>
              <a:ext uri="{FF2B5EF4-FFF2-40B4-BE49-F238E27FC236}">
                <a16:creationId xmlns:a16="http://schemas.microsoft.com/office/drawing/2014/main" id="{550788E2-71A5-595B-757B-01ABDFAB7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7239000" cy="187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B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OTA FÉ NO OUTRO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>
            <a:extLst>
              <a:ext uri="{FF2B5EF4-FFF2-40B4-BE49-F238E27FC236}">
                <a16:creationId xmlns:a16="http://schemas.microsoft.com/office/drawing/2014/main" id="{1681B963-57E7-6239-1045-840497CE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8142CE35-5B85-DB98-ED5A-ADB68781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613150"/>
            <a:ext cx="5943600" cy="31686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HAMA O OUTRO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AO TELEFONE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SÓ PARA DIZER: 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EU TE AMO!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>
            <a:extLst>
              <a:ext uri="{FF2B5EF4-FFF2-40B4-BE49-F238E27FC236}">
                <a16:creationId xmlns:a16="http://schemas.microsoft.com/office/drawing/2014/main" id="{8AAAB2CF-8FE6-5E04-32D2-9F0C10462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1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7B8A1903-06DD-784D-AAAB-F2E7DA12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38713"/>
            <a:ext cx="6681788" cy="1766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D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Á AO OUTRO </a:t>
            </a:r>
          </a:p>
          <a:p>
            <a:pPr algn="l">
              <a:lnSpc>
                <a:spcPct val="7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AMOR INCONDICIONAL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>
            <a:extLst>
              <a:ext uri="{FF2B5EF4-FFF2-40B4-BE49-F238E27FC236}">
                <a16:creationId xmlns:a16="http://schemas.microsoft.com/office/drawing/2014/main" id="{FBC96DA4-CCBC-72C4-E3CD-F5F83B7A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DA3CE8CE-0272-C4B1-35B5-1306A7570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14913"/>
            <a:ext cx="6792913" cy="1766887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STIMULA O OUTRO </a:t>
            </a:r>
          </a:p>
          <a:p>
            <a:pPr algn="l">
              <a:lnSpc>
                <a:spcPct val="70000"/>
              </a:lnSpc>
            </a:pP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A SER BOM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>
            <a:extLst>
              <a:ext uri="{FF2B5EF4-FFF2-40B4-BE49-F238E27FC236}">
                <a16:creationId xmlns:a16="http://schemas.microsoft.com/office/drawing/2014/main" id="{4A52EDA0-CB72-0799-E372-EE66EEF9F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9680" r="14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0AE73AFF-2A4D-6510-9F73-0144D31D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60838"/>
            <a:ext cx="3629025" cy="2544762"/>
          </a:xfrm>
          <a:prstGeom prst="rect">
            <a:avLst/>
          </a:prstGeom>
          <a:noFill/>
          <a:ln>
            <a:noFill/>
          </a:ln>
          <a:effectLst>
            <a:outerShdw dist="56796" dir="3806097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35000"/>
              </a:lnSpc>
            </a:pPr>
            <a:r>
              <a:rPr lang="pt-BR" altLang="pt-BR" sz="11700">
                <a:solidFill>
                  <a:srgbClr val="FFFF00"/>
                </a:solidFill>
                <a:latin typeface="Arial Black" panose="020B0A04020102020204" pitchFamily="34" charset="0"/>
              </a:rPr>
              <a:t>F</a:t>
            </a:r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AZ O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FAVOR 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DE AJUDAR </a:t>
            </a:r>
          </a:p>
          <a:p>
            <a:pPr algn="l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O OUTRO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split orient="vert"/>
  </p:transition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25724" dir="189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25724" dir="189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0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1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2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3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4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5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6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7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8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19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0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1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2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3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24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5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6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7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8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9.xml><?xml version="1.0" encoding="utf-8"?>
<a:themeOverride xmlns:a="http://schemas.openxmlformats.org/drawingml/2006/main">
  <a:clrScheme name="Estrutura padrão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apresentação\GRAVATA.POT</Template>
  <TotalTime>500</TotalTime>
  <Words>182</Words>
  <Application>Microsoft Office PowerPoint</Application>
  <PresentationFormat>Apresentação na tela (4:3)</PresentationFormat>
  <Paragraphs>59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Times New Roman</vt:lpstr>
      <vt:lpstr>Arial Black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Alfabeto do Casamento</dc:title>
  <dc:creator>Armando Setembrino do Nascimento</dc:creator>
  <cp:lastModifiedBy>Pr. Marcelo Carvalho</cp:lastModifiedBy>
  <cp:revision>31</cp:revision>
  <dcterms:created xsi:type="dcterms:W3CDTF">1999-10-18T16:02:24Z</dcterms:created>
  <dcterms:modified xsi:type="dcterms:W3CDTF">2022-05-19T17:11:33Z</dcterms:modified>
</cp:coreProperties>
</file>