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9"/>
  </p:notesMasterIdLst>
  <p:sldIdLst>
    <p:sldId id="307" r:id="rId2"/>
    <p:sldId id="305" r:id="rId3"/>
    <p:sldId id="256" r:id="rId4"/>
    <p:sldId id="257" r:id="rId5"/>
    <p:sldId id="298" r:id="rId6"/>
    <p:sldId id="263" r:id="rId7"/>
    <p:sldId id="297" r:id="rId8"/>
    <p:sldId id="304" r:id="rId9"/>
    <p:sldId id="299" r:id="rId10"/>
    <p:sldId id="300" r:id="rId11"/>
    <p:sldId id="303" r:id="rId12"/>
    <p:sldId id="259" r:id="rId13"/>
    <p:sldId id="260" r:id="rId14"/>
    <p:sldId id="261" r:id="rId15"/>
    <p:sldId id="262" r:id="rId16"/>
    <p:sldId id="264" r:id="rId17"/>
    <p:sldId id="265" r:id="rId18"/>
    <p:sldId id="266" r:id="rId19"/>
    <p:sldId id="267" r:id="rId20"/>
    <p:sldId id="268" r:id="rId21"/>
    <p:sldId id="287" r:id="rId22"/>
    <p:sldId id="284" r:id="rId23"/>
    <p:sldId id="285" r:id="rId24"/>
    <p:sldId id="270" r:id="rId25"/>
    <p:sldId id="274" r:id="rId26"/>
    <p:sldId id="272" r:id="rId27"/>
    <p:sldId id="273" r:id="rId28"/>
    <p:sldId id="271" r:id="rId29"/>
    <p:sldId id="279" r:id="rId30"/>
    <p:sldId id="280" r:id="rId31"/>
    <p:sldId id="281" r:id="rId32"/>
    <p:sldId id="277" r:id="rId33"/>
    <p:sldId id="278" r:id="rId34"/>
    <p:sldId id="294" r:id="rId35"/>
    <p:sldId id="295" r:id="rId36"/>
    <p:sldId id="296" r:id="rId37"/>
    <p:sldId id="308" r:id="rId3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FF"/>
    <a:srgbClr val="9933FF"/>
    <a:srgbClr val="33CCFF"/>
    <a:srgbClr val="9999FF"/>
    <a:srgbClr val="FF9900"/>
    <a:srgbClr val="000066"/>
    <a:srgbClr val="99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7" autoAdjust="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>
        <p:scale>
          <a:sx n="77" d="100"/>
          <a:sy n="77" d="100"/>
        </p:scale>
        <p:origin x="-606" y="6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B8317DD-58EC-6C31-7682-49E4F22EEC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 altLang="pt-BR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55E9160-44DD-4DF6-FCA0-CE71489DD3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7570F8C-311D-22D5-A524-B660B4948FD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9BAA3CB7-E5DB-328D-B7CE-E08F08EFFD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370BC5CD-3EF3-9C7B-20D3-CEA0802128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 altLang="pt-BR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A1115EB5-9795-092A-3D98-34A8FAEEBB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0F8C08-C26C-45CB-800D-AC8024643CF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 shadeToTitle="1">
        <a:gradFill rotWithShape="0">
          <a:gsLst>
            <a:gs pos="0">
              <a:srgbClr val="20A8B2">
                <a:gamma/>
                <a:shade val="69804"/>
                <a:invGamma/>
              </a:srgbClr>
            </a:gs>
            <a:gs pos="100000">
              <a:srgbClr val="20A8B2"/>
            </a:gs>
          </a:gsLst>
          <a:path path="shape">
            <a:fillToRect l="50000" t="50000" r="50000" b="50000"/>
          </a:path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C58235E-F46E-E024-D3AE-E49C1FC967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838200"/>
            <a:ext cx="8915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AE5B0F1-6895-A745-4AA2-C5C76129DF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E51FD074-A21A-65DD-A3B0-34A4234938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B954672F-DBFA-FFFE-B88A-507AC3E082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EB0AF0A7-2B5C-D23F-3CB5-ACB5EF4B60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AE00B3EA-EE76-4B75-9B02-95B629B68314}" type="slidenum">
              <a:rPr lang="en-US" altLang="pt-BR"/>
              <a:pPr/>
              <a:t>‹nº›</a:t>
            </a:fld>
            <a:endParaRPr lang="en-US" altLang="pt-BR"/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B6F16C47-F49E-AFEE-0D61-8301BCA7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839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18129-11A9-B8F8-8A8B-C07CAEF0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694B2D-D97E-4F9D-B45C-151198062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455A2E-CE96-0ED3-8A83-C3453B70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3321B7-E3DF-2C4F-F0F3-8DC7F4E2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92240E-1B3D-176A-E5B0-E55B0B87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30CD1-1A6A-44DB-A88E-B00E2866A20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9650088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88D315-9AFD-546B-2800-39F687E22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38950" y="457200"/>
            <a:ext cx="2228850" cy="56007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5E69CD-402A-6A19-9505-716B870CD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534150" cy="56007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64DC40-E555-43F0-4948-5902846E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43B8BD-8031-0F54-D3E9-84D45612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69894A-6109-E779-44C8-B00C31E3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82D72-AC8C-4E20-8AAB-37FD71922BB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5660160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CD253-05A0-890A-C1A3-A65093FB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02E075-D256-0C8C-0529-DBCDA480F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9D203D-BAD2-D2DC-D1D0-2C8CB9EF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17A784-FC82-1D4D-152C-0D37F7020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4B405-45E1-7567-522D-DDEA0817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3C4BF-74E9-4703-B687-423D290FEC9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74072300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9A66C-CA98-3197-FD08-B16AC6A3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858921-6E3B-2824-0079-F94D8448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D9F442-BBCB-414D-0434-285A2561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BFAF16-C3BF-A3E2-41E1-3012DF4D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F6DDFC-66EA-C746-84A0-69B0B457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46FAD-A69A-4AFB-A681-AD20292DEEA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45643604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E275C-CCFE-161A-1422-1CCE1D2B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84BCE5-ECC7-88F1-8440-90A885F1A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AB4465-EF52-4BF4-3FD3-C3EC8DCE2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4615AE-53B1-F2E5-DDF3-7ACE9C77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829908-E3AA-0AAC-0EFC-3E82709B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1A5AB2-BAA6-AEF0-C3DD-08EB72D2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0DDAB-A383-41D9-AE43-3986F6FF9E9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27747378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210B8-29B8-FEB3-0439-E8CDB4D5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680111-5A70-92D1-C7FF-14823EAF5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0E13DB-04EE-2E93-74A9-3E515642A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53D66E5-8419-FCAD-EAB9-00288C41D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2C42D7D-B8BD-D6D8-4593-3E0D4F769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E111A09-0BE5-268D-8F8A-8B476361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33EAB1D-FC0C-387B-9F99-A84FE658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381B1B4-F8A2-562D-1121-4D7C0B69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3B03D-8B2D-426A-A4FB-4DAC4222543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74477326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04283-CCD3-B7C2-171D-2079B460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AB3C01-A3C9-998E-D851-D5169974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471B50-F687-A1D0-A25C-47E907F7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6B08E92-7F7C-45AA-CED8-770388DA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E3065-F335-4968-9A36-1FC08F8A9FA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05677750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341102E-BECE-15BD-2BD4-F4A489DB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3089C91-9FB2-65AD-6C0E-DC071B67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11A8EC-31E0-6131-0D4C-09E34FD1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C4091-9C45-47A8-9C99-626A7D5462C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2501771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C0317-BE15-DCD4-1881-F7CFDBA1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E46A06-BD07-545F-F2BB-0B4C6B668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CCD328-C8CD-A6D3-2B74-0F9A57193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C5B674-749B-4642-3E7C-28E51F5B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B88362-8F6D-64F6-F12F-9C45A2B6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10291C-B993-E972-D869-F026DEC1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5E7F8-3AF9-4253-8942-8B0CF0D3335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8577880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5C4F3-680E-44C1-4D48-1E85F4A1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F96B99A-08E2-21B1-CE3F-4AE9F4E10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643490-8DEC-E5E9-D1D6-785F07E97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DD1190-CFC8-0399-46DA-5333CABF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7E625F-803A-4CFE-60E4-8A4A0F24F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BEEBDD-DF5D-F75F-7293-00C5E882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F06C4-F560-4CF2-83BC-4D88D7183D0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11503943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7981675-825E-050C-BBB6-E832D3853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8A16D6E-AFC7-628A-7A23-82BD9FD91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D8952E97-F620-BFC9-CB34-39620641B7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endParaRPr lang="en-US" altLang="pt-BR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507F46E-88D7-EAA9-3205-1E513F7D36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endParaRPr lang="en-US" altLang="pt-BR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A487D0C9-EDB3-FF33-4D72-590F588122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44AA7F19-F0EC-4611-B66B-1B989BF1AAF3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B45CD54A-F0CB-3B5B-89BA-A1F18CD6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2055">
            <a:extLst>
              <a:ext uri="{FF2B5EF4-FFF2-40B4-BE49-F238E27FC236}">
                <a16:creationId xmlns:a16="http://schemas.microsoft.com/office/drawing/2014/main" id="{3C67CE0B-F530-2BC7-CC81-73AC9C1BC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Text Box 2054">
            <a:extLst>
              <a:ext uri="{FF2B5EF4-FFF2-40B4-BE49-F238E27FC236}">
                <a16:creationId xmlns:a16="http://schemas.microsoft.com/office/drawing/2014/main" id="{E917D769-45B4-BB21-B7A0-C6FDB1320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5514975"/>
            <a:ext cx="8794750" cy="11906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rgbClr val="66FF33"/>
                </a:solidFill>
                <a:latin typeface="Arial Black" panose="020B0A04020102020204" pitchFamily="34" charset="0"/>
              </a:rPr>
              <a:t>CRIANÇA SEMPRE APRENDE BEM.</a:t>
            </a:r>
          </a:p>
          <a:p>
            <a:r>
              <a:rPr lang="pt-BR" altLang="pt-BR" sz="3600">
                <a:solidFill>
                  <a:srgbClr val="66FF33"/>
                </a:solidFill>
                <a:latin typeface="Arial Black" panose="020B0A04020102020204" pitchFamily="34" charset="0"/>
              </a:rPr>
              <a:t>OU BEM-BEM  OU BEM-MAL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>
            <a:extLst>
              <a:ext uri="{FF2B5EF4-FFF2-40B4-BE49-F238E27FC236}">
                <a16:creationId xmlns:a16="http://schemas.microsoft.com/office/drawing/2014/main" id="{3A031336-BDF8-A03C-C0F0-D497359BC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Text Box 6">
            <a:extLst>
              <a:ext uri="{FF2B5EF4-FFF2-40B4-BE49-F238E27FC236}">
                <a16:creationId xmlns:a16="http://schemas.microsoft.com/office/drawing/2014/main" id="{30777E85-4B5A-F2D7-2AA7-A6E7983EA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81000"/>
            <a:ext cx="48148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latin typeface="Arial Black" panose="020B0A04020102020204" pitchFamily="34" charset="0"/>
              </a:rPr>
              <a:t>NÃO ESQUEÇAM</a:t>
            </a:r>
            <a:br>
              <a:rPr lang="pt-BR" altLang="pt-BR" sz="4000">
                <a:latin typeface="Arial Black" panose="020B0A04020102020204" pitchFamily="34" charset="0"/>
              </a:rPr>
            </a:br>
            <a:r>
              <a:rPr lang="pt-BR" altLang="pt-BR" sz="4000">
                <a:latin typeface="Arial Black" panose="020B0A04020102020204" pitchFamily="34" charset="0"/>
              </a:rPr>
              <a:t>O MEU FUTURO!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3" name="Picture 13">
            <a:extLst>
              <a:ext uri="{FF2B5EF4-FFF2-40B4-BE49-F238E27FC236}">
                <a16:creationId xmlns:a16="http://schemas.microsoft.com/office/drawing/2014/main" id="{91C7C2EB-29E4-1860-02ED-BB05954B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2" name="Text Box 12">
            <a:extLst>
              <a:ext uri="{FF2B5EF4-FFF2-40B4-BE49-F238E27FC236}">
                <a16:creationId xmlns:a16="http://schemas.microsoft.com/office/drawing/2014/main" id="{6F298A6D-2932-8661-66AD-233E6A151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52400"/>
            <a:ext cx="6280150" cy="11906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600">
                <a:solidFill>
                  <a:srgbClr val="FFCC66"/>
                </a:solidFill>
                <a:latin typeface="Arial Black" panose="020B0A04020102020204" pitchFamily="34" charset="0"/>
              </a:rPr>
              <a:t>O QUE NOSSOS FILHOS </a:t>
            </a:r>
          </a:p>
          <a:p>
            <a:pPr algn="l"/>
            <a:r>
              <a:rPr lang="pt-BR" altLang="pt-BR" sz="3600">
                <a:solidFill>
                  <a:srgbClr val="FFCC66"/>
                </a:solidFill>
                <a:latin typeface="Arial Black" panose="020B0A04020102020204" pitchFamily="34" charset="0"/>
              </a:rPr>
              <a:t>ESPERAM DE NÓS?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>
            <a:extLst>
              <a:ext uri="{FF2B5EF4-FFF2-40B4-BE49-F238E27FC236}">
                <a16:creationId xmlns:a16="http://schemas.microsoft.com/office/drawing/2014/main" id="{A2655A89-91B4-9B7A-C54F-3F7A1CFA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>
            <a:extLst>
              <a:ext uri="{FF2B5EF4-FFF2-40B4-BE49-F238E27FC236}">
                <a16:creationId xmlns:a16="http://schemas.microsoft.com/office/drawing/2014/main" id="{6B2BB9CF-2650-75AF-4D74-7DDB64ECC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943600"/>
            <a:ext cx="6418263" cy="762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PAIS QUE SE AMEM!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>
            <a:extLst>
              <a:ext uri="{FF2B5EF4-FFF2-40B4-BE49-F238E27FC236}">
                <a16:creationId xmlns:a16="http://schemas.microsoft.com/office/drawing/2014/main" id="{30CB163D-7F99-E1B0-C4B7-8AA6F436D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 Box 7">
            <a:extLst>
              <a:ext uri="{FF2B5EF4-FFF2-40B4-BE49-F238E27FC236}">
                <a16:creationId xmlns:a16="http://schemas.microsoft.com/office/drawing/2014/main" id="{2BD9A5C8-05C4-76E8-2FD7-B6AB63C24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819400"/>
            <a:ext cx="8005762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chemeClr val="accent2"/>
                </a:solidFill>
                <a:latin typeface="Arial Black" panose="020B0A04020102020204" pitchFamily="34" charset="0"/>
              </a:rPr>
              <a:t>QUE DEMONSTREM AMOR...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>
            <a:extLst>
              <a:ext uri="{FF2B5EF4-FFF2-40B4-BE49-F238E27FC236}">
                <a16:creationId xmlns:a16="http://schemas.microsoft.com/office/drawing/2014/main" id="{C9A8F9C1-7BC7-DCA4-412B-E90575A92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8F626C06-CC2F-9C21-5244-BF2A50B71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209550"/>
            <a:ext cx="9601200" cy="13144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SABE QUAL O MELHOR PRESENTE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QUE OS PAIS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PODEM DAR AOS FILHOS ?</a:t>
            </a:r>
            <a:endParaRPr lang="en-US" altLang="pt-BR" sz="40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>
            <a:extLst>
              <a:ext uri="{FF2B5EF4-FFF2-40B4-BE49-F238E27FC236}">
                <a16:creationId xmlns:a16="http://schemas.microsoft.com/office/drawing/2014/main" id="{6575C8B0-F37F-70CE-8F33-05DBC2D8D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E28AE592-892E-CCB5-1CF6-DE511142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185738"/>
            <a:ext cx="3587750" cy="2286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FF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7200">
                <a:solidFill>
                  <a:srgbClr val="003300"/>
                </a:solidFill>
                <a:latin typeface="Arial Black" panose="020B0A04020102020204" pitchFamily="34" charset="0"/>
              </a:rPr>
              <a:t>MUITO</a:t>
            </a:r>
          </a:p>
          <a:p>
            <a:r>
              <a:rPr lang="pt-BR" altLang="pt-BR" sz="7200">
                <a:solidFill>
                  <a:srgbClr val="003300"/>
                </a:solidFill>
                <a:latin typeface="Arial Black" panose="020B0A04020102020204" pitchFamily="34" charset="0"/>
              </a:rPr>
              <a:t>AMOR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>
            <a:extLst>
              <a:ext uri="{FF2B5EF4-FFF2-40B4-BE49-F238E27FC236}">
                <a16:creationId xmlns:a16="http://schemas.microsoft.com/office/drawing/2014/main" id="{578A1E6D-545F-7DF1-09D0-979F0F62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2" name="Text Box 10">
            <a:extLst>
              <a:ext uri="{FF2B5EF4-FFF2-40B4-BE49-F238E27FC236}">
                <a16:creationId xmlns:a16="http://schemas.microsoft.com/office/drawing/2014/main" id="{3ADEECE9-1A3F-0D6C-5528-35112A652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319088"/>
            <a:ext cx="8107362" cy="8239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800">
                <a:solidFill>
                  <a:srgbClr val="FFFFCC"/>
                </a:solidFill>
                <a:latin typeface="Arial Black" panose="020B0A04020102020204" pitchFamily="34" charset="0"/>
              </a:rPr>
              <a:t>DISCIPLINA COM AMOR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>
            <a:extLst>
              <a:ext uri="{FF2B5EF4-FFF2-40B4-BE49-F238E27FC236}">
                <a16:creationId xmlns:a16="http://schemas.microsoft.com/office/drawing/2014/main" id="{6BC2E238-F135-69C5-8E82-A24E92F15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 Box 7">
            <a:extLst>
              <a:ext uri="{FF2B5EF4-FFF2-40B4-BE49-F238E27FC236}">
                <a16:creationId xmlns:a16="http://schemas.microsoft.com/office/drawing/2014/main" id="{9D90D24B-34B8-8565-E454-A09D30846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136525"/>
            <a:ext cx="7580312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CC"/>
                </a:solidFill>
                <a:latin typeface="Arial Black" panose="020B0A04020102020204" pitchFamily="34" charset="0"/>
              </a:rPr>
              <a:t>DEDIQUEM TEMPO A ELES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410982D2-8566-2C73-4EEA-A095672FF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6064250"/>
            <a:ext cx="782955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rgbClr val="FFFFCC"/>
                </a:solidFill>
                <a:latin typeface="Arial Black" panose="020B0A04020102020204" pitchFamily="34" charset="0"/>
              </a:rPr>
              <a:t>VOCÊS SENTIRÃO SAUDADES!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utoUpdateAnimBg="0"/>
      <p:bldP spid="1946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>
            <a:extLst>
              <a:ext uri="{FF2B5EF4-FFF2-40B4-BE49-F238E27FC236}">
                <a16:creationId xmlns:a16="http://schemas.microsoft.com/office/drawing/2014/main" id="{50DDDFE6-C1D8-810A-2F80-62440724E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9587BB78-92CC-6963-F01E-E059D25E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4994275"/>
            <a:ext cx="6537325" cy="19208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4000">
                <a:solidFill>
                  <a:srgbClr val="33CCFF"/>
                </a:solidFill>
                <a:latin typeface="Arial Black" panose="020B0A04020102020204" pitchFamily="34" charset="0"/>
              </a:rPr>
              <a:t>PAIS QUE DÊEM AMOR</a:t>
            </a:r>
          </a:p>
          <a:p>
            <a:pPr algn="r"/>
            <a:r>
              <a:rPr lang="pt-BR" altLang="pt-BR" sz="4000">
                <a:solidFill>
                  <a:srgbClr val="33CCFF"/>
                </a:solidFill>
                <a:latin typeface="Arial Black" panose="020B0A04020102020204" pitchFamily="34" charset="0"/>
              </a:rPr>
              <a:t>NO CONTATO FÍSICO,</a:t>
            </a:r>
          </a:p>
          <a:p>
            <a:pPr algn="r"/>
            <a:r>
              <a:rPr lang="pt-BR" altLang="pt-BR" sz="4000">
                <a:solidFill>
                  <a:srgbClr val="33CCFF"/>
                </a:solidFill>
                <a:latin typeface="Arial Black" panose="020B0A04020102020204" pitchFamily="34" charset="0"/>
              </a:rPr>
              <a:t>VISUAL E NO FALAR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026">
            <a:extLst>
              <a:ext uri="{FF2B5EF4-FFF2-40B4-BE49-F238E27FC236}">
                <a16:creationId xmlns:a16="http://schemas.microsoft.com/office/drawing/2014/main" id="{8B3FC37B-24E6-0462-308F-61761574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>
            <a:extLst>
              <a:ext uri="{FF2B5EF4-FFF2-40B4-BE49-F238E27FC236}">
                <a16:creationId xmlns:a16="http://schemas.microsoft.com/office/drawing/2014/main" id="{B1989DD7-972C-686D-CD4F-A3133D70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EF432BE5-40C8-FF79-5BAE-E2DF1633D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638800"/>
            <a:ext cx="6629400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pt-BR" altLang="pt-B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LEMBRE-SE: 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pt-BR" altLang="pt-B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ELES NÃO SÃO ADULTOS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pt-BR" altLang="pt-B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EM MINIATURA!</a:t>
            </a:r>
            <a:endParaRPr lang="pt-BR" altLang="pt-BR" sz="3600">
              <a:latin typeface="Arial Black" panose="020B0A04020102020204" pitchFamily="34" charset="0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D5948EB8-E3C0-000D-9114-15271B498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"/>
            <a:ext cx="8718550" cy="28384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600">
                <a:solidFill>
                  <a:srgbClr val="99FF66"/>
                </a:solidFill>
                <a:latin typeface="Arial Black" panose="020B0A04020102020204" pitchFamily="34" charset="0"/>
              </a:rPr>
              <a:t>PAIS </a:t>
            </a:r>
          </a:p>
          <a:p>
            <a:pPr algn="l"/>
            <a:r>
              <a:rPr lang="pt-BR" altLang="pt-BR" sz="3600">
                <a:solidFill>
                  <a:srgbClr val="99FF66"/>
                </a:solidFill>
                <a:latin typeface="Arial Black" panose="020B0A04020102020204" pitchFamily="34" charset="0"/>
              </a:rPr>
              <a:t>QUE DÊEM RESPONSABILIDADES </a:t>
            </a:r>
          </a:p>
          <a:p>
            <a:pPr algn="l"/>
            <a:r>
              <a:rPr lang="pt-BR" altLang="pt-BR" sz="3600">
                <a:solidFill>
                  <a:srgbClr val="99FF66"/>
                </a:solidFill>
                <a:latin typeface="Arial Black" panose="020B0A04020102020204" pitchFamily="34" charset="0"/>
              </a:rPr>
              <a:t>AOS FILHOS,</a:t>
            </a:r>
          </a:p>
          <a:p>
            <a:pPr algn="l"/>
            <a:r>
              <a:rPr lang="pt-BR" altLang="pt-BR" sz="3600">
                <a:solidFill>
                  <a:srgbClr val="99FF66"/>
                </a:solidFill>
                <a:latin typeface="Arial Black" panose="020B0A04020102020204" pitchFamily="34" charset="0"/>
              </a:rPr>
              <a:t>E SAIBAM </a:t>
            </a:r>
          </a:p>
          <a:p>
            <a:pPr algn="l"/>
            <a:r>
              <a:rPr lang="pt-BR" altLang="pt-BR" sz="3600">
                <a:solidFill>
                  <a:srgbClr val="99FF66"/>
                </a:solidFill>
                <a:latin typeface="Arial Black" panose="020B0A04020102020204" pitchFamily="34" charset="0"/>
              </a:rPr>
              <a:t>ELOGIÁ-LOS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  <p:bldP spid="2151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>
            <a:extLst>
              <a:ext uri="{FF2B5EF4-FFF2-40B4-BE49-F238E27FC236}">
                <a16:creationId xmlns:a16="http://schemas.microsoft.com/office/drawing/2014/main" id="{CEEF9D3F-F9F7-9C7D-FA9F-7DC3EAF3C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>
            <a:extLst>
              <a:ext uri="{FF2B5EF4-FFF2-40B4-BE49-F238E27FC236}">
                <a16:creationId xmlns:a16="http://schemas.microsoft.com/office/drawing/2014/main" id="{A2E6B580-0289-68FA-3FBE-77F0DAA9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88"/>
            <a:ext cx="6096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>
            <a:extLst>
              <a:ext uri="{FF2B5EF4-FFF2-40B4-BE49-F238E27FC236}">
                <a16:creationId xmlns:a16="http://schemas.microsoft.com/office/drawing/2014/main" id="{65CB4C36-34EF-4149-915D-E7C9B0CA5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1" name="Picture 19">
            <a:extLst>
              <a:ext uri="{FF2B5EF4-FFF2-40B4-BE49-F238E27FC236}">
                <a16:creationId xmlns:a16="http://schemas.microsoft.com/office/drawing/2014/main" id="{7B9D9A9A-4B1F-E8FC-0865-2CFBF6401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9" name="Text Box 17">
            <a:extLst>
              <a:ext uri="{FF2B5EF4-FFF2-40B4-BE49-F238E27FC236}">
                <a16:creationId xmlns:a16="http://schemas.microsoft.com/office/drawing/2014/main" id="{A6B8928D-1495-6C2A-2667-549A4C151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8" y="5181600"/>
            <a:ext cx="7154862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DÊEM ATENÇÃO </a:t>
            </a:r>
          </a:p>
          <a:p>
            <a:pPr algn="r"/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QUANDO LHE PROCURAM,</a:t>
            </a:r>
          </a:p>
          <a:p>
            <a:pPr algn="r"/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SENÃO PROCURARÃO OUTROS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>
            <a:extLst>
              <a:ext uri="{FF2B5EF4-FFF2-40B4-BE49-F238E27FC236}">
                <a16:creationId xmlns:a16="http://schemas.microsoft.com/office/drawing/2014/main" id="{97E4250A-0B91-4961-F71E-0ABD8B8D8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>
            <a:extLst>
              <a:ext uri="{FF2B5EF4-FFF2-40B4-BE49-F238E27FC236}">
                <a16:creationId xmlns:a16="http://schemas.microsoft.com/office/drawing/2014/main" id="{1EAED125-867C-0D9F-6566-85941DF6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5" y="288925"/>
            <a:ext cx="4756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4000">
                <a:latin typeface="Arial Black" panose="020B0A04020102020204" pitchFamily="34" charset="0"/>
              </a:rPr>
              <a:t>ELES PRECISAM</a:t>
            </a:r>
          </a:p>
          <a:p>
            <a:pPr algn="r"/>
            <a:r>
              <a:rPr lang="pt-BR" altLang="pt-BR" sz="4000">
                <a:latin typeface="Arial Black" panose="020B0A04020102020204" pitchFamily="34" charset="0"/>
              </a:rPr>
              <a:t>DE LIMITES</a:t>
            </a:r>
          </a:p>
          <a:p>
            <a:pPr algn="r"/>
            <a:r>
              <a:rPr lang="pt-BR" altLang="pt-BR" sz="4000">
                <a:latin typeface="Arial Black" panose="020B0A04020102020204" pitchFamily="34" charset="0"/>
              </a:rPr>
              <a:t>E DISCIPLINA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>
            <a:extLst>
              <a:ext uri="{FF2B5EF4-FFF2-40B4-BE49-F238E27FC236}">
                <a16:creationId xmlns:a16="http://schemas.microsoft.com/office/drawing/2014/main" id="{16B9C846-B1FA-228F-948E-3CD3BF05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DE0A5C89-F644-3FEE-C4E9-4554AA530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1371600"/>
            <a:ext cx="4048125" cy="21050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600">
                <a:solidFill>
                  <a:srgbClr val="FFFF00"/>
                </a:solidFill>
                <a:latin typeface="Arial Black" panose="020B0A04020102020204" pitchFamily="34" charset="0"/>
              </a:rPr>
              <a:t>FAMÍLIA</a:t>
            </a:r>
          </a:p>
          <a:p>
            <a:r>
              <a:rPr lang="pt-BR" altLang="pt-BR" sz="6600">
                <a:solidFill>
                  <a:srgbClr val="FFFF00"/>
                </a:solidFill>
                <a:latin typeface="Arial Black" panose="020B0A04020102020204" pitchFamily="34" charset="0"/>
              </a:rPr>
              <a:t>UNIDA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>
            <a:extLst>
              <a:ext uri="{FF2B5EF4-FFF2-40B4-BE49-F238E27FC236}">
                <a16:creationId xmlns:a16="http://schemas.microsoft.com/office/drawing/2014/main" id="{8D48C285-E00A-330A-6801-1F33F9515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C3949A02-103D-7AAA-7D99-F9A82DC7F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76800"/>
            <a:ext cx="7772400" cy="1766888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pt-BR" altLang="pt-BR" sz="4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OS PAIS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pt-BR" altLang="pt-BR" sz="4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DEVEM FALAR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pt-BR" altLang="pt-BR" sz="4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 MESMA LINGUAGEM</a:t>
            </a:r>
            <a:endParaRPr lang="pt-BR" altLang="pt-BR" sz="36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>
            <a:extLst>
              <a:ext uri="{FF2B5EF4-FFF2-40B4-BE49-F238E27FC236}">
                <a16:creationId xmlns:a16="http://schemas.microsoft.com/office/drawing/2014/main" id="{CB874E9C-107D-A0D7-AAB2-F106E2AE1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B26F74CA-DC18-F1E0-9F30-5F0B084E2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4184650" cy="326072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FF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5400">
                <a:latin typeface="Arial Black" panose="020B0A04020102020204" pitchFamily="34" charset="0"/>
              </a:rPr>
              <a:t>CRIANÇAS</a:t>
            </a:r>
          </a:p>
          <a:p>
            <a:pPr algn="l"/>
            <a:r>
              <a:rPr lang="pt-BR" altLang="pt-BR" sz="4400">
                <a:latin typeface="Arial Black" panose="020B0A04020102020204" pitchFamily="34" charset="0"/>
              </a:rPr>
              <a:t>PRECISAM</a:t>
            </a:r>
          </a:p>
          <a:p>
            <a:pPr algn="l"/>
            <a:r>
              <a:rPr lang="pt-BR" altLang="pt-BR" sz="4400">
                <a:latin typeface="Arial Black" panose="020B0A04020102020204" pitchFamily="34" charset="0"/>
              </a:rPr>
              <a:t>DE</a:t>
            </a:r>
          </a:p>
          <a:p>
            <a:pPr algn="l"/>
            <a:r>
              <a:rPr lang="pt-BR" altLang="pt-BR" sz="6600">
                <a:latin typeface="Arial Black" panose="020B0A04020102020204" pitchFamily="34" charset="0"/>
              </a:rPr>
              <a:t>DEUS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2" name="Picture 14">
            <a:extLst>
              <a:ext uri="{FF2B5EF4-FFF2-40B4-BE49-F238E27FC236}">
                <a16:creationId xmlns:a16="http://schemas.microsoft.com/office/drawing/2014/main" id="{B9EB12D4-A16B-79EB-ADD3-FA0A5E1FA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Rectangle 7">
            <a:extLst>
              <a:ext uri="{FF2B5EF4-FFF2-40B4-BE49-F238E27FC236}">
                <a16:creationId xmlns:a16="http://schemas.microsoft.com/office/drawing/2014/main" id="{0CB550BD-03D8-53EF-DFC9-AB8007683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563" y="254000"/>
            <a:ext cx="10442576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D1496C22-5D5F-8D0B-3BD3-4CFF86B8E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0"/>
            <a:ext cx="9093200" cy="1919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pt-BR" sz="4200">
                <a:solidFill>
                  <a:srgbClr val="FFFF00"/>
                </a:solidFill>
                <a:latin typeface="Arial Black" panose="020B0A04020102020204" pitchFamily="34" charset="0"/>
              </a:rPr>
              <a:t>QUAL A MAIOR HERANÇA QUE UM PAI PODE DEIXAR PARA SEU FILHO?</a:t>
            </a: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B2C40757-5732-FEC8-8803-8328207A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5775325"/>
            <a:ext cx="5657850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8000">
                <a:solidFill>
                  <a:srgbClr val="FF9900"/>
                </a:solidFill>
                <a:latin typeface="Arial Black" panose="020B0A04020102020204" pitchFamily="34" charset="0"/>
              </a:rPr>
              <a:t>EXEMPLO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utoUpdateAnimBg="0"/>
      <p:bldP spid="327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>
            <a:extLst>
              <a:ext uri="{FF2B5EF4-FFF2-40B4-BE49-F238E27FC236}">
                <a16:creationId xmlns:a16="http://schemas.microsoft.com/office/drawing/2014/main" id="{AFD97BF7-9D5A-B3C2-2C59-C69A78F8B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Text Box 10">
            <a:extLst>
              <a:ext uri="{FF2B5EF4-FFF2-40B4-BE49-F238E27FC236}">
                <a16:creationId xmlns:a16="http://schemas.microsoft.com/office/drawing/2014/main" id="{EEDC6EC1-5DA8-8036-8194-885E73F8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409575"/>
            <a:ext cx="815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600">
                <a:latin typeface="Arial Black" panose="020B0A04020102020204" pitchFamily="34" charset="0"/>
              </a:rPr>
              <a:t>NÓS TEMOS FILHOS, E AGORA?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>
            <a:extLst>
              <a:ext uri="{FF2B5EF4-FFF2-40B4-BE49-F238E27FC236}">
                <a16:creationId xmlns:a16="http://schemas.microsoft.com/office/drawing/2014/main" id="{B2A83F47-CFAA-5F7B-F8CE-ADB09A473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3802" name="Picture 10">
            <a:extLst>
              <a:ext uri="{FF2B5EF4-FFF2-40B4-BE49-F238E27FC236}">
                <a16:creationId xmlns:a16="http://schemas.microsoft.com/office/drawing/2014/main" id="{02EA73F6-806A-5C35-BABB-4E08380A5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0"/>
            <a:ext cx="4586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 Box 7">
            <a:extLst>
              <a:ext uri="{FF2B5EF4-FFF2-40B4-BE49-F238E27FC236}">
                <a16:creationId xmlns:a16="http://schemas.microsoft.com/office/drawing/2014/main" id="{A6A6032F-F321-A226-D7A4-C4F50EA42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01650"/>
            <a:ext cx="274478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6600">
                <a:solidFill>
                  <a:srgbClr val="FFFF00"/>
                </a:solidFill>
                <a:latin typeface="Arial Black" panose="020B0A04020102020204" pitchFamily="34" charset="0"/>
              </a:rPr>
              <a:t>O PAI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36994943-2607-D9C0-DACE-F1F7C45E1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1851025"/>
            <a:ext cx="4521200" cy="4473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-"/>
            </a:pPr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AOS 7 ANOS: </a:t>
            </a:r>
          </a:p>
          <a:p>
            <a:pPr algn="l"/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      O PAI É O HERÓI.</a:t>
            </a:r>
          </a:p>
          <a:p>
            <a:pPr algn="l">
              <a:buFontTx/>
              <a:buChar char="-"/>
            </a:pPr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AOS 12: </a:t>
            </a:r>
          </a:p>
          <a:p>
            <a:pPr algn="l"/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      O PAI JÁ NÃO É TÃO </a:t>
            </a:r>
          </a:p>
          <a:p>
            <a:pPr algn="l"/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      ATRAENTE ASSIM.</a:t>
            </a:r>
          </a:p>
          <a:p>
            <a:pPr algn="l">
              <a:buFontTx/>
              <a:buChar char="-"/>
            </a:pPr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AOS 18: </a:t>
            </a:r>
          </a:p>
          <a:p>
            <a:pPr algn="l"/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      O PAI ESTÁ </a:t>
            </a:r>
          </a:p>
          <a:p>
            <a:pPr algn="l"/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      ULTRAPASSADO, </a:t>
            </a:r>
          </a:p>
          <a:p>
            <a:pPr algn="l"/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      É QUADRADO.</a:t>
            </a:r>
          </a:p>
          <a:p>
            <a:pPr algn="l">
              <a:buFontTx/>
              <a:buChar char="-"/>
            </a:pPr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AOS 30: </a:t>
            </a:r>
          </a:p>
          <a:p>
            <a:pPr algn="l"/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      SABE QUE ÀS VEZES </a:t>
            </a:r>
          </a:p>
          <a:p>
            <a:pPr algn="l"/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      ELE TEM RAZÃO.</a:t>
            </a:r>
          </a:p>
        </p:txBody>
      </p:sp>
    </p:spTree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961B00F7-AF0C-7FB4-ACFA-CB7588D8A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A594D6B7-554B-01F8-D898-FEB7933DE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7" r="40227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EE973326-F890-1206-C04B-34CEBDC63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45370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-"/>
            </a:pPr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AOS 50 OU 60 ANOS: </a:t>
            </a:r>
          </a:p>
          <a:p>
            <a:pPr algn="l"/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       COMO O PAI </a:t>
            </a:r>
          </a:p>
          <a:p>
            <a:pPr algn="l"/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       ERA SÁBIO! </a:t>
            </a:r>
          </a:p>
          <a:p>
            <a:pPr algn="l"/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       QUE PENA QUE NÃO </a:t>
            </a:r>
          </a:p>
          <a:p>
            <a:pPr algn="l"/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       PUDE APRENDER</a:t>
            </a:r>
          </a:p>
          <a:p>
            <a:pPr algn="l"/>
            <a:r>
              <a:rPr lang="pt-BR" altLang="pt-BR">
                <a:solidFill>
                  <a:srgbClr val="FF9900"/>
                </a:solidFill>
                <a:latin typeface="Arial Black" panose="020B0A04020102020204" pitchFamily="34" charset="0"/>
              </a:rPr>
              <a:t>        MAIS COM ELE! </a:t>
            </a:r>
          </a:p>
        </p:txBody>
      </p:sp>
    </p:spTree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>
            <a:extLst>
              <a:ext uri="{FF2B5EF4-FFF2-40B4-BE49-F238E27FC236}">
                <a16:creationId xmlns:a16="http://schemas.microsoft.com/office/drawing/2014/main" id="{D29875B7-F417-4786-F92D-9B80E1908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12041421-9364-EC89-3A57-99AFF2B39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264025"/>
            <a:ext cx="7315200" cy="25939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“E vós, pais, não provoqueis vossos filhos à ira, mas criai-os na disciplina e na admoestação do Senhor”</a:t>
            </a:r>
            <a:r>
              <a:rPr lang="pt-BR" altLang="pt-BR" sz="2800">
                <a:latin typeface="Arial Black" panose="020B0A04020102020204" pitchFamily="34" charset="0"/>
              </a:rPr>
              <a:t>  </a:t>
            </a:r>
            <a:r>
              <a:rPr lang="pt-BR" altLang="pt-BR" sz="2000">
                <a:solidFill>
                  <a:schemeClr val="bg1"/>
                </a:solidFill>
                <a:latin typeface="Arial Black" panose="020B0A04020102020204" pitchFamily="34" charset="0"/>
              </a:rPr>
              <a:t>Efésios 6: 4</a:t>
            </a:r>
            <a:endParaRPr lang="pt-BR" altLang="pt-BR" sz="2800">
              <a:latin typeface="Arial Black" panose="020B0A04020102020204" pitchFamily="34" charset="0"/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532990C4-D70D-A52B-EFCD-A766172FA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2965450"/>
            <a:ext cx="31019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800">
                <a:latin typeface="Arial Black" panose="020B0A04020102020204" pitchFamily="34" charset="0"/>
              </a:rPr>
              <a:t>PAIS</a:t>
            </a:r>
          </a:p>
        </p:txBody>
      </p:sp>
    </p:spTree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>
            <a:extLst>
              <a:ext uri="{FF2B5EF4-FFF2-40B4-BE49-F238E27FC236}">
                <a16:creationId xmlns:a16="http://schemas.microsoft.com/office/drawing/2014/main" id="{7B2C3EAE-69A5-41AE-DEBE-E8524436E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Text Box 2">
            <a:extLst>
              <a:ext uri="{FF2B5EF4-FFF2-40B4-BE49-F238E27FC236}">
                <a16:creationId xmlns:a16="http://schemas.microsoft.com/office/drawing/2014/main" id="{7B86DE77-EB49-9FB3-1DDE-120B99A1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00"/>
            <a:ext cx="6553200" cy="3687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4000">
                <a:solidFill>
                  <a:srgbClr val="B3B3FF"/>
                </a:solidFill>
                <a:latin typeface="Arial Black" panose="020B0A04020102020204" pitchFamily="34" charset="0"/>
              </a:rPr>
              <a:t>“Filhos, obedecei a vossos pais no Senhor, pois isto é justo. Honra a teu pai e a tua mãe.”</a:t>
            </a:r>
            <a:r>
              <a:rPr lang="pt-BR" altLang="pt-BR" sz="3200">
                <a:solidFill>
                  <a:srgbClr val="B3B3FF"/>
                </a:solidFill>
                <a:latin typeface="Arial Black" panose="020B0A04020102020204" pitchFamily="34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pt-BR" altLang="pt-BR">
                <a:solidFill>
                  <a:srgbClr val="B3B3FF"/>
                </a:solidFill>
                <a:latin typeface="Arial Black" panose="020B0A04020102020204" pitchFamily="34" charset="0"/>
              </a:rPr>
              <a:t>Efésios 6: 1,2</a:t>
            </a:r>
            <a:endParaRPr lang="pt-BR" altLang="pt-BR" sz="3200">
              <a:solidFill>
                <a:srgbClr val="B3B3FF"/>
              </a:solidFill>
              <a:latin typeface="Arial Black" panose="020B0A04020102020204" pitchFamily="34" charset="0"/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163B7B0F-E9FF-7640-510C-E8EDC4732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0325"/>
            <a:ext cx="4360862" cy="1311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8000">
                <a:solidFill>
                  <a:srgbClr val="9933FF"/>
                </a:solidFill>
                <a:latin typeface="Arial Black" panose="020B0A04020102020204" pitchFamily="34" charset="0"/>
              </a:rPr>
              <a:t>FILHOS</a:t>
            </a:r>
          </a:p>
        </p:txBody>
      </p:sp>
    </p:spTree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1030">
            <a:extLst>
              <a:ext uri="{FF2B5EF4-FFF2-40B4-BE49-F238E27FC236}">
                <a16:creationId xmlns:a16="http://schemas.microsoft.com/office/drawing/2014/main" id="{D26DFA77-C78A-5CBD-2217-E0F3DA8E3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 Box 1029">
            <a:extLst>
              <a:ext uri="{FF2B5EF4-FFF2-40B4-BE49-F238E27FC236}">
                <a16:creationId xmlns:a16="http://schemas.microsoft.com/office/drawing/2014/main" id="{E05DABFE-2A9B-3235-D9B4-28D9260C2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863" y="2908300"/>
            <a:ext cx="6016625" cy="29591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2800">
                <a:latin typeface="Arial Black" panose="020B0A04020102020204" pitchFamily="34" charset="0"/>
              </a:rPr>
              <a:t>“ENSINA A CRIANÇA</a:t>
            </a:r>
          </a:p>
          <a:p>
            <a:pPr algn="r"/>
            <a:r>
              <a:rPr lang="pt-BR" altLang="pt-BR" sz="2800">
                <a:latin typeface="Arial Black" panose="020B0A04020102020204" pitchFamily="34" charset="0"/>
              </a:rPr>
              <a:t>NO CAMINHO</a:t>
            </a:r>
          </a:p>
          <a:p>
            <a:pPr algn="r"/>
            <a:r>
              <a:rPr lang="pt-BR" altLang="pt-BR" sz="2800">
                <a:latin typeface="Arial Black" panose="020B0A04020102020204" pitchFamily="34" charset="0"/>
              </a:rPr>
              <a:t>EM QUE DEVE ANDAR,</a:t>
            </a:r>
          </a:p>
          <a:p>
            <a:pPr algn="r"/>
            <a:r>
              <a:rPr lang="pt-BR" altLang="pt-BR" sz="2800">
                <a:latin typeface="Arial Black" panose="020B0A04020102020204" pitchFamily="34" charset="0"/>
              </a:rPr>
              <a:t>E ATÉ QUANDO ENVELHECER</a:t>
            </a:r>
          </a:p>
          <a:p>
            <a:pPr algn="r"/>
            <a:r>
              <a:rPr lang="pt-BR" altLang="pt-BR" sz="2800">
                <a:latin typeface="Arial Black" panose="020B0A04020102020204" pitchFamily="34" charset="0"/>
              </a:rPr>
              <a:t>NÃO SE DESVIARÁ DELE”</a:t>
            </a:r>
          </a:p>
          <a:p>
            <a:pPr algn="r"/>
            <a:endParaRPr lang="pt-BR" altLang="pt-BR" sz="2800">
              <a:latin typeface="Arial Black" panose="020B0A04020102020204" pitchFamily="34" charset="0"/>
            </a:endParaRPr>
          </a:p>
          <a:p>
            <a:pPr algn="r"/>
            <a:r>
              <a:rPr lang="pt-BR" altLang="pt-BR" sz="2000">
                <a:solidFill>
                  <a:schemeClr val="bg1"/>
                </a:solidFill>
                <a:latin typeface="Arial Black" panose="020B0A04020102020204" pitchFamily="34" charset="0"/>
              </a:rPr>
              <a:t>PROVÉRBIOS 22:6</a:t>
            </a:r>
          </a:p>
        </p:txBody>
      </p:sp>
    </p:spTree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>
            <a:extLst>
              <a:ext uri="{FF2B5EF4-FFF2-40B4-BE49-F238E27FC236}">
                <a16:creationId xmlns:a16="http://schemas.microsoft.com/office/drawing/2014/main" id="{86A4DC35-BE2A-709B-6A6C-EC250F6F4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6" name="Text Box 8">
            <a:extLst>
              <a:ext uri="{FF2B5EF4-FFF2-40B4-BE49-F238E27FC236}">
                <a16:creationId xmlns:a16="http://schemas.microsoft.com/office/drawing/2014/main" id="{0C7CBC66-00CB-201B-12F2-80AAD16EE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37100"/>
            <a:ext cx="8545513" cy="20447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>
                <a:solidFill>
                  <a:srgbClr val="FFFFCC"/>
                </a:solidFill>
                <a:latin typeface="Arial Black" panose="020B0A04020102020204" pitchFamily="34" charset="0"/>
              </a:rPr>
              <a:t>COMO UM PAI </a:t>
            </a:r>
          </a:p>
          <a:p>
            <a:r>
              <a:rPr lang="pt-BR" altLang="pt-BR" sz="2800">
                <a:solidFill>
                  <a:srgbClr val="FFFFCC"/>
                </a:solidFill>
                <a:latin typeface="Arial Black" panose="020B0A04020102020204" pitchFamily="34" charset="0"/>
              </a:rPr>
              <a:t>SE COMPADECE DE SEUS FILHOS,</a:t>
            </a:r>
          </a:p>
          <a:p>
            <a:r>
              <a:rPr lang="pt-BR" altLang="pt-BR" sz="2800">
                <a:solidFill>
                  <a:srgbClr val="FFFFCC"/>
                </a:solidFill>
                <a:latin typeface="Arial Black" panose="020B0A04020102020204" pitchFamily="34" charset="0"/>
              </a:rPr>
              <a:t>ASSIM O SENHOR </a:t>
            </a:r>
          </a:p>
          <a:p>
            <a:r>
              <a:rPr lang="pt-BR" altLang="pt-BR" sz="2800">
                <a:solidFill>
                  <a:srgbClr val="FFFFCC"/>
                </a:solidFill>
                <a:latin typeface="Arial Black" panose="020B0A04020102020204" pitchFamily="34" charset="0"/>
              </a:rPr>
              <a:t>SE COMPADECE DAQUELES QUE O TEMEM</a:t>
            </a:r>
          </a:p>
          <a:p>
            <a:r>
              <a:rPr lang="pt-BR" altLang="pt-BR" sz="1600">
                <a:solidFill>
                  <a:schemeClr val="accent2"/>
                </a:solidFill>
                <a:latin typeface="Arial Black" panose="020B0A04020102020204" pitchFamily="34" charset="0"/>
              </a:rPr>
              <a:t>SALMOS 103:13</a:t>
            </a:r>
          </a:p>
        </p:txBody>
      </p:sp>
    </p:spTree>
  </p:cSld>
  <p:clrMapOvr>
    <a:masterClrMapping/>
  </p:clrMapOvr>
  <p:transition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1030">
            <a:extLst>
              <a:ext uri="{FF2B5EF4-FFF2-40B4-BE49-F238E27FC236}">
                <a16:creationId xmlns:a16="http://schemas.microsoft.com/office/drawing/2014/main" id="{935DFE15-2F64-BA92-5407-5C484DB5C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Text Box 1028">
            <a:extLst>
              <a:ext uri="{FF2B5EF4-FFF2-40B4-BE49-F238E27FC236}">
                <a16:creationId xmlns:a16="http://schemas.microsoft.com/office/drawing/2014/main" id="{0A720B4C-9C17-B20C-9777-CBF793A0C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320675"/>
            <a:ext cx="327501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200">
                <a:latin typeface="Arial Black" panose="020B0A04020102020204" pitchFamily="34" charset="0"/>
              </a:rPr>
              <a:t>DEUS CRIOU </a:t>
            </a:r>
          </a:p>
          <a:p>
            <a:pPr algn="l"/>
            <a:r>
              <a:rPr lang="pt-BR" altLang="pt-BR" sz="3200">
                <a:latin typeface="Arial Black" panose="020B0A04020102020204" pitchFamily="34" charset="0"/>
              </a:rPr>
              <a:t>A FAMÍLIA </a:t>
            </a:r>
          </a:p>
          <a:p>
            <a:pPr algn="l"/>
            <a:r>
              <a:rPr lang="pt-BR" altLang="pt-BR" sz="3200">
                <a:latin typeface="Arial Black" panose="020B0A04020102020204" pitchFamily="34" charset="0"/>
              </a:rPr>
              <a:t>PARA SER </a:t>
            </a:r>
          </a:p>
          <a:p>
            <a:pPr algn="l"/>
            <a:r>
              <a:rPr lang="pt-BR" altLang="pt-BR" sz="3200">
                <a:latin typeface="Arial Black" panose="020B0A04020102020204" pitchFamily="34" charset="0"/>
              </a:rPr>
              <a:t>UMA BÊNÇÃO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>
            <a:extLst>
              <a:ext uri="{FF2B5EF4-FFF2-40B4-BE49-F238E27FC236}">
                <a16:creationId xmlns:a16="http://schemas.microsoft.com/office/drawing/2014/main" id="{E3092ACE-4D51-B5C5-B9B6-AE379E12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:a16="http://schemas.microsoft.com/office/drawing/2014/main" id="{F7B5D9ED-E3E5-ACB4-733B-430296CB4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Text Box 8">
            <a:extLst>
              <a:ext uri="{FF2B5EF4-FFF2-40B4-BE49-F238E27FC236}">
                <a16:creationId xmlns:a16="http://schemas.microsoft.com/office/drawing/2014/main" id="{F1E8EAF9-5048-5B18-BC74-64FD139E9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855663"/>
            <a:ext cx="574675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4000">
                <a:solidFill>
                  <a:schemeClr val="bg1"/>
                </a:solidFill>
                <a:latin typeface="Arial Black" panose="020B0A04020102020204" pitchFamily="34" charset="0"/>
              </a:rPr>
              <a:t>A ESCOLHA DO LAR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>
            <a:extLst>
              <a:ext uri="{FF2B5EF4-FFF2-40B4-BE49-F238E27FC236}">
                <a16:creationId xmlns:a16="http://schemas.microsoft.com/office/drawing/2014/main" id="{281EDA03-EB95-E83E-0182-E11796E3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>
            <a:extLst>
              <a:ext uri="{FF2B5EF4-FFF2-40B4-BE49-F238E27FC236}">
                <a16:creationId xmlns:a16="http://schemas.microsoft.com/office/drawing/2014/main" id="{06ED2AA5-EA51-2E85-1C02-C21324B3C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45050"/>
            <a:ext cx="749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600">
                <a:latin typeface="Arial Black" panose="020B0A04020102020204" pitchFamily="34" charset="0"/>
              </a:rPr>
              <a:t>NECESSIDADES DA CRIANÇA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>
            <a:extLst>
              <a:ext uri="{FF2B5EF4-FFF2-40B4-BE49-F238E27FC236}">
                <a16:creationId xmlns:a16="http://schemas.microsoft.com/office/drawing/2014/main" id="{4EE7F3E1-864A-C93F-461D-1641FF10D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 Box 7">
            <a:extLst>
              <a:ext uri="{FF2B5EF4-FFF2-40B4-BE49-F238E27FC236}">
                <a16:creationId xmlns:a16="http://schemas.microsoft.com/office/drawing/2014/main" id="{CD542633-FB6C-B66B-2129-53FD84E18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6003925"/>
            <a:ext cx="619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4000">
                <a:latin typeface="Arial Black" panose="020B0A04020102020204" pitchFamily="34" charset="0"/>
              </a:rPr>
              <a:t>PRECISA SER AMADA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3079">
            <a:extLst>
              <a:ext uri="{FF2B5EF4-FFF2-40B4-BE49-F238E27FC236}">
                <a16:creationId xmlns:a16="http://schemas.microsoft.com/office/drawing/2014/main" id="{DEDC4330-B9B0-828D-8102-6F4C21A08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Text Box 3078">
            <a:extLst>
              <a:ext uri="{FF2B5EF4-FFF2-40B4-BE49-F238E27FC236}">
                <a16:creationId xmlns:a16="http://schemas.microsoft.com/office/drawing/2014/main" id="{607D2E18-BBD6-F462-FF69-A8513ED1E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5927725"/>
            <a:ext cx="8372475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4000">
                <a:solidFill>
                  <a:srgbClr val="FFFF99"/>
                </a:solidFill>
                <a:latin typeface="Arial Black" panose="020B0A04020102020204" pitchFamily="34" charset="0"/>
              </a:rPr>
              <a:t>SORRIR SEMPRE QUE PUDER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2" name="Picture 10">
            <a:extLst>
              <a:ext uri="{FF2B5EF4-FFF2-40B4-BE49-F238E27FC236}">
                <a16:creationId xmlns:a16="http://schemas.microsoft.com/office/drawing/2014/main" id="{99B69DD7-0B6A-8F31-0E1A-A1C637A7E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1" name="Text Box 9">
            <a:extLst>
              <a:ext uri="{FF2B5EF4-FFF2-40B4-BE49-F238E27FC236}">
                <a16:creationId xmlns:a16="http://schemas.microsoft.com/office/drawing/2014/main" id="{7511471A-64B5-1E29-FAB5-ACCC6FA41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927725"/>
            <a:ext cx="812006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9B9A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4000">
                <a:latin typeface="Arial Black" panose="020B0A04020102020204" pitchFamily="34" charset="0"/>
              </a:rPr>
              <a:t>SER TOCADA E ACARICIADA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1032">
            <a:extLst>
              <a:ext uri="{FF2B5EF4-FFF2-40B4-BE49-F238E27FC236}">
                <a16:creationId xmlns:a16="http://schemas.microsoft.com/office/drawing/2014/main" id="{6FB80D25-09ED-747A-1090-E8AE2E9A4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9" name="Text Box 1031">
            <a:extLst>
              <a:ext uri="{FF2B5EF4-FFF2-40B4-BE49-F238E27FC236}">
                <a16:creationId xmlns:a16="http://schemas.microsoft.com/office/drawing/2014/main" id="{FDBAF692-515B-C108-FAAF-B70115C21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4175125"/>
            <a:ext cx="6257925" cy="2530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EDUCAR </a:t>
            </a:r>
          </a:p>
          <a:p>
            <a:pPr algn="r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NÃO É BRINCADEIRA,</a:t>
            </a:r>
          </a:p>
          <a:p>
            <a:pPr algn="r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MAS VOCÊ PODE </a:t>
            </a:r>
          </a:p>
          <a:p>
            <a:pPr algn="r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EDUCAR BRINCANDO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utoUpdateAnimBg="0"/>
    </p:bldLst>
  </p:timing>
</p:sld>
</file>

<file path=ppt/theme/theme1.xml><?xml version="1.0" encoding="utf-8"?>
<a:theme xmlns:a="http://schemas.openxmlformats.org/drawingml/2006/main" name="Figconte">
  <a:themeElements>
    <a:clrScheme name="Figcont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Figcont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igcont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cont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con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cont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cont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cont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cont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apresentação\FIGCONTE.POT</Template>
  <TotalTime>823</TotalTime>
  <Words>360</Words>
  <Application>Microsoft Office PowerPoint</Application>
  <PresentationFormat>Apresentação na tela (4:3)</PresentationFormat>
  <Paragraphs>93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Times New Roman</vt:lpstr>
      <vt:lpstr>Arial Black</vt:lpstr>
      <vt:lpstr>Tahoma</vt:lpstr>
      <vt:lpstr>Monotype Sorts</vt:lpstr>
      <vt:lpstr>Arial</vt:lpstr>
      <vt:lpstr>Figconte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dos Filhos</dc:title>
  <dc:creator>Armando Setembrino Nascimento</dc:creator>
  <cp:lastModifiedBy>Pr. Marcelo Carvalho</cp:lastModifiedBy>
  <cp:revision>111</cp:revision>
  <dcterms:created xsi:type="dcterms:W3CDTF">1999-12-22T20:10:09Z</dcterms:created>
  <dcterms:modified xsi:type="dcterms:W3CDTF">2022-05-19T17:11:22Z</dcterms:modified>
</cp:coreProperties>
</file>