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9900"/>
    <a:srgbClr val="244800"/>
    <a:srgbClr val="002A00"/>
    <a:srgbClr val="FFFF00"/>
    <a:srgbClr val="81FF03"/>
    <a:srgbClr val="7CBA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3F49CC8-B414-ADD3-57D4-204E2DB7B1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D367CF7-EB48-AAD1-72AC-9D752FCD16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94A3B46-B536-FEAD-C546-6146147A576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75FB9E2-D324-F192-C699-BC531A801E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50710A0A-E957-674D-12A1-002DACA5C2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F9054C3-8F81-584C-7152-06629EC65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4D0331-F8D2-4E8D-A9F8-629FE9364E7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33853-1414-8B56-108B-0783DFD8C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0D977-ECDE-CF3E-722E-430FA5C72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80A8DA-332D-1E56-C154-7E7379A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916D68-1C1F-9917-BF91-98260FF9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48122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509BE-0DE2-8663-BE90-E2D23112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EE57A4-800A-1F25-E808-99ECC25B3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011B64-12AF-8F07-7A1D-682914E53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023771-7289-E2AD-FFCD-C516456B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02455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0F38BD-0BE9-0B16-7DFC-9B025A63C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10AEFB-5991-0AD8-AD08-4B2CDB293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636A88-1BC2-DA61-52FE-48EAFCC2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5769C5-A801-62B3-9D02-32FB406F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209424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E1D6E-EF2C-1288-E28B-8BCF06D4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702646-EC19-E4C8-4AD5-22FFAE2EF70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ABFA99-79C7-4A74-F9B2-01EB53964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D3F737-5033-2B17-7029-118106D1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B7AB97-C7F1-CA56-09AB-BEB1A38F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76232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EC9C0-058E-8C32-C298-FDFF2640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EA4AB9-5139-940F-919B-103C251D7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108FC8-1167-0F15-3659-AF6F9AEC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BF2CA4-4985-50C1-8F37-F978563D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75503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F3DB6-493D-83C1-539F-3F29FE50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7B466F-C113-47AF-9777-ED838FBE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6D318-0A0F-0263-BDEA-B78219C0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9C9122-C65A-092C-1E8A-12F69103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26932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2EBD3-0D34-80B7-4D15-03C26FB3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04BAE-1BEF-FE4E-95D0-2E6714BD4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8FC9D7-8D08-5932-4523-73867D5B4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F61DBF-E1BA-D600-C981-E9A2D357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D49DF9-1A25-651C-DE07-D3C989D2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49074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24ECF-7E9B-28AA-1F54-C3908936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E38E26-3FEB-161C-3860-7177BFF62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1D16F8-CF7D-62FC-6382-594011317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97718A-84AB-1047-A5FA-B9186F261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8DBDD8-9818-816A-29FD-F9AB22026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34F932-AB84-BB82-41E6-C5802B3D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A54BD9-F3F9-D2FD-9B95-35B0F742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26872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52FAB-B2EF-7085-75C6-1CADAC9C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C35789-5D61-D69A-0401-0D68F835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944F01-4080-027E-65E8-DACD8C2C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90426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D3B65C-E2E6-4F95-C92A-079FD680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BB68A0-23B0-9F14-518B-A27BFF53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12833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DC494-F826-07B0-5F7E-87DBD0EE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FE7B6E-71F1-EA72-5D1E-FE2CD4B1A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E2C8A2-44BE-A943-C02D-AB0C12AA4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3EDF08-15A4-B11E-EAC2-F8B73E21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B5E865-A652-03DA-84F1-5F3224D8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24438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DE2E3-A861-A4A5-E164-633D5856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907BA11-2008-DF95-233F-656218133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21F4EB-34BE-05FD-E540-1C1B1CD27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09BD51-2AC1-43F6-6496-9CAD6E80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8F8E8F-A7B5-7FEB-CB14-3B926E01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78353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7C7F19-DBE5-63D8-B20A-C00E2BB09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3B4608-4CCB-380A-DD1F-C6E693E4A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24DB84-89FB-564A-BEA9-3185752129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B00E83-854D-C43B-6FB2-2CE1076253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5181613B-1554-6533-3854-503AECEE2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E708B8D-A544-4C49-187E-2AC6F6D82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6BCF11BA-464B-A995-29AC-49D14CD0F8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6913562" cy="4581525"/>
          </a:xfrm>
          <a:noFill/>
          <a:effectLst>
            <a:outerShdw dist="45791" dir="202140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487363" indent="-487363">
              <a:lnSpc>
                <a:spcPct val="120000"/>
              </a:lnSpc>
              <a:buFontTx/>
              <a:buNone/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3. Aprender a Relaxar</a:t>
            </a:r>
          </a:p>
          <a:p>
            <a:pPr marL="487363" indent="-487363">
              <a:lnSpc>
                <a:spcPct val="120000"/>
              </a:lnSpc>
              <a:buFontTx/>
              <a:buNone/>
            </a:pPr>
            <a:endParaRPr lang="pt-BR" altLang="pt-BR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487363" indent="-487363">
              <a:lnSpc>
                <a:spcPct val="120000"/>
              </a:lnSpc>
              <a:buFont typeface="Wingdings 3" panose="05040102010807070707" pitchFamily="18" charset="2"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Tomar tempo para atividades de relacionamento</a:t>
            </a:r>
          </a:p>
          <a:p>
            <a:pPr marL="487363" indent="-487363">
              <a:lnSpc>
                <a:spcPct val="120000"/>
              </a:lnSpc>
              <a:buFont typeface="Wingdings 3" panose="05040102010807070707" pitchFamily="18" charset="2"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Planejar tempo com a família</a:t>
            </a:r>
          </a:p>
          <a:p>
            <a:pPr marL="487363" indent="-487363">
              <a:lnSpc>
                <a:spcPct val="120000"/>
              </a:lnSpc>
              <a:buFont typeface="Wingdings 3" panose="05040102010807070707" pitchFamily="18" charset="2"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Jogar com as crianças e deixá-las ganhar.</a:t>
            </a: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C3F2DF1-6B3B-725F-EF4E-CE009D22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9802358C-DD71-50C9-09B3-40C9262A38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1341438"/>
            <a:ext cx="7315200" cy="472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/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Desenvolver a fé.</a:t>
            </a:r>
          </a:p>
          <a:p>
            <a:pPr algn="l"/>
            <a:endParaRPr lang="pt-BR" altLang="pt-BR" sz="3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Aprender a confiar em Deus e nas coisas pequenas.</a:t>
            </a:r>
          </a:p>
          <a:p>
            <a:pPr algn="l"/>
            <a:endParaRPr lang="pt-BR" altLang="pt-BR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Relacionar-se com Jesus e não somente com suas doutrinas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7CF7F09-C66B-2830-54FF-D55F7588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AB5CBC4-6621-279C-205F-6AF87EB53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F737250-5516-ACCD-28D1-01AA7228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E67C615-4DFC-C9BF-3264-6D93FA40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6350"/>
            <a:ext cx="9253538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3971D0B-5A1C-E5B6-AB00-8351CC45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AutoShape 3">
            <a:extLst>
              <a:ext uri="{FF2B5EF4-FFF2-40B4-BE49-F238E27FC236}">
                <a16:creationId xmlns:a16="http://schemas.microsoft.com/office/drawing/2014/main" id="{6719B0CB-9749-8FD0-1652-838B65D39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412875"/>
            <a:ext cx="1655762" cy="839788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81FF0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pt-BR" altLang="pt-BR" sz="4000" b="1">
                <a:solidFill>
                  <a:srgbClr val="FFFF00"/>
                </a:solidFill>
                <a:latin typeface="Arial" panose="020B0604020202020204" pitchFamily="34" charset="0"/>
              </a:rPr>
              <a:t>Líder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A37DF9B-740B-4948-935B-ECE38F6C2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00313"/>
            <a:ext cx="291465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Desejo Básico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F8D12C28-6613-5818-B40E-3E410C9B1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2438400"/>
            <a:ext cx="4267200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Ter o controle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F977AA3C-E1D5-98D6-BD6F-5D7DD6F20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1416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Controla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91058B20-5E05-2BAB-5DB1-66D25EDD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3124200"/>
            <a:ext cx="4267200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Através da zanga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6A7FE261-5271-2AA1-FFBE-FDC36484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3771900"/>
            <a:ext cx="3894137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Deseja manter o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FC477B6A-7291-BBDA-7903-4DDAF69A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3778250"/>
            <a:ext cx="3733800" cy="5746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Êxito</a:t>
            </a:r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0A16E02F-0324-115D-BCCA-785B3829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43608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Ritmo</a:t>
            </a:r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20A4444B-2170-DE5A-A132-296577542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4387850"/>
            <a:ext cx="36957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Rápido e decisivo</a:t>
            </a:r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DA338FAA-7A1D-C14E-D8F7-9369A03BE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5010150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Prioridade</a:t>
            </a:r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C579FBFD-653C-2CA9-34A2-7CC56BD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5105400"/>
            <a:ext cx="36957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Obter resultado</a:t>
            </a: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1A8959E4-E755-1CE8-C0C1-1C564CC69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7813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F1CDAD10-9C32-6B1C-98C9-B9BC0CD92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4290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DD672C0C-B411-9EAB-3402-147FF1358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40767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5453FCE1-6DBE-F574-591D-59FB25966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47244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5876E28A-1037-F3C5-0638-E93DAD8CD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5373688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5B0833B4-A67A-796D-E042-A486E3AC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6441BD35-1389-DD7B-B352-081A68FE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66875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Temor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7980D713-2288-C736-D7D7-C1856B2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700213"/>
            <a:ext cx="4267200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Perder o controle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4789968-8C2D-2DA6-65A3-C98CC8B69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351088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Busca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52D6D931-154A-BD4E-6D4B-3DEA1041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2314575"/>
            <a:ext cx="4267200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Produtividade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BFC61F50-9DF6-17CB-83B2-C8C9F089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2962275"/>
            <a:ext cx="2971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Irrita-se por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9638DFD4-74C3-E1AA-A9F7-8D377F2D0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2924175"/>
            <a:ext cx="4398962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Ineficiência, indecisão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8EECD271-3563-68D0-DC4F-FF39CB3D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3571875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Decisões são</a:t>
            </a: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ED2784E6-93D9-B660-2CEB-0C36F0364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533775"/>
            <a:ext cx="36957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Expontâneas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A2EA1A8E-543D-6F81-1CB6-7AD826CDA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365625"/>
            <a:ext cx="6804025" cy="9525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Necessidade emocionais - gosta de ser </a:t>
            </a:r>
          </a:p>
          <a:p>
            <a:pPr eaLnBrk="0" hangingPunct="0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apreciado por seu trabalho e lealdade.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7B6DBC80-A3C2-B5AF-FF74-15BCA0AD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5416550"/>
            <a:ext cx="6300788" cy="8921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Mede seu próprio valor mediante </a:t>
            </a:r>
          </a:p>
          <a:p>
            <a:pPr algn="r" eaLnBrk="0" hangingPunct="0">
              <a:spcBef>
                <a:spcPct val="2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resultados, progresso quantitativo.</a:t>
            </a:r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9B1638FF-E1FD-BEAD-7BE8-E01EDB3A9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0605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4" name="Line 14">
            <a:extLst>
              <a:ext uri="{FF2B5EF4-FFF2-40B4-BE49-F238E27FC236}">
                <a16:creationId xmlns:a16="http://schemas.microsoft.com/office/drawing/2014/main" id="{C772F23D-A934-ABB7-6300-E6C88B59E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7082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id="{16CA6063-4FED-C400-EA73-2956F3DCB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284538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5D28D8AD-AA3E-B548-6BCA-3016A1968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608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87474D1-D90D-99A1-57E7-B1D8E9AB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EA45E06A-24AD-D2F2-D64C-2BE2367314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2506663"/>
            <a:ext cx="7200900" cy="3875087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Exerce a liderança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Estabelece metas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Motiva a família a ação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Concede a resposta certa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Organiza o lar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Tende a controla demasiadamente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1E362B9C-CAF8-F2CC-D485-4FE899845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268413"/>
            <a:ext cx="4465638" cy="1081087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pt-BR" altLang="pt-BR" sz="4000" b="1">
                <a:solidFill>
                  <a:srgbClr val="FFFF00"/>
                </a:solidFill>
                <a:latin typeface="Arial" panose="020B0604020202020204" pitchFamily="34" charset="0"/>
              </a:rPr>
              <a:t>Família e Criação </a:t>
            </a:r>
          </a:p>
          <a:p>
            <a:pPr eaLnBrk="0" hangingPunct="0"/>
            <a:r>
              <a:rPr lang="pt-BR" altLang="pt-BR" sz="4000" b="1">
                <a:solidFill>
                  <a:srgbClr val="FFFF00"/>
                </a:solidFill>
                <a:latin typeface="Arial" panose="020B0604020202020204" pitchFamily="34" charset="0"/>
              </a:rPr>
              <a:t>de Filhos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C1E06C9F-CCB8-D483-59AA-A2E54593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0770C594-C14C-A28C-DEBC-E8FA73E8A7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8163" y="1557338"/>
            <a:ext cx="8137525" cy="4321175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É difícil compreender os 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	demais temperamentos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Impaciente com intervenções pobres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Não permitem que as crianças desfrutem a vida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Não planeja tempo com a família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Insensíveis aos sentimentos dos outros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875F374-CBFE-5554-7D67-2EE3B219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CE83520E-5C97-3C9E-AA27-550AEC276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12875"/>
            <a:ext cx="8070850" cy="172878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“Sabeis estas coisas, meus amigos. </a:t>
            </a:r>
            <a:b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Todo o homem seja pronto para ouvir,</a:t>
            </a:r>
            <a:b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 tardio para falar, tardio para se irar.”</a:t>
            </a:r>
            <a:r>
              <a:rPr lang="pt-BR" altLang="pt-BR" sz="2100" b="1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pt-BR" altLang="pt-BR" sz="1500" b="1">
                <a:solidFill>
                  <a:schemeClr val="bg1"/>
                </a:solidFill>
                <a:latin typeface="Arial" panose="020B0604020202020204" pitchFamily="34" charset="0"/>
              </a:rPr>
              <a:t>T. 1:19</a:t>
            </a: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8251938C-70A5-5665-32AF-2BB58F3A5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981075"/>
            <a:ext cx="4470400" cy="838200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Área de Crescimento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816CE228-2CE0-61F5-DF8E-75786EDAB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068638"/>
            <a:ext cx="7993062" cy="2647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7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1. Estar disposto a compartilhar a liderança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Reconhecer que há outras pessoas com talentos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Ajudar os outros a desenvolver suas capacidades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Aprender a ser paciente com os que são mais lentos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Evitar forçar suas idéias.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5319F4E-7BA8-2DBD-B4DB-5D512396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18F0BDE4-1644-62FE-7E96-D0C53760F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7993063" cy="4032250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Cuidar o tom da voz e desenvolver uma atitude calorosa e aberta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Ser mais flexível e sensível às necessidades dos outros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Tomar tempo para escutar com simpatia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Admitir que também erra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Cultivar a graça de aprender pedir perdão.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7FEFC640-E0A5-5A48-AE9E-F7C9032E3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70000"/>
            <a:ext cx="5695950" cy="10668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2. Cultivar um Espírito Amigável.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284</Words>
  <Application>Microsoft Office PowerPoint</Application>
  <PresentationFormat>Apresentação na tela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CommonBullets</vt:lpstr>
      <vt:lpstr>Wingdings 3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“Sabeis estas coisas, meus amigos.  Todo o homem seja pronto para ouvir,  tardio para falar, tardio para se irar.”   T. 1:19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Uniao Sul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Treinamento</dc:creator>
  <cp:lastModifiedBy>Pr. Marcelo Carvalho</cp:lastModifiedBy>
  <cp:revision>10</cp:revision>
  <cp:lastPrinted>2001-06-06T17:54:49Z</cp:lastPrinted>
  <dcterms:created xsi:type="dcterms:W3CDTF">2001-06-06T14:57:37Z</dcterms:created>
  <dcterms:modified xsi:type="dcterms:W3CDTF">2022-05-19T17:10:39Z</dcterms:modified>
</cp:coreProperties>
</file>