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0" r:id="rId1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FF"/>
    <a:srgbClr val="FFEFFF"/>
    <a:srgbClr val="FFD1FF"/>
    <a:srgbClr val="540054"/>
    <a:srgbClr val="86008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F7F8BAC-767F-09C3-50E9-627A149A44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ECA6AF-C3DA-63F5-0FA3-48FACE5B42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A909211-5A7C-9997-7A54-9E51F914980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92C75C1-0402-C93E-478B-F72EAC7BD5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D0F5B17-F168-70BD-15E2-88A17E6B19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C41B964E-50C6-FF8A-9A7F-7A4790FA2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A1FE7A-3C0E-4512-B9CD-3D61B9E2EAA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E0090C-0775-1CC9-1018-349B46910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7302A-5563-4C2C-B2F9-746820DB3143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D7AAD913-113E-B9C3-5DDB-B03DDF9918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5B0C3AB-B85E-B419-2B58-946B0F7AE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3F1DDF-447C-E938-66BC-FDB364329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3D9E8-4AAB-431C-B999-FF09843F6403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F004825-2DF3-DFAE-48A9-F0E2C1D5AA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CA3E471-4FAC-FFF0-8788-8CAD00618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CF1233-6268-BF17-C5D9-86FD9FA6D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66CDF-B77C-4A3D-8286-6BE390D63DC0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F2AD3785-FB74-D692-ED98-604227B0FA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4006B9E-3CCC-EAC8-9DF6-6276EC2FD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7F5613-17BA-9B42-47DB-24C578832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B03C1-EDFB-4BEF-8EEB-A959C6E51E83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5F023F62-AADD-A694-10F8-CDF49355E9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EDE0D35-E533-91A1-F66E-D37970DB1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B164B2-4610-A62E-BD15-BA0577E79F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C6718-7838-458D-9D43-985590C02A52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FB6B123-D4C5-862F-191C-A471FE30C0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FC78235-2586-F17E-0C94-F03725642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592F4-B29E-D106-6C5A-F80173A20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24D54F-5CEF-C67B-F364-0E0B2262D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EFB87A-2479-168D-2B79-7B406CE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32D40-CCE6-8EB2-D00F-DCCDF502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15491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DD974-2832-838D-A8E3-F43F385B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2378D5-29B1-3D1E-BE58-883C3F213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A6B2A0-7846-FDF4-2E0C-3FB4DD33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2FA608-03BA-5A17-7660-3BF378D9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68110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A8954-18C2-A11D-3305-C24AA62FC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E50C97-D892-DAAA-5F99-125B4BCAC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6D3BA1-D5D2-C45B-1C3E-827C7CEF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D4BB0-70FD-43D9-38EE-D579D896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59005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5E688-1889-4EA6-4DFC-86B91297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BC13E-0306-2A7C-D21B-B9CC7D7BB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4CFA50-F9D4-C5D8-1EBD-9E91C09A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E4D0F-ABDD-28D9-9350-20ED2E1E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44106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F1DFD-610C-8B03-00F7-54E97355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811850-E8B8-81A8-C81A-93835FB4F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BDDBFC-5A93-3CF6-263D-A90FD35E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BA175E-C4CA-B6F0-17ED-62A62ADD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06406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6A045-92F6-51B0-49A0-0D2750C6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482C48-6723-6A3D-683E-DE00A9CFB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556ED5-772F-050F-A90A-81C5AF87B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F6F757-C7FC-7628-9CB2-A2555FC7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CD935C-E962-E122-6C8C-912116EC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57086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9516A-321E-7B0B-F48A-1D6F9A7F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7C03B1-2679-2332-3FE0-539FC60F8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9C7E42-E8A0-552B-F410-AD74DF8BF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F22996-F2B4-166C-90EE-761F3A3DD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450A56-2542-222F-631D-E6A5A3246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FD164F-DA06-D78B-B774-FA77285A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C654AE-EEAF-B45E-CF92-547EDA25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59258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1C3C5-1886-B85E-60F6-D0DF3655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748C00-43BF-A5D4-762B-6F158813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6D472-1025-27C0-9339-47BCF835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58654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72E2E6-CFB3-F850-961B-8FD7106F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4D6E98-C275-BA63-CA21-B90075D1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73557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4C91F-B4E9-660B-5823-71F86C85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69D838-23A5-923C-75BE-C394291C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B0F67F-7BB0-9F5A-EEED-EAA6E1926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3CAD07-24DC-2423-676D-1FE1C30D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0A315-5241-B1F5-0F01-47E02337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39773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F2F25-AEC6-F4D6-23DB-7CA59B66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7B1452-D3A6-A072-1744-4977684D8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8B5F71-13F5-E325-D3D0-E3F34E87E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40E879-1FAE-1235-A139-9D51FC64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189165-0448-F70A-BFDD-61C2B009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99590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9CDEA0-7577-A15F-54C0-4B7B7540F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88B5D2-83FC-54D7-EEA7-01399A01B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9A9B79-42A6-2051-57D6-DEA7E9B7DA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8F3575-7F1E-B7C7-76B2-37CFDDEAA5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E775FB15-C022-B5C8-2B0A-F07089CF2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E6673F8-4AFE-2551-C537-C46DADC7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F6089AD-567B-122E-7AE7-EFD886C9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6350"/>
            <a:ext cx="9501188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19008EAE-1683-8420-B666-E369F827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034DCA5C-378C-5A8A-AB62-5D5D6BDE42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2813050" cy="533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algn="l"/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Desejo Básico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EA8ACAD-37DB-4EF0-9C1A-39E9021E7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916113"/>
            <a:ext cx="4876800" cy="6096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Ter paz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2DB413A4-DB5B-0EA0-866F-5711D257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2663825"/>
            <a:ext cx="2590800" cy="4445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Ritmo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F44337AA-D1F2-9CD7-45E1-49D59B8E5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636838"/>
            <a:ext cx="3460750" cy="635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Lento e fácil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9279812-2287-8072-9BBA-79F321EC7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346551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Prioridade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F495390A-C533-A494-437F-F2B0E4093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497263"/>
            <a:ext cx="4830762" cy="508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Manter relacionamento</a:t>
            </a: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F3A433CA-5549-690C-D9BA-D4FB830C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95750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Temor</a:t>
            </a: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87E61BD6-B784-DE4D-B23E-8D094384D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143375"/>
            <a:ext cx="4852987" cy="5095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Confrontações e decisões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B0E4ED72-A056-2DEF-DCCC-36D748E2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4859338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Controla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B6CDAB57-AF60-2E02-72DF-ECCAA6FC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865688"/>
            <a:ext cx="4953000" cy="508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Por meio de procrastinação</a:t>
            </a:r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20F37BF4-8D69-FB5A-B186-B0400433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5648325"/>
            <a:ext cx="2590800" cy="466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Irrita-se</a:t>
            </a:r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0D90FAFA-0ABC-E757-7335-19D3EC827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49913"/>
            <a:ext cx="4724400" cy="4857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Por impaciência</a:t>
            </a:r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3A2E91E8-EA08-6166-277D-6A75FFCA8D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2736850" cy="719138"/>
          </a:xfrm>
          <a:noFill/>
          <a:ln/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60086"/>
                    </a:gs>
                    <a:gs pos="100000">
                      <a:srgbClr val="860086">
                        <a:gamma/>
                        <a:tint val="30196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Relacional</a:t>
            </a:r>
            <a:endParaRPr lang="pt-BR" altLang="pt-BR" sz="36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4AB13043-5945-CD94-B3E5-F02229E46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764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17" name="Line 17">
            <a:extLst>
              <a:ext uri="{FF2B5EF4-FFF2-40B4-BE49-F238E27FC236}">
                <a16:creationId xmlns:a16="http://schemas.microsoft.com/office/drawing/2014/main" id="{E0651EFA-AA13-7C8D-2325-E2F96BC81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9972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7950439D-779E-B80F-8D21-A39CA6D64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716338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837EDDE3-B4EA-A6D4-3BE4-7FE9330D4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4370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70EF30D7-8C85-E109-6743-FF1EE1287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0847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21" name="Line 21">
            <a:extLst>
              <a:ext uri="{FF2B5EF4-FFF2-40B4-BE49-F238E27FC236}">
                <a16:creationId xmlns:a16="http://schemas.microsoft.com/office/drawing/2014/main" id="{35BBC072-CADB-4CF7-24B9-8B7D52A00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94995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D2D29056-7126-426A-4623-A98C23FF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29144534-120F-4DE5-1482-CAFB521AAA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1905000"/>
            <a:ext cx="80772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Toma tempo para família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Não tem pressa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Aceita tanto o bom quanto o ruim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Não se altera facilmente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Tende a ser permissivo com a disciplina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Não organiza o lar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Leva a vida numa boa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Evita as atividades que não gosta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D1875AF8-E9FB-8623-FFA8-F9A1618D03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233488"/>
            <a:ext cx="4824412" cy="539750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60086"/>
                    </a:gs>
                    <a:gs pos="100000">
                      <a:srgbClr val="860086">
                        <a:gamma/>
                        <a:tint val="30196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Família e Criação de Filhos</a:t>
            </a:r>
            <a:endParaRPr lang="pt-BR" altLang="pt-BR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1C9918FE-AE8C-72C2-0B3A-AF1A4C176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1B568143-721F-E101-D520-173973B159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2852738"/>
            <a:ext cx="8077200" cy="3482975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1.  Superar a passividade e envolver-se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Não deixar para amanhã o que você pode fazer hoje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Planejar uma nova atividade com a família a cada semana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Aumentar o ritmo das atividades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Fazer exercícios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Tomar a iniciativa de vez em quando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Evitar a conduta “passiva-agressiva”.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B7149AB-6771-CD40-9C1C-C33B7EA5A1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0" y="1227138"/>
            <a:ext cx="4716463" cy="617537"/>
          </a:xfrm>
          <a:noFill/>
          <a:ln/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60086"/>
                    </a:gs>
                    <a:gs pos="100000">
                      <a:srgbClr val="860086">
                        <a:gamma/>
                        <a:tint val="30196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5A62776-4527-FDF6-431B-FFABD0B74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8280400" cy="979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 anchor="ctr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“Aproveite bem o tempo, porque os </a:t>
            </a:r>
          </a:p>
          <a:p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dias são maus.” </a:t>
            </a:r>
            <a:r>
              <a:rPr lang="pt-BR" altLang="pt-BR" sz="2000" b="1">
                <a:solidFill>
                  <a:srgbClr val="FFFF00"/>
                </a:solidFill>
                <a:latin typeface="Arial" panose="020B0604020202020204" pitchFamily="34" charset="0"/>
              </a:rPr>
              <a:t>E. 5:16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A5344936-E82F-C231-D482-9A80DAB1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61E04A7B-E760-6237-C122-14BBA78F6B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020888"/>
            <a:ext cx="8424862" cy="3352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487363" indent="-487363"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3.  Manter Princípios</a:t>
            </a:r>
          </a:p>
          <a:p>
            <a:pPr marL="487363" indent="-487363"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Praticar a expressão de convicções</a:t>
            </a:r>
          </a:p>
          <a:p>
            <a:pPr marL="487363" indent="-487363"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Aprender a defender o que é correto</a:t>
            </a:r>
          </a:p>
          <a:p>
            <a:pPr marL="487363" indent="-487363"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Evitar juntar-se a maioria para tirar vantagem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FAD4A7A8-0C37-6D2A-A82D-C5BCC247C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638675"/>
            <a:ext cx="8424862" cy="15271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marL="487363" indent="-4873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7863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4.  Reconhecer as necessidades espirituais</a:t>
            </a:r>
          </a:p>
          <a:p>
            <a:pPr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Confessar a atitude de justificação própria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BA03B40C-875C-573C-D6F7-A6F6FD81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9C6EB87-DA22-D0DE-3DD5-CFD717E4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174</Words>
  <Application>Microsoft Office PowerPoint</Application>
  <PresentationFormat>Apresentação na tela (4:3)</PresentationFormat>
  <Paragraphs>43</Paragraphs>
  <Slides>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Times New Roman</vt:lpstr>
      <vt:lpstr>Arial Rounded MT Bold</vt:lpstr>
      <vt:lpstr>Arial</vt:lpstr>
      <vt:lpstr>Webdings</vt:lpstr>
      <vt:lpstr>Design padrão</vt:lpstr>
      <vt:lpstr>Apresentação do PowerPoint</vt:lpstr>
      <vt:lpstr>Apresentação do PowerPoint</vt:lpstr>
      <vt:lpstr>Apresentação do PowerPoint</vt:lpstr>
      <vt:lpstr>Relacional</vt:lpstr>
      <vt:lpstr>Família e Criação de Filhos</vt:lpstr>
      <vt:lpstr>Área de Crescimento</vt:lpstr>
      <vt:lpstr>Apresentação do PowerPoint</vt:lpstr>
      <vt:lpstr>Apresentação do PowerPoint</vt:lpstr>
      <vt:lpstr>Apresentação do PowerPoint</vt:lpstr>
    </vt:vector>
  </TitlesOfParts>
  <Company>Uniao Sul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Treinamento</dc:creator>
  <cp:lastModifiedBy>Pr. Marcelo Carvalho</cp:lastModifiedBy>
  <cp:revision>11</cp:revision>
  <cp:lastPrinted>2001-06-06T19:53:45Z</cp:lastPrinted>
  <dcterms:created xsi:type="dcterms:W3CDTF">2001-06-05T14:26:07Z</dcterms:created>
  <dcterms:modified xsi:type="dcterms:W3CDTF">2022-05-19T17:10:29Z</dcterms:modified>
</cp:coreProperties>
</file>