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5"/>
  </p:notesMasterIdLst>
  <p:sldIdLst>
    <p:sldId id="304" r:id="rId2"/>
    <p:sldId id="305" r:id="rId3"/>
    <p:sldId id="308" r:id="rId4"/>
    <p:sldId id="256" r:id="rId5"/>
    <p:sldId id="279" r:id="rId6"/>
    <p:sldId id="280" r:id="rId7"/>
    <p:sldId id="281" r:id="rId8"/>
    <p:sldId id="282" r:id="rId9"/>
    <p:sldId id="286" r:id="rId10"/>
    <p:sldId id="303" r:id="rId11"/>
    <p:sldId id="288" r:id="rId12"/>
    <p:sldId id="289" r:id="rId13"/>
    <p:sldId id="290" r:id="rId14"/>
    <p:sldId id="291" r:id="rId15"/>
    <p:sldId id="292" r:id="rId16"/>
    <p:sldId id="309" r:id="rId17"/>
    <p:sldId id="263" r:id="rId18"/>
    <p:sldId id="264" r:id="rId19"/>
    <p:sldId id="265" r:id="rId20"/>
    <p:sldId id="299" r:id="rId21"/>
    <p:sldId id="300" r:id="rId22"/>
    <p:sldId id="301" r:id="rId23"/>
    <p:sldId id="293" r:id="rId24"/>
    <p:sldId id="294" r:id="rId25"/>
    <p:sldId id="268" r:id="rId26"/>
    <p:sldId id="269" r:id="rId27"/>
    <p:sldId id="271" r:id="rId28"/>
    <p:sldId id="295" r:id="rId29"/>
    <p:sldId id="296" r:id="rId30"/>
    <p:sldId id="298" r:id="rId31"/>
    <p:sldId id="297" r:id="rId32"/>
    <p:sldId id="276" r:id="rId33"/>
    <p:sldId id="307" r:id="rId34"/>
  </p:sldIdLst>
  <p:sldSz cx="9144000" cy="6858000" type="screen4x3"/>
  <p:notesSz cx="9144000" cy="6858000"/>
  <p:embeddedFontLst>
    <p:embeddedFont>
      <p:font typeface="Arial Black" panose="020B0A04020102020204" pitchFamily="34" charset="0"/>
      <p:regular r:id="rId36"/>
      <p:bold r:id="rId37"/>
      <p:italic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CCFF"/>
    <a:srgbClr val="FF6600"/>
    <a:srgbClr val="EB5C15"/>
    <a:srgbClr val="7A007A"/>
    <a:srgbClr val="CC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05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90"/>
    </p:cViewPr>
  </p:sorterViewPr>
  <p:notesViewPr>
    <p:cSldViewPr>
      <p:cViewPr varScale="1">
        <p:scale>
          <a:sx n="43" d="100"/>
          <a:sy n="43" d="100"/>
        </p:scale>
        <p:origin x="-1032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11352A-AD3E-5F2C-DAEE-14EE167258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5E8061C-8C92-B8B5-9971-C1EC1B1BA2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D893D2D-7F6E-EA21-F38D-2C23033117B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5A8E5C3-6C7E-D098-F5F1-47CAE7DFAD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EF1E89F1-7D77-AA14-3F49-F55F2D2A15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3BE3C25E-6184-5C41-FCCF-062257E21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076330-B8C3-4943-B4AF-F5F568609D4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03633A-7C8F-0148-82CA-F01460999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7CB97-8176-496D-ACAF-B5BE7E51DEDF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8563C17-052B-04B5-44BE-970E0144FA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75B91B9-71B4-4EC2-C3A8-90D7EB125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22B599-D94B-5D27-8DF6-D635DB045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3F3F7-AE3B-4DE3-97C2-7C1A01F4472B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58A0BF8-4ACB-0934-E210-785FACF2E6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2C60FE-32DA-24FA-88D2-3C73D71DE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625DA-44B0-829C-679D-8044B78B0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7E76C3-77C0-F082-C35C-D781B0858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65434F-3EA6-A4CD-5C8D-00725997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9713F5-5E53-4609-2A24-67369130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877F6E-4BE3-B7C4-990D-82C259BC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B9E6C-E3A1-47A0-AC6C-628E3295C5B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959407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A3DC9-D010-48BC-EF5B-F40962F6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91EC0F-70EC-F232-33FD-71595207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9DDDA-AFBF-7439-DBA1-C3EB6122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F62E22-7C05-1AAE-41B5-2035C9FA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90E13-00D6-4F8A-A1A9-1F35DC64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A38EB-8E14-4A91-B53A-871D63B1F86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178889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1B99DE-FF28-7E81-3FE0-29A1AC926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0DEDF0-5465-1E5D-5693-8AF747D8F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81473-CF6D-035D-55B3-8142B182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6FF790-72E2-61DB-BCD3-4D17D4B3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04BCD-2088-DAC9-F351-C3540171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51A6-37E7-4FD5-A916-611E3C0B4F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50431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22F52-DE1B-5328-98D9-500F10B6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8C0A1-7F87-2EAD-6574-A1D8CEF94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55D594-48C8-7D46-1CAD-836F4272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F4E64-B794-5B36-9F33-ABB5ACE1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A9D2A-537A-887E-7091-89E10C8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B6B7-B85F-4CD5-A46F-D8C041452EE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468306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E8365-36B1-3FDB-0F29-324E9189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60A5CD-1D32-3058-877F-2D84B3689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C0F15B-EEED-686E-94D8-3810954F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B9DF13-9585-1865-F65D-8DFE7915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B5FA5E-5E58-7592-BCCB-AA67F112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338F-E1D9-4B4F-8137-48C16A1FC4D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0660154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D0466-E5BE-14DD-04A1-94E599F0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7C71D0-5A6C-0163-F22A-69D3EF370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5962E2-CA46-C7C2-F6A3-5E69DF8E3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866B36-998F-74F6-F097-C24286F3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644268-0C6F-BBF6-A01D-25898AA3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303207-6CA9-6F4B-ED58-CD1C4A59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AC1C3-40E2-42DB-B186-637D60BF21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049418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531E2-1A93-995B-D3ED-8998E70C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BAB964-D7EB-E1CD-1DFC-AB9DDF6CE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61FD60-3DC0-1008-410B-D3E9AAEF3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B83AC1-BB3C-9AB9-6552-E7C30C9B8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1464D7-B024-9F28-5815-E55C0F7F4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920DE3-BEB8-FA52-E106-475B3B5C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0F67C0-36E2-5C35-82D3-917E8531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5A6388-06AC-D487-0704-7E132233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20EB2-0041-457E-AABC-0C5413403DF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29962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A2FAF-4382-54A7-8AD1-23BE4649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3BDB10C-428F-8E59-191F-451F95A8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900052-0F6E-FD87-62F8-813DFA69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39CB19-205F-AE87-8A33-07EEF51E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39E2A-BF4B-465B-B6A4-2DDA6EC2E21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39856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00F256-209E-6896-AC5F-812C9E64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4DA307-C6C6-EAF0-C060-0A3E8FA3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790E30-1A86-AF85-549F-B193B0E8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69179-5089-4726-AD27-097BA589DE9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81443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FC57E-F889-4FE5-C8ED-D4832318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2A8A8C-A916-468D-EEA8-9173CBA6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2F31E-8FD4-A22B-143E-64C13B25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8987D3-2B01-DF7A-7194-64E4F1D6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B3F202-82E8-E9E0-1F1E-920D16DB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2DC5B8-16CD-86B7-B83D-359A4078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99B84-E2DD-4F0A-BDF1-7BA8A3712F1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6574121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10125-C6F1-5BE4-0315-38885D70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4F2CAA-188A-08B7-BBD0-9B3E2C15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17D3F3-3424-35CE-6A5E-4AD48FFA5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E5BA88-6ECD-8932-D174-32D6534A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A9FBDF-CCAD-5182-CA93-00CF3586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B32640-A51A-A877-EBBA-E3C86A34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0A6A6-6AFA-4134-B126-C441E4BC687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25098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A4C66A-7D71-EE09-5552-7856EDE10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6FF67C-1193-D168-9A71-9A81AC5B0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78BD70-F05F-4D11-94E6-136F752148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B80BB5-B0C2-0CD1-F16D-7477AFED3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7EC9D0-B983-E7EE-A392-521C4020F1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855C4-4120-4FFE-B999-05B85EA0BB1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6C0C3B20-DD9E-F01F-E342-22E12F2E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628B3495-FE32-4044-D5DE-6D1D69E5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9F4B19ED-D9D4-280A-A521-B81C12AF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432550" cy="1189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7200">
                <a:latin typeface="Arial Black" panose="020B0A04020102020204" pitchFamily="34" charset="0"/>
              </a:rPr>
              <a:t>VOCÊ PODE!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>
            <a:extLst>
              <a:ext uri="{FF2B5EF4-FFF2-40B4-BE49-F238E27FC236}">
                <a16:creationId xmlns:a16="http://schemas.microsoft.com/office/drawing/2014/main" id="{0DD608C2-E6BE-23CA-3061-EDDFE75A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B38DA9AA-77A4-E819-A652-0940F106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6764338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3- CONTE AOS OUTROS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 SUA DECISÃO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>
            <a:extLst>
              <a:ext uri="{FF2B5EF4-FFF2-40B4-BE49-F238E27FC236}">
                <a16:creationId xmlns:a16="http://schemas.microsoft.com/office/drawing/2014/main" id="{FB7EBC98-02C2-D33A-DE7F-D1F0029F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19BA7349-9B34-32DF-45A1-AC26340B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5334000"/>
            <a:ext cx="7642225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4- LANCE FORA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TODO O TIPO DE CIGARRO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>
            <a:extLst>
              <a:ext uri="{FF2B5EF4-FFF2-40B4-BE49-F238E27FC236}">
                <a16:creationId xmlns:a16="http://schemas.microsoft.com/office/drawing/2014/main" id="{276B624E-F983-5392-320C-EE815517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347308F0-24D7-B21A-1A7E-F6D19BABE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6848475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5- BANHO PELA MANHÃ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 ANTES DO REPOUSO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>
            <a:extLst>
              <a:ext uri="{FF2B5EF4-FFF2-40B4-BE49-F238E27FC236}">
                <a16:creationId xmlns:a16="http://schemas.microsoft.com/office/drawing/2014/main" id="{F9895566-29B9-8A09-4621-3187D129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8BC7E80F-F6F8-E08B-3149-88BFDB58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37125"/>
            <a:ext cx="8686800" cy="192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6. APÓS O BANHO FAZER FRICÇÃO COM UMA TOALHA SOBRE O CORPO.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>
            <a:extLst>
              <a:ext uri="{FF2B5EF4-FFF2-40B4-BE49-F238E27FC236}">
                <a16:creationId xmlns:a16="http://schemas.microsoft.com/office/drawing/2014/main" id="{0976A175-5B55-4514-8FA1-6AD4DD74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06C93C2B-1200-A79D-B73E-652DC0D6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504190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7- USAR ÁGUA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EM ABUNDÂNCIA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>
            <a:extLst>
              <a:ext uri="{FF2B5EF4-FFF2-40B4-BE49-F238E27FC236}">
                <a16:creationId xmlns:a16="http://schemas.microsoft.com/office/drawing/2014/main" id="{DE53BD75-2B22-F44F-1099-05064B48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B6907830-362D-57D5-E110-ED3BF619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309563"/>
            <a:ext cx="6194425" cy="10064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FFFF00"/>
                </a:solidFill>
                <a:latin typeface="Arial Black" panose="020B0A04020102020204" pitchFamily="34" charset="0"/>
              </a:rPr>
              <a:t>MUITA ÁGUA!!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>
            <a:extLst>
              <a:ext uri="{FF2B5EF4-FFF2-40B4-BE49-F238E27FC236}">
                <a16:creationId xmlns:a16="http://schemas.microsoft.com/office/drawing/2014/main" id="{D03F4F43-E100-7EB9-7095-8565EEF3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>
            <a:extLst>
              <a:ext uri="{FF2B5EF4-FFF2-40B4-BE49-F238E27FC236}">
                <a16:creationId xmlns:a16="http://schemas.microsoft.com/office/drawing/2014/main" id="{597E8F55-CC57-2AC5-F0D9-63B054521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51938" cy="685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5935C002-0A45-DF73-E412-2B6A0DB03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6325"/>
            <a:ext cx="91376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8- DORMIR 8 HORAS POR NOITE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id="{A54295A0-7D88-892A-A528-8805B9C3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FD9354B8-A35A-BFB6-9CB0-9A8B2A53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5719763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9- ADOTE HÁBITOS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SUBSTITUTIVOS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63951B0E-3FC6-A8E1-6EF1-C4B74043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2B760E88-1276-830B-1840-1FA4776F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52800"/>
            <a:ext cx="6710363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10- DESCONSIDERE </a:t>
            </a:r>
          </a:p>
          <a:p>
            <a:pPr algn="ct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OS SINTOMAS INICIAIS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>
            <a:extLst>
              <a:ext uri="{FF2B5EF4-FFF2-40B4-BE49-F238E27FC236}">
                <a16:creationId xmlns:a16="http://schemas.microsoft.com/office/drawing/2014/main" id="{7F38710B-168C-4516-0496-86393F28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9142412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67" name="Picture 343">
            <a:extLst>
              <a:ext uri="{FF2B5EF4-FFF2-40B4-BE49-F238E27FC236}">
                <a16:creationId xmlns:a16="http://schemas.microsoft.com/office/drawing/2014/main" id="{3856268E-09E5-0FBB-3B59-75F38811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53" name="Rectangle 329">
            <a:extLst>
              <a:ext uri="{FF2B5EF4-FFF2-40B4-BE49-F238E27FC236}">
                <a16:creationId xmlns:a16="http://schemas.microsoft.com/office/drawing/2014/main" id="{996C5F0A-1724-F41A-9571-20C81BB6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304800"/>
            <a:ext cx="8461375" cy="2292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554" name="Rectangle 330">
            <a:extLst>
              <a:ext uri="{FF2B5EF4-FFF2-40B4-BE49-F238E27FC236}">
                <a16:creationId xmlns:a16="http://schemas.microsoft.com/office/drawing/2014/main" id="{54133575-D6A2-45B4-B148-85941613C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88913"/>
            <a:ext cx="2779713" cy="73183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4800" b="1" i="1">
                <a:solidFill>
                  <a:srgbClr val="FF0000"/>
                </a:solidFill>
                <a:latin typeface="Arial Black" panose="020B0A04020102020204" pitchFamily="34" charset="0"/>
              </a:rPr>
              <a:t>AMÔNIA</a:t>
            </a:r>
            <a:endParaRPr lang="pt-BR" altLang="pt-BR" sz="3600">
              <a:latin typeface="Arial Black" panose="020B0A04020102020204" pitchFamily="34" charset="0"/>
            </a:endParaRPr>
          </a:p>
        </p:txBody>
      </p:sp>
      <p:sp>
        <p:nvSpPr>
          <p:cNvPr id="52556" name="Rectangle 332">
            <a:extLst>
              <a:ext uri="{FF2B5EF4-FFF2-40B4-BE49-F238E27FC236}">
                <a16:creationId xmlns:a16="http://schemas.microsoft.com/office/drawing/2014/main" id="{826B929D-0D64-6C27-EB5B-E0136608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279400"/>
            <a:ext cx="6350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As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57" name="Rectangle 333">
            <a:extLst>
              <a:ext uri="{FF2B5EF4-FFF2-40B4-BE49-F238E27FC236}">
                <a16:creationId xmlns:a16="http://schemas.microsoft.com/office/drawing/2014/main" id="{5BA9C45B-25D7-6C10-C943-18A62951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279400"/>
            <a:ext cx="1752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indústr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58" name="Rectangle 334">
            <a:extLst>
              <a:ext uri="{FF2B5EF4-FFF2-40B4-BE49-F238E27FC236}">
                <a16:creationId xmlns:a16="http://schemas.microsoft.com/office/drawing/2014/main" id="{94DE9C45-83F2-231F-1C09-C3928808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79400"/>
            <a:ext cx="22352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. SOUZA 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59" name="Rectangle 335">
            <a:extLst>
              <a:ext uri="{FF2B5EF4-FFF2-40B4-BE49-F238E27FC236}">
                <a16:creationId xmlns:a16="http://schemas.microsoft.com/office/drawing/2014/main" id="{71C70FAB-90BA-871C-DF56-90BAC220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828675"/>
            <a:ext cx="6832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CRUZ E PHILIP MORRIS, as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60" name="Rectangle 336">
            <a:extLst>
              <a:ext uri="{FF2B5EF4-FFF2-40B4-BE49-F238E27FC236}">
                <a16:creationId xmlns:a16="http://schemas.microsoft.com/office/drawing/2014/main" id="{0CA7AD60-2854-E986-8B6B-90A5C348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377950"/>
            <a:ext cx="2006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maiores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61" name="Rectangle 337">
            <a:extLst>
              <a:ext uri="{FF2B5EF4-FFF2-40B4-BE49-F238E27FC236}">
                <a16:creationId xmlns:a16="http://schemas.microsoft.com/office/drawing/2014/main" id="{6586AA77-C8FB-EAB3-4666-C9D71906E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377950"/>
            <a:ext cx="609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do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62" name="Rectangle 338">
            <a:extLst>
              <a:ext uri="{FF2B5EF4-FFF2-40B4-BE49-F238E27FC236}">
                <a16:creationId xmlns:a16="http://schemas.microsoft.com/office/drawing/2014/main" id="{4911A7EF-9115-6C9E-2B55-B87FB699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377950"/>
            <a:ext cx="39370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país, adicionam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63" name="Rectangle 339">
            <a:extLst>
              <a:ext uri="{FF2B5EF4-FFF2-40B4-BE49-F238E27FC236}">
                <a16:creationId xmlns:a16="http://schemas.microsoft.com/office/drawing/2014/main" id="{17633CFB-B951-C6BA-CFAA-2A412722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927225"/>
            <a:ext cx="2082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AMÔNIA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64" name="Rectangle 340">
            <a:extLst>
              <a:ext uri="{FF2B5EF4-FFF2-40B4-BE49-F238E27FC236}">
                <a16:creationId xmlns:a16="http://schemas.microsoft.com/office/drawing/2014/main" id="{4A11AE24-C3FA-5216-CA99-0AA0A476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1927225"/>
            <a:ext cx="24892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ao tabaco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2565" name="Rectangle 341">
            <a:extLst>
              <a:ext uri="{FF2B5EF4-FFF2-40B4-BE49-F238E27FC236}">
                <a16:creationId xmlns:a16="http://schemas.microsoft.com/office/drawing/2014/main" id="{B58BD350-DA6A-C36E-B665-57AC6776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1927225"/>
            <a:ext cx="152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pt-BR" altLang="pt-B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4" name="Picture 1208">
            <a:extLst>
              <a:ext uri="{FF2B5EF4-FFF2-40B4-BE49-F238E27FC236}">
                <a16:creationId xmlns:a16="http://schemas.microsoft.com/office/drawing/2014/main" id="{8E2F2EE7-2B40-1038-5B9F-ADA6FAAB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30" name="Rectangle 282">
            <a:extLst>
              <a:ext uri="{FF2B5EF4-FFF2-40B4-BE49-F238E27FC236}">
                <a16:creationId xmlns:a16="http://schemas.microsoft.com/office/drawing/2014/main" id="{1EE2DCB0-9E18-F8D1-E487-42262273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7661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531" name="Rectangle 283">
            <a:extLst>
              <a:ext uri="{FF2B5EF4-FFF2-40B4-BE49-F238E27FC236}">
                <a16:creationId xmlns:a16="http://schemas.microsoft.com/office/drawing/2014/main" id="{1E44A7C1-5252-8A60-142D-773DA4F3A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3529013"/>
            <a:ext cx="1803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“...para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2" name="Rectangle 284">
            <a:extLst>
              <a:ext uri="{FF2B5EF4-FFF2-40B4-BE49-F238E27FC236}">
                <a16:creationId xmlns:a16="http://schemas.microsoft.com/office/drawing/2014/main" id="{15FF6F0D-1A23-6C07-D23A-A0C26127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3529013"/>
            <a:ext cx="914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que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3" name="Rectangle 285">
            <a:extLst>
              <a:ext uri="{FF2B5EF4-FFF2-40B4-BE49-F238E27FC236}">
                <a16:creationId xmlns:a16="http://schemas.microsoft.com/office/drawing/2014/main" id="{5D256F0D-FD28-2D0D-9021-87C298A9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529013"/>
            <a:ext cx="3048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4" name="Rectangle 286">
            <a:extLst>
              <a:ext uri="{FF2B5EF4-FFF2-40B4-BE49-F238E27FC236}">
                <a16:creationId xmlns:a16="http://schemas.microsoft.com/office/drawing/2014/main" id="{5A8A0956-700C-61E2-19E7-F0D98288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529013"/>
            <a:ext cx="20066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fumo ao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5" name="Rectangle 287">
            <a:extLst>
              <a:ext uri="{FF2B5EF4-FFF2-40B4-BE49-F238E27FC236}">
                <a16:creationId xmlns:a16="http://schemas.microsoft.com/office/drawing/2014/main" id="{EDEF850B-B6C3-C333-F287-80959350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529013"/>
            <a:ext cx="787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ser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6" name="Rectangle 288">
            <a:extLst>
              <a:ext uri="{FF2B5EF4-FFF2-40B4-BE49-F238E27FC236}">
                <a16:creationId xmlns:a16="http://schemas.microsoft.com/office/drawing/2014/main" id="{6ED29347-AA43-161B-56AF-1C0D5F7C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3529013"/>
            <a:ext cx="2438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queimado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8" name="Rectangle 290">
            <a:extLst>
              <a:ext uri="{FF2B5EF4-FFF2-40B4-BE49-F238E27FC236}">
                <a16:creationId xmlns:a16="http://schemas.microsoft.com/office/drawing/2014/main" id="{F89DC0FA-8050-D18E-50AC-BA9B8410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078288"/>
            <a:ext cx="7620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e a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39" name="Rectangle 291">
            <a:extLst>
              <a:ext uri="{FF2B5EF4-FFF2-40B4-BE49-F238E27FC236}">
                <a16:creationId xmlns:a16="http://schemas.microsoft.com/office/drawing/2014/main" id="{86000320-A4AF-6DC6-4763-BB836E80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4078288"/>
            <a:ext cx="3835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fumaça inalada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40" name="Rectangle 292">
            <a:extLst>
              <a:ext uri="{FF2B5EF4-FFF2-40B4-BE49-F238E27FC236}">
                <a16:creationId xmlns:a16="http://schemas.microsoft.com/office/drawing/2014/main" id="{5F00EE0D-635C-1A96-414D-A54579122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4078288"/>
            <a:ext cx="152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,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41" name="Rectangle 293">
            <a:extLst>
              <a:ext uri="{FF2B5EF4-FFF2-40B4-BE49-F238E27FC236}">
                <a16:creationId xmlns:a16="http://schemas.microsoft.com/office/drawing/2014/main" id="{EEAEDD37-0D85-F8D4-BF10-A86ABE40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4078288"/>
            <a:ext cx="27940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libere uma 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42" name="Rectangle 294">
            <a:extLst>
              <a:ext uri="{FF2B5EF4-FFF2-40B4-BE49-F238E27FC236}">
                <a16:creationId xmlns:a16="http://schemas.microsoft.com/office/drawing/2014/main" id="{6D470DDE-7C99-94AC-325B-A787D5C6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4627563"/>
            <a:ext cx="43688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quantidade maior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43" name="Rectangle 295">
            <a:extLst>
              <a:ext uri="{FF2B5EF4-FFF2-40B4-BE49-F238E27FC236}">
                <a16:creationId xmlns:a16="http://schemas.microsoft.com/office/drawing/2014/main" id="{8FDBC8C2-554B-58C0-EC7D-4A903E61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4627563"/>
            <a:ext cx="3454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de NICOTINA 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44" name="Rectangle 296">
            <a:extLst>
              <a:ext uri="{FF2B5EF4-FFF2-40B4-BE49-F238E27FC236}">
                <a16:creationId xmlns:a16="http://schemas.microsoft.com/office/drawing/2014/main" id="{E529249B-FD8B-4D32-3D90-A5C1408B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5316538"/>
            <a:ext cx="40640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para uma maior </a:t>
            </a:r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53545" name="Rectangle 297">
            <a:extLst>
              <a:ext uri="{FF2B5EF4-FFF2-40B4-BE49-F238E27FC236}">
                <a16:creationId xmlns:a16="http://schemas.microsoft.com/office/drawing/2014/main" id="{FC6DB109-FA1B-89D5-406A-FD79B7F6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316538"/>
            <a:ext cx="32004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CC3300"/>
                </a:solidFill>
                <a:latin typeface="Arial Black" panose="020B0A04020102020204" pitchFamily="34" charset="0"/>
              </a:rPr>
              <a:t>dependência</a:t>
            </a:r>
            <a:endParaRPr lang="pt-BR" altLang="pt-BR"/>
          </a:p>
        </p:txBody>
      </p:sp>
      <p:sp>
        <p:nvSpPr>
          <p:cNvPr id="53546" name="Rectangle 298">
            <a:extLst>
              <a:ext uri="{FF2B5EF4-FFF2-40B4-BE49-F238E27FC236}">
                <a16:creationId xmlns:a16="http://schemas.microsoft.com/office/drawing/2014/main" id="{BF7E2523-8361-B4EC-8C51-E2F2FAB9D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5316538"/>
            <a:ext cx="3810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CC3300"/>
                </a:solidFill>
                <a:latin typeface="Arial Black" panose="020B0A04020102020204" pitchFamily="34" charset="0"/>
              </a:rPr>
              <a:t>.”</a:t>
            </a:r>
            <a:endParaRPr lang="pt-BR" altLang="pt-BR"/>
          </a:p>
        </p:txBody>
      </p:sp>
      <p:sp>
        <p:nvSpPr>
          <p:cNvPr id="53547" name="Rectangle 299">
            <a:extLst>
              <a:ext uri="{FF2B5EF4-FFF2-40B4-BE49-F238E27FC236}">
                <a16:creationId xmlns:a16="http://schemas.microsoft.com/office/drawing/2014/main" id="{C08C2B60-4532-1479-CC51-4A6CF0476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5929313"/>
            <a:ext cx="966788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(Lab.</a:t>
            </a:r>
            <a:endParaRPr lang="pt-BR" altLang="pt-BR"/>
          </a:p>
        </p:txBody>
      </p:sp>
      <p:sp>
        <p:nvSpPr>
          <p:cNvPr id="53548" name="Rectangle 300">
            <a:extLst>
              <a:ext uri="{FF2B5EF4-FFF2-40B4-BE49-F238E27FC236}">
                <a16:creationId xmlns:a16="http://schemas.microsoft.com/office/drawing/2014/main" id="{54478E4C-9C9A-374D-3819-C4295CBF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5929313"/>
            <a:ext cx="1222375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Canad</a:t>
            </a:r>
            <a:endParaRPr lang="pt-BR" altLang="pt-BR"/>
          </a:p>
        </p:txBody>
      </p:sp>
      <p:sp>
        <p:nvSpPr>
          <p:cNvPr id="53549" name="Rectangle 301">
            <a:extLst>
              <a:ext uri="{FF2B5EF4-FFF2-40B4-BE49-F238E27FC236}">
                <a16:creationId xmlns:a16="http://schemas.microsoft.com/office/drawing/2014/main" id="{097A9EBE-3E17-9D50-9480-447A88C8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5929313"/>
            <a:ext cx="119063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.</a:t>
            </a:r>
            <a:endParaRPr lang="pt-BR" altLang="pt-BR"/>
          </a:p>
        </p:txBody>
      </p:sp>
      <p:sp>
        <p:nvSpPr>
          <p:cNvPr id="53550" name="Rectangle 302">
            <a:extLst>
              <a:ext uri="{FF2B5EF4-FFF2-40B4-BE49-F238E27FC236}">
                <a16:creationId xmlns:a16="http://schemas.microsoft.com/office/drawing/2014/main" id="{C259F8FF-5E10-8227-DF9B-1D61CBAC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929313"/>
            <a:ext cx="1477963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Labstat</a:t>
            </a:r>
            <a:endParaRPr lang="pt-BR" altLang="pt-BR"/>
          </a:p>
        </p:txBody>
      </p:sp>
      <p:sp>
        <p:nvSpPr>
          <p:cNvPr id="53551" name="Rectangle 303">
            <a:extLst>
              <a:ext uri="{FF2B5EF4-FFF2-40B4-BE49-F238E27FC236}">
                <a16:creationId xmlns:a16="http://schemas.microsoft.com/office/drawing/2014/main" id="{3AA44E8A-E81A-B9EE-35EE-FEBA5E74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929313"/>
            <a:ext cx="2878138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Incorporated)  </a:t>
            </a:r>
            <a:endParaRPr lang="pt-BR" altLang="pt-BR"/>
          </a:p>
        </p:txBody>
      </p:sp>
      <p:sp>
        <p:nvSpPr>
          <p:cNvPr id="53552" name="Rectangle 304">
            <a:extLst>
              <a:ext uri="{FF2B5EF4-FFF2-40B4-BE49-F238E27FC236}">
                <a16:creationId xmlns:a16="http://schemas.microsoft.com/office/drawing/2014/main" id="{B33ACE46-41AB-B0C0-A657-5340B83A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6354763"/>
            <a:ext cx="868363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Veja</a:t>
            </a:r>
            <a:endParaRPr lang="pt-BR" altLang="pt-BR"/>
          </a:p>
        </p:txBody>
      </p:sp>
      <p:sp>
        <p:nvSpPr>
          <p:cNvPr id="53553" name="Rectangle 305">
            <a:extLst>
              <a:ext uri="{FF2B5EF4-FFF2-40B4-BE49-F238E27FC236}">
                <a16:creationId xmlns:a16="http://schemas.microsoft.com/office/drawing/2014/main" id="{10229B3E-442F-0980-9627-2B4529E5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6354763"/>
            <a:ext cx="1616075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2800" i="1">
                <a:solidFill>
                  <a:srgbClr val="FFFFFF"/>
                </a:solidFill>
                <a:latin typeface="Arial Black" panose="020B0A04020102020204" pitchFamily="34" charset="0"/>
              </a:rPr>
              <a:t>29/05/96</a:t>
            </a:r>
            <a:endParaRPr lang="pt-BR" altLang="pt-BR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51" name="Picture 79">
            <a:extLst>
              <a:ext uri="{FF2B5EF4-FFF2-40B4-BE49-F238E27FC236}">
                <a16:creationId xmlns:a16="http://schemas.microsoft.com/office/drawing/2014/main" id="{7E5AA8EF-FA82-FEF6-8620-3BB084E3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98" name="Rectangle 26">
            <a:extLst>
              <a:ext uri="{FF2B5EF4-FFF2-40B4-BE49-F238E27FC236}">
                <a16:creationId xmlns:a16="http://schemas.microsoft.com/office/drawing/2014/main" id="{EA8E6CFA-6004-3774-0307-79F609633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517525"/>
            <a:ext cx="9147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00" name="Rectangle 28">
            <a:extLst>
              <a:ext uri="{FF2B5EF4-FFF2-40B4-BE49-F238E27FC236}">
                <a16:creationId xmlns:a16="http://schemas.microsoft.com/office/drawing/2014/main" id="{310163EF-1F6B-A62A-C84D-B28F6CAB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974725"/>
            <a:ext cx="71659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01" name="Rectangle 29">
            <a:extLst>
              <a:ext uri="{FF2B5EF4-FFF2-40B4-BE49-F238E27FC236}">
                <a16:creationId xmlns:a16="http://schemas.microsoft.com/office/drawing/2014/main" id="{3454A58E-90A5-3141-70B5-19E42C19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2076450"/>
            <a:ext cx="787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É 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2" name="Rectangle 30">
            <a:extLst>
              <a:ext uri="{FF2B5EF4-FFF2-40B4-BE49-F238E27FC236}">
                <a16:creationId xmlns:a16="http://schemas.microsoft.com/office/drawing/2014/main" id="{7A49BE99-7FDF-8328-EA5A-82082081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4225"/>
            <a:ext cx="787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É 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3" name="Rectangle 31">
            <a:extLst>
              <a:ext uri="{FF2B5EF4-FFF2-40B4-BE49-F238E27FC236}">
                <a16:creationId xmlns:a16="http://schemas.microsoft.com/office/drawing/2014/main" id="{C5100AC8-059F-6FA7-3BBA-CC15483D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076450"/>
            <a:ext cx="6273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grande responsável pela 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4" name="Rectangle 32">
            <a:extLst>
              <a:ext uri="{FF2B5EF4-FFF2-40B4-BE49-F238E27FC236}">
                <a16:creationId xmlns:a16="http://schemas.microsoft.com/office/drawing/2014/main" id="{F1051DCC-F280-1316-D804-5AB57227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054225"/>
            <a:ext cx="6273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grande responsável pela 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5" name="Rectangle 33">
            <a:extLst>
              <a:ext uri="{FF2B5EF4-FFF2-40B4-BE49-F238E27FC236}">
                <a16:creationId xmlns:a16="http://schemas.microsoft.com/office/drawing/2014/main" id="{F361DB86-5D61-CDFD-EA75-82D733E9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746375"/>
            <a:ext cx="2387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sensação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6" name="Rectangle 34">
            <a:extLst>
              <a:ext uri="{FF2B5EF4-FFF2-40B4-BE49-F238E27FC236}">
                <a16:creationId xmlns:a16="http://schemas.microsoft.com/office/drawing/2014/main" id="{2EB7D943-AE93-2F11-C058-D6BEF1B8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2724150"/>
            <a:ext cx="2387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sensação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8" name="Rectangle 36">
            <a:extLst>
              <a:ext uri="{FF2B5EF4-FFF2-40B4-BE49-F238E27FC236}">
                <a16:creationId xmlns:a16="http://schemas.microsoft.com/office/drawing/2014/main" id="{7CC3C063-96F7-7122-DBBD-F35F3CABB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2724150"/>
            <a:ext cx="609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de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09" name="Rectangle 37">
            <a:extLst>
              <a:ext uri="{FF2B5EF4-FFF2-40B4-BE49-F238E27FC236}">
                <a16:creationId xmlns:a16="http://schemas.microsoft.com/office/drawing/2014/main" id="{4856B7A7-3AC5-5BBD-E804-9E6333E8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2746375"/>
            <a:ext cx="43942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impacto eufórico 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0" name="Rectangle 38">
            <a:extLst>
              <a:ext uri="{FF2B5EF4-FFF2-40B4-BE49-F238E27FC236}">
                <a16:creationId xmlns:a16="http://schemas.microsoft.com/office/drawing/2014/main" id="{140EB930-34C5-18B4-5ACD-2EE272F1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24150"/>
            <a:ext cx="43942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impacto eufórico 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1" name="Rectangle 39">
            <a:extLst>
              <a:ext uri="{FF2B5EF4-FFF2-40B4-BE49-F238E27FC236}">
                <a16:creationId xmlns:a16="http://schemas.microsoft.com/office/drawing/2014/main" id="{F4EBD64C-1BD3-72EB-5091-30BCAD4B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3416300"/>
            <a:ext cx="914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que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2" name="Rectangle 40">
            <a:extLst>
              <a:ext uri="{FF2B5EF4-FFF2-40B4-BE49-F238E27FC236}">
                <a16:creationId xmlns:a16="http://schemas.microsoft.com/office/drawing/2014/main" id="{C35EC302-80BA-1F00-9EBF-AE59CC950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394075"/>
            <a:ext cx="914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que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3" name="Rectangle 41">
            <a:extLst>
              <a:ext uri="{FF2B5EF4-FFF2-40B4-BE49-F238E27FC236}">
                <a16:creationId xmlns:a16="http://schemas.microsoft.com/office/drawing/2014/main" id="{3DEFD738-0D41-7FF0-55D3-9F14C3FB6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3416300"/>
            <a:ext cx="2692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se segue 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435D86BB-D394-C4C3-9C7F-CC2D2FC9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3394075"/>
            <a:ext cx="2692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se segue 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5" name="Rectangle 43">
            <a:extLst>
              <a:ext uri="{FF2B5EF4-FFF2-40B4-BE49-F238E27FC236}">
                <a16:creationId xmlns:a16="http://schemas.microsoft.com/office/drawing/2014/main" id="{A69EF13F-6526-DDB9-24E8-322E3178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3416300"/>
            <a:ext cx="3149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uma tragada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6" name="Rectangle 44">
            <a:extLst>
              <a:ext uri="{FF2B5EF4-FFF2-40B4-BE49-F238E27FC236}">
                <a16:creationId xmlns:a16="http://schemas.microsoft.com/office/drawing/2014/main" id="{4B7239FA-3DC3-BA57-8335-76AA8261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3394075"/>
            <a:ext cx="3149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uma tragada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7" name="Rectangle 45">
            <a:extLst>
              <a:ext uri="{FF2B5EF4-FFF2-40B4-BE49-F238E27FC236}">
                <a16:creationId xmlns:a16="http://schemas.microsoft.com/office/drawing/2014/main" id="{906649F5-1B30-42F5-83BD-368E61DD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3416300"/>
            <a:ext cx="152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8" name="Rectangle 46">
            <a:extLst>
              <a:ext uri="{FF2B5EF4-FFF2-40B4-BE49-F238E27FC236}">
                <a16:creationId xmlns:a16="http://schemas.microsoft.com/office/drawing/2014/main" id="{3954F488-CD7C-AD35-77FB-C423D1B3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3394075"/>
            <a:ext cx="152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.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19" name="Rectangle 47">
            <a:extLst>
              <a:ext uri="{FF2B5EF4-FFF2-40B4-BE49-F238E27FC236}">
                <a16:creationId xmlns:a16="http://schemas.microsoft.com/office/drawing/2014/main" id="{CCEA077B-499C-53CB-5EC9-064D40BE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4086225"/>
            <a:ext cx="19050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Bastam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0" name="Rectangle 48">
            <a:extLst>
              <a:ext uri="{FF2B5EF4-FFF2-40B4-BE49-F238E27FC236}">
                <a16:creationId xmlns:a16="http://schemas.microsoft.com/office/drawing/2014/main" id="{EED0845F-3012-CFB2-3833-A328731FD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064000"/>
            <a:ext cx="19050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Bastam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1" name="Rectangle 49">
            <a:extLst>
              <a:ext uri="{FF2B5EF4-FFF2-40B4-BE49-F238E27FC236}">
                <a16:creationId xmlns:a16="http://schemas.microsoft.com/office/drawing/2014/main" id="{7F98B8A5-30B8-0E4B-132C-CF07739C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086225"/>
            <a:ext cx="304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8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2" name="Rectangle 50">
            <a:extLst>
              <a:ext uri="{FF2B5EF4-FFF2-40B4-BE49-F238E27FC236}">
                <a16:creationId xmlns:a16="http://schemas.microsoft.com/office/drawing/2014/main" id="{181E4BBF-E960-FB8C-E751-292D2D5AA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4064000"/>
            <a:ext cx="304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3" name="Rectangle 51">
            <a:extLst>
              <a:ext uri="{FF2B5EF4-FFF2-40B4-BE49-F238E27FC236}">
                <a16:creationId xmlns:a16="http://schemas.microsoft.com/office/drawing/2014/main" id="{9B1E8C38-73A0-3F79-9007-1B2A78FD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086225"/>
            <a:ext cx="3657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segundos para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4" name="Rectangle 52">
            <a:extLst>
              <a:ext uri="{FF2B5EF4-FFF2-40B4-BE49-F238E27FC236}">
                <a16:creationId xmlns:a16="http://schemas.microsoft.com/office/drawing/2014/main" id="{790591C3-9782-FF0B-E9EE-D97990A8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4064000"/>
            <a:ext cx="36576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segundos para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5" name="Rectangle 53">
            <a:extLst>
              <a:ext uri="{FF2B5EF4-FFF2-40B4-BE49-F238E27FC236}">
                <a16:creationId xmlns:a16="http://schemas.microsoft.com/office/drawing/2014/main" id="{5F215B9A-AB6D-7E8B-5A29-10CBEFCB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4086225"/>
            <a:ext cx="304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o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6" name="Rectangle 54">
            <a:extLst>
              <a:ext uri="{FF2B5EF4-FFF2-40B4-BE49-F238E27FC236}">
                <a16:creationId xmlns:a16="http://schemas.microsoft.com/office/drawing/2014/main" id="{DD0AD08A-ECCF-F1DF-8F6E-BA05F9F34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4064000"/>
            <a:ext cx="3048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o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7" name="Rectangle 55">
            <a:extLst>
              <a:ext uri="{FF2B5EF4-FFF2-40B4-BE49-F238E27FC236}">
                <a16:creationId xmlns:a16="http://schemas.microsoft.com/office/drawing/2014/main" id="{2AF30B58-2224-F580-71A2-B99A91F2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4756150"/>
            <a:ext cx="7010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fumante sentir seus efeitos 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8" name="Rectangle 56">
            <a:extLst>
              <a:ext uri="{FF2B5EF4-FFF2-40B4-BE49-F238E27FC236}">
                <a16:creationId xmlns:a16="http://schemas.microsoft.com/office/drawing/2014/main" id="{FF04DE08-1DCA-5585-5023-CCDFB511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733925"/>
            <a:ext cx="7010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fumante sentir seus efeitos 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29" name="Rectangle 57">
            <a:extLst>
              <a:ext uri="{FF2B5EF4-FFF2-40B4-BE49-F238E27FC236}">
                <a16:creationId xmlns:a16="http://schemas.microsoft.com/office/drawing/2014/main" id="{60520FFE-99A0-2775-E708-628C968C8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5426075"/>
            <a:ext cx="32512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000000"/>
                </a:solidFill>
                <a:latin typeface="Arial Black" panose="020B0A04020102020204" pitchFamily="34" charset="0"/>
              </a:rPr>
              <a:t>estimulantes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30" name="Rectangle 58">
            <a:extLst>
              <a:ext uri="{FF2B5EF4-FFF2-40B4-BE49-F238E27FC236}">
                <a16:creationId xmlns:a16="http://schemas.microsoft.com/office/drawing/2014/main" id="{98A8A8EF-3CA5-AE6F-EC31-6AA047F4A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5403850"/>
            <a:ext cx="32512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estimulantes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32" name="Rectangle 60">
            <a:extLst>
              <a:ext uri="{FF2B5EF4-FFF2-40B4-BE49-F238E27FC236}">
                <a16:creationId xmlns:a16="http://schemas.microsoft.com/office/drawing/2014/main" id="{BF9EF977-0A10-443F-3877-14052AAA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5403850"/>
            <a:ext cx="152400" cy="549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3600">
                <a:solidFill>
                  <a:srgbClr val="FFFFFF"/>
                </a:solidFill>
                <a:latin typeface="Arial Black" panose="020B0A04020102020204" pitchFamily="34" charset="0"/>
              </a:rPr>
              <a:t>.</a:t>
            </a:r>
            <a:endParaRPr lang="pt-BR" altLang="pt-BR" sz="1800">
              <a:latin typeface="Arial Black" panose="020B0A04020102020204" pitchFamily="34" charset="0"/>
            </a:endParaRPr>
          </a:p>
        </p:txBody>
      </p:sp>
      <p:sp>
        <p:nvSpPr>
          <p:cNvPr id="54350" name="Text Box 78">
            <a:extLst>
              <a:ext uri="{FF2B5EF4-FFF2-40B4-BE49-F238E27FC236}">
                <a16:creationId xmlns:a16="http://schemas.microsoft.com/office/drawing/2014/main" id="{547E4157-05D7-AE32-1643-B631B6CE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49275"/>
            <a:ext cx="5827713" cy="1311275"/>
          </a:xfrm>
          <a:prstGeom prst="rect">
            <a:avLst/>
          </a:prstGeom>
          <a:noFill/>
          <a:ln>
            <a:noFill/>
          </a:ln>
          <a:effectLst>
            <a:outerShdw dist="74053" dir="354217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FFF00"/>
                </a:solidFill>
                <a:latin typeface="Arial Black" panose="020B0A04020102020204" pitchFamily="34" charset="0"/>
              </a:rPr>
              <a:t>NICOTINA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>
            <a:extLst>
              <a:ext uri="{FF2B5EF4-FFF2-40B4-BE49-F238E27FC236}">
                <a16:creationId xmlns:a16="http://schemas.microsoft.com/office/drawing/2014/main" id="{F7422C31-FD55-29ED-79C5-42C6DA52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00E9C8DB-2A5F-7BD8-F434-17E80AC7A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1736725"/>
            <a:ext cx="5322887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11- TOMAR MUITO</a:t>
            </a:r>
          </a:p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SUCO NATURAL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>
            <a:extLst>
              <a:ext uri="{FF2B5EF4-FFF2-40B4-BE49-F238E27FC236}">
                <a16:creationId xmlns:a16="http://schemas.microsoft.com/office/drawing/2014/main" id="{C309BC79-ABA4-E81D-2984-8549A047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62EAA09B-841E-B6C8-49FF-1CA36DE9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88645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12- COMER FRUTAS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EM ABUNDÂNCIA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>
            <a:extLst>
              <a:ext uri="{FF2B5EF4-FFF2-40B4-BE49-F238E27FC236}">
                <a16:creationId xmlns:a16="http://schemas.microsoft.com/office/drawing/2014/main" id="{354576C7-3118-15A6-4AC2-263D11C1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E5BBFA6B-A941-4140-C846-4FE788B85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A6C4CAE6-1D04-FF9C-F0FA-707194AD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365125"/>
            <a:ext cx="8599487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13- DEIXAR ENTRAR AR PURO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>
            <a:extLst>
              <a:ext uri="{FF2B5EF4-FFF2-40B4-BE49-F238E27FC236}">
                <a16:creationId xmlns:a16="http://schemas.microsoft.com/office/drawing/2014/main" id="{BE045D63-605D-F51F-A328-6F5E23F4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id="{5A7BF17F-2362-E56D-954E-C478448E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0325"/>
            <a:ext cx="8034337" cy="192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14- EVITAR:</a:t>
            </a:r>
          </a:p>
          <a:p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CAFÉ, CHÁ MATE,</a:t>
            </a:r>
          </a:p>
          <a:p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CONDIMENTOS E FRITURAS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>
            <a:extLst>
              <a:ext uri="{FF2B5EF4-FFF2-40B4-BE49-F238E27FC236}">
                <a16:creationId xmlns:a16="http://schemas.microsoft.com/office/drawing/2014/main" id="{1FFBB183-9EC2-75D1-FEE5-31A6E5D5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122363"/>
            <a:ext cx="7169150" cy="5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>
            <a:extLst>
              <a:ext uri="{FF2B5EF4-FFF2-40B4-BE49-F238E27FC236}">
                <a16:creationId xmlns:a16="http://schemas.microsoft.com/office/drawing/2014/main" id="{5E9CC837-FC6C-AD02-48F0-AE807CDE9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9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6754F120-8DF7-1FCC-939E-97D13504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712200" cy="13112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15- TROCAR ROUPAS ÍNTIMAS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 PELA MANHÃ E À NOITE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7" name="Picture 17">
            <a:extLst>
              <a:ext uri="{FF2B5EF4-FFF2-40B4-BE49-F238E27FC236}">
                <a16:creationId xmlns:a16="http://schemas.microsoft.com/office/drawing/2014/main" id="{7AA6EE14-5CC1-8342-C3D8-84186E2E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4" name="Text Box 14">
            <a:extLst>
              <a:ext uri="{FF2B5EF4-FFF2-40B4-BE49-F238E27FC236}">
                <a16:creationId xmlns:a16="http://schemas.microsoft.com/office/drawing/2014/main" id="{2DBFC7C3-12DB-EED3-1D94-A9CFC13E6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7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B5A8A85A-837A-4A85-33C2-848C4648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525"/>
            <a:ext cx="4476750" cy="55784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16- AO SENTIR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DESEJO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DE FUMAR:</a:t>
            </a:r>
          </a:p>
          <a:p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ÁGUA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SUCOS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MARACUJÁ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     CRAVO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>
            <a:extLst>
              <a:ext uri="{FF2B5EF4-FFF2-40B4-BE49-F238E27FC236}">
                <a16:creationId xmlns:a16="http://schemas.microsoft.com/office/drawing/2014/main" id="{4F9A23A5-1738-29A5-49D1-4F063A67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5572B87B-0EF9-6AFE-CB92-D3BBA22D1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3513"/>
            <a:ext cx="7043738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17- EVITE ESTAR PERTO</a:t>
            </a:r>
          </a:p>
          <a:p>
            <a:pPr algn="ct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DE QUEM FUMA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>
            <a:extLst>
              <a:ext uri="{FF2B5EF4-FFF2-40B4-BE49-F238E27FC236}">
                <a16:creationId xmlns:a16="http://schemas.microsoft.com/office/drawing/2014/main" id="{563C8FDE-A9E6-6C7C-6DF7-C57BEE4D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1FCD615F-2413-02D4-F057-D3F3E417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2425"/>
            <a:ext cx="3614738" cy="10064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rgbClr val="660066"/>
                </a:solidFill>
                <a:latin typeface="Arial Black" panose="020B0A04020102020204" pitchFamily="34" charset="0"/>
              </a:rPr>
              <a:t>P</a:t>
            </a:r>
            <a:r>
              <a:rPr lang="pt-BR" altLang="pt-BR" sz="6000">
                <a:solidFill>
                  <a:srgbClr val="7A007A"/>
                </a:solidFill>
                <a:latin typeface="Arial Black" panose="020B0A04020102020204" pitchFamily="34" charset="0"/>
              </a:rPr>
              <a:t>ASSOS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AD1F7337-A72E-4BA2-35B0-E0B8C54EC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63650"/>
            <a:ext cx="359092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500">
                <a:latin typeface="Arial Black" panose="020B0A04020102020204" pitchFamily="34" charset="0"/>
              </a:rPr>
              <a:t>PARA DEIXAR</a:t>
            </a:r>
          </a:p>
          <a:p>
            <a:r>
              <a:rPr lang="pt-BR" altLang="pt-BR" sz="4600">
                <a:latin typeface="Arial Black" panose="020B0A04020102020204" pitchFamily="34" charset="0"/>
              </a:rPr>
              <a:t>DE FUMAR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9D7C9055-6FF0-F1DF-1607-39B5E0505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"/>
            <a:ext cx="2286000" cy="1981200"/>
          </a:xfrm>
          <a:prstGeom prst="rect">
            <a:avLst/>
          </a:prstGeom>
          <a:noFill/>
          <a:ln>
            <a:noFill/>
          </a:ln>
          <a:effectLst>
            <a:outerShdw dist="155023" dir="8700479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2400">
                <a:solidFill>
                  <a:srgbClr val="FFFF00"/>
                </a:solidFill>
                <a:latin typeface="Arial Black" panose="020B0A04020102020204" pitchFamily="34" charset="0"/>
              </a:rPr>
              <a:t>20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>
            <a:extLst>
              <a:ext uri="{FF2B5EF4-FFF2-40B4-BE49-F238E27FC236}">
                <a16:creationId xmlns:a16="http://schemas.microsoft.com/office/drawing/2014/main" id="{4E397202-8364-53A1-91CF-5E8788E8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92599953-35AA-95B4-E606-7ED3A1CF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34000"/>
            <a:ext cx="5013325" cy="13112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18- NÃO PERCA </a:t>
            </a:r>
          </a:p>
          <a:p>
            <a:pPr algn="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NENHUMA AULA!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>
            <a:extLst>
              <a:ext uri="{FF2B5EF4-FFF2-40B4-BE49-F238E27FC236}">
                <a16:creationId xmlns:a16="http://schemas.microsoft.com/office/drawing/2014/main" id="{036025C5-1B69-C060-DC08-ACCBCE278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8">
            <a:extLst>
              <a:ext uri="{FF2B5EF4-FFF2-40B4-BE49-F238E27FC236}">
                <a16:creationId xmlns:a16="http://schemas.microsoft.com/office/drawing/2014/main" id="{AFE24EC5-B4EE-F6CD-3610-98462379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8853488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19- FAÇA EXERCÍCIOS FÍSICOS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>
            <a:extLst>
              <a:ext uri="{FF2B5EF4-FFF2-40B4-BE49-F238E27FC236}">
                <a16:creationId xmlns:a16="http://schemas.microsoft.com/office/drawing/2014/main" id="{5D6EAA53-EADB-858B-40F4-560BBBB5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B1931140-2DDE-CE92-B306-0C397397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43600"/>
            <a:ext cx="6084888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20- CONFIE EM DEUS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B9E28768-D2FE-91E5-93A7-375AC419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>
            <a:extLst>
              <a:ext uri="{FF2B5EF4-FFF2-40B4-BE49-F238E27FC236}">
                <a16:creationId xmlns:a16="http://schemas.microsoft.com/office/drawing/2014/main" id="{D652A635-7AF3-E1F1-49BB-A90164AD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2989B594-2B67-F463-7D82-18E7875F71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51938" cy="685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2000" kern="10" spc="400"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08F7E7B8-576E-7473-9F16-CB504F06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643688"/>
            <a:ext cx="1066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800" i="1">
                <a:solidFill>
                  <a:schemeClr val="bg1"/>
                </a:solidFill>
                <a:latin typeface="Arial Black" panose="020B0A04020102020204" pitchFamily="34" charset="0"/>
              </a:rPr>
              <a:t>GEISLER</a:t>
            </a:r>
            <a:endParaRPr lang="pt-BR" altLang="pt-BR" sz="2800" i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FCCC6C01-8B03-BE76-776E-0E2F35D9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1625"/>
            <a:ext cx="82327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1-DECIDA NÃO FUMAR MAIS!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48518EAD-F712-E93C-8F35-46EA7CC7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B3103F2C-A116-390C-4124-C9A6FD6F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    TOME A DECISÃO AGORA !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>
            <a:extLst>
              <a:ext uri="{FF2B5EF4-FFF2-40B4-BE49-F238E27FC236}">
                <a16:creationId xmlns:a16="http://schemas.microsoft.com/office/drawing/2014/main" id="{5FCB6E9A-808F-5D81-D703-97C4AFF7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A26EEE3D-19F2-C907-8313-A6A3D941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80125"/>
            <a:ext cx="822960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A  SAÚDE NÃO TEM PREÇO!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>
            <a:extLst>
              <a:ext uri="{FF2B5EF4-FFF2-40B4-BE49-F238E27FC236}">
                <a16:creationId xmlns:a16="http://schemas.microsoft.com/office/drawing/2014/main" id="{6D8CD1FA-86A0-4F51-631A-F66E5AAD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08E30242-4F70-EB7E-AC29-DC3AF36E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53440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 SÓ DAMOS VALOR À SAÚDE QUANDO A PERDEMOS!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>
            <a:extLst>
              <a:ext uri="{FF2B5EF4-FFF2-40B4-BE49-F238E27FC236}">
                <a16:creationId xmlns:a16="http://schemas.microsoft.com/office/drawing/2014/main" id="{D0E0380D-3872-C1C5-0D0E-BFDF175B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D15120A5-ED08-1AA9-096C-92014267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248400"/>
            <a:ext cx="769620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 A VIDA NÃO TEM PREÇO!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>
            <a:extLst>
              <a:ext uri="{FF2B5EF4-FFF2-40B4-BE49-F238E27FC236}">
                <a16:creationId xmlns:a16="http://schemas.microsoft.com/office/drawing/2014/main" id="{FDFA0E8A-2F18-40AB-79BB-C33B5F50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34A2C9A6-D4C3-BB46-FEBF-FD4C0E99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775335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2- REPITA: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DECIDI DEIXAR DE FUMAR!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296</Words>
  <Application>Microsoft Office PowerPoint</Application>
  <PresentationFormat>Apresentação na tela (4:3)</PresentationFormat>
  <Paragraphs>141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Impact</vt:lpstr>
      <vt:lpstr>Arial</vt:lpstr>
      <vt:lpstr>Arial Black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Ilson Arlei Geisler</dc:creator>
  <cp:lastModifiedBy>Pr. Marcelo Carvalho</cp:lastModifiedBy>
  <cp:revision>54</cp:revision>
  <dcterms:created xsi:type="dcterms:W3CDTF">1999-02-17T19:31:14Z</dcterms:created>
  <dcterms:modified xsi:type="dcterms:W3CDTF">2022-05-19T17:09:30Z</dcterms:modified>
</cp:coreProperties>
</file>