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9"/>
  </p:notesMasterIdLst>
  <p:sldIdLst>
    <p:sldId id="398" r:id="rId2"/>
    <p:sldId id="388" r:id="rId3"/>
    <p:sldId id="320" r:id="rId4"/>
    <p:sldId id="297" r:id="rId5"/>
    <p:sldId id="344" r:id="rId6"/>
    <p:sldId id="319" r:id="rId7"/>
    <p:sldId id="292" r:id="rId8"/>
    <p:sldId id="375" r:id="rId9"/>
    <p:sldId id="380" r:id="rId10"/>
    <p:sldId id="381" r:id="rId11"/>
    <p:sldId id="400" r:id="rId12"/>
    <p:sldId id="401" r:id="rId13"/>
    <p:sldId id="402" r:id="rId14"/>
    <p:sldId id="290" r:id="rId15"/>
    <p:sldId id="265" r:id="rId16"/>
    <p:sldId id="285" r:id="rId17"/>
    <p:sldId id="372" r:id="rId18"/>
    <p:sldId id="352" r:id="rId19"/>
    <p:sldId id="322" r:id="rId20"/>
    <p:sldId id="286" r:id="rId21"/>
    <p:sldId id="391" r:id="rId22"/>
    <p:sldId id="392" r:id="rId23"/>
    <p:sldId id="389" r:id="rId24"/>
    <p:sldId id="390" r:id="rId25"/>
    <p:sldId id="271" r:id="rId26"/>
    <p:sldId id="298" r:id="rId27"/>
    <p:sldId id="382" r:id="rId28"/>
    <p:sldId id="299" r:id="rId29"/>
    <p:sldId id="308" r:id="rId30"/>
    <p:sldId id="302" r:id="rId31"/>
    <p:sldId id="300" r:id="rId32"/>
    <p:sldId id="301" r:id="rId33"/>
    <p:sldId id="303" r:id="rId34"/>
    <p:sldId id="323" r:id="rId35"/>
    <p:sldId id="330" r:id="rId36"/>
    <p:sldId id="356" r:id="rId37"/>
    <p:sldId id="318" r:id="rId38"/>
    <p:sldId id="384" r:id="rId39"/>
    <p:sldId id="335" r:id="rId40"/>
    <p:sldId id="383" r:id="rId41"/>
    <p:sldId id="393" r:id="rId42"/>
    <p:sldId id="396" r:id="rId43"/>
    <p:sldId id="395" r:id="rId44"/>
    <p:sldId id="387" r:id="rId45"/>
    <p:sldId id="397" r:id="rId46"/>
    <p:sldId id="386" r:id="rId47"/>
    <p:sldId id="399" r:id="rId4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FF9900"/>
    <a:srgbClr val="990000"/>
    <a:srgbClr val="660033"/>
    <a:srgbClr val="FF0000"/>
    <a:srgbClr val="CC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05" autoAdjust="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8AB9845B-6A7A-A971-2891-69E6DC5C5A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BE833ED-DFA3-6B4D-DC30-AACF347A5C7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endParaRPr lang="en-US" altLang="pt-BR"/>
          </a:p>
        </p:txBody>
      </p:sp>
      <p:sp>
        <p:nvSpPr>
          <p:cNvPr id="139268" name="Rectangle 4">
            <a:extLst>
              <a:ext uri="{FF2B5EF4-FFF2-40B4-BE49-F238E27FC236}">
                <a16:creationId xmlns:a16="http://schemas.microsoft.com/office/drawing/2014/main" id="{5BC3F3A4-E0AF-3AB1-57B0-52E803FA747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F90870F1-35CB-22CF-6CEE-68B67DC069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5ADD1C4D-1EBD-50F5-6717-291AB3DCB9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endParaRPr lang="en-US" altLang="pt-BR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0941F063-6ACD-F1C4-A28D-354745FA7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EDBBB9F6-4490-4530-A10E-3CB21C845E3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5FDF0D-380B-FC21-68C0-D781A9CE3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4BA45-C6A9-44C2-8FB1-61B534CBBD9E}" type="slidenum">
              <a:rPr lang="en-US" altLang="pt-BR"/>
              <a:pPr/>
              <a:t>42</a:t>
            </a:fld>
            <a:endParaRPr lang="en-US" altLang="pt-BR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A38C12B6-170D-860E-7FC9-C8FA35A387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7BFD510D-C10B-3FB2-59D0-8CBE3C63E2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altLang="pt-BR"/>
              <a:t>Esta pode ser a oração do fumante.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2">
            <a:extLst>
              <a:ext uri="{FF2B5EF4-FFF2-40B4-BE49-F238E27FC236}">
                <a16:creationId xmlns:a16="http://schemas.microsoft.com/office/drawing/2014/main" id="{068F73BB-B7BB-6015-57BD-1FC9D0E48C30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138243" name="Group 3">
              <a:extLst>
                <a:ext uri="{FF2B5EF4-FFF2-40B4-BE49-F238E27FC236}">
                  <a16:creationId xmlns:a16="http://schemas.microsoft.com/office/drawing/2014/main" id="{B262D62C-CED9-8FA2-B820-3E9BD7AF42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38244" name="Rectangle 4">
                <a:extLst>
                  <a:ext uri="{FF2B5EF4-FFF2-40B4-BE49-F238E27FC236}">
                    <a16:creationId xmlns:a16="http://schemas.microsoft.com/office/drawing/2014/main" id="{27BBF7FC-65F0-C9B2-C62B-A1BFFB590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8245" name="Freeform 5">
                <a:extLst>
                  <a:ext uri="{FF2B5EF4-FFF2-40B4-BE49-F238E27FC236}">
                    <a16:creationId xmlns:a16="http://schemas.microsoft.com/office/drawing/2014/main" id="{BF136B09-C7B3-941B-3AA4-E3ADBE9E0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0 w 5273"/>
                  <a:gd name="T3" fmla="*/ 0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246" name="Freeform 6">
                <a:extLst>
                  <a:ext uri="{FF2B5EF4-FFF2-40B4-BE49-F238E27FC236}">
                    <a16:creationId xmlns:a16="http://schemas.microsoft.com/office/drawing/2014/main" id="{D4484C1E-FCF8-364E-D647-AAF0A78D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>
                  <a:gd name="T0" fmla="*/ 5272 w 5273"/>
                  <a:gd name="T1" fmla="*/ 0 h 1393"/>
                  <a:gd name="T2" fmla="*/ 5272 w 5273"/>
                  <a:gd name="T3" fmla="*/ 1392 h 1393"/>
                  <a:gd name="T4" fmla="*/ 0 w 5273"/>
                  <a:gd name="T5" fmla="*/ 1392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8247" name="Group 7">
              <a:extLst>
                <a:ext uri="{FF2B5EF4-FFF2-40B4-BE49-F238E27FC236}">
                  <a16:creationId xmlns:a16="http://schemas.microsoft.com/office/drawing/2014/main" id="{2D65FCD7-87E3-1488-E3FD-4DE6732F0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38248" name="Rectangle 8">
                <a:extLst>
                  <a:ext uri="{FF2B5EF4-FFF2-40B4-BE49-F238E27FC236}">
                    <a16:creationId xmlns:a16="http://schemas.microsoft.com/office/drawing/2014/main" id="{3F1BB859-0D5F-3693-B546-5CF007001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8249" name="Freeform 9">
                <a:extLst>
                  <a:ext uri="{FF2B5EF4-FFF2-40B4-BE49-F238E27FC236}">
                    <a16:creationId xmlns:a16="http://schemas.microsoft.com/office/drawing/2014/main" id="{0FE36AB2-F36A-085F-9D51-37799A335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0 w 5281"/>
                  <a:gd name="T3" fmla="*/ 0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250" name="Freeform 10">
                <a:extLst>
                  <a:ext uri="{FF2B5EF4-FFF2-40B4-BE49-F238E27FC236}">
                    <a16:creationId xmlns:a16="http://schemas.microsoft.com/office/drawing/2014/main" id="{1EBFA19A-B319-93DF-E232-24E5406F5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>
                  <a:gd name="T0" fmla="*/ 5280 w 5281"/>
                  <a:gd name="T1" fmla="*/ 0 h 97"/>
                  <a:gd name="T2" fmla="*/ 5280 w 5281"/>
                  <a:gd name="T3" fmla="*/ 96 h 97"/>
                  <a:gd name="T4" fmla="*/ 0 w 5281"/>
                  <a:gd name="T5" fmla="*/ 9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38251" name="Group 11">
              <a:extLst>
                <a:ext uri="{FF2B5EF4-FFF2-40B4-BE49-F238E27FC236}">
                  <a16:creationId xmlns:a16="http://schemas.microsoft.com/office/drawing/2014/main" id="{542AF2B8-CA34-563B-E9BC-50787C87E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138252" name="Rectangle 12">
                <a:extLst>
                  <a:ext uri="{FF2B5EF4-FFF2-40B4-BE49-F238E27FC236}">
                    <a16:creationId xmlns:a16="http://schemas.microsoft.com/office/drawing/2014/main" id="{D568686F-968E-2CBD-7944-D3E4F0E6A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8253" name="Freeform 13">
                <a:extLst>
                  <a:ext uri="{FF2B5EF4-FFF2-40B4-BE49-F238E27FC236}">
                    <a16:creationId xmlns:a16="http://schemas.microsoft.com/office/drawing/2014/main" id="{62F4CF8F-CC82-CA62-85DD-45C32AF4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96 w 97"/>
                  <a:gd name="T3" fmla="*/ 1103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254" name="Freeform 14">
                <a:extLst>
                  <a:ext uri="{FF2B5EF4-FFF2-40B4-BE49-F238E27FC236}">
                    <a16:creationId xmlns:a16="http://schemas.microsoft.com/office/drawing/2014/main" id="{872BEC66-F18A-D88A-5A8D-DDBA2B51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>
                  <a:gd name="T0" fmla="*/ 0 w 97"/>
                  <a:gd name="T1" fmla="*/ 1103 h 1104"/>
                  <a:gd name="T2" fmla="*/ 0 w 97"/>
                  <a:gd name="T3" fmla="*/ 0 h 1104"/>
                  <a:gd name="T4" fmla="*/ 96 w 97"/>
                  <a:gd name="T5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38255" name="Rectangle 15">
            <a:extLst>
              <a:ext uri="{FF2B5EF4-FFF2-40B4-BE49-F238E27FC236}">
                <a16:creationId xmlns:a16="http://schemas.microsoft.com/office/drawing/2014/main" id="{F77CB88D-F53F-B24E-8AEA-07BFD0FACA5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138256" name="Rectangle 16">
            <a:extLst>
              <a:ext uri="{FF2B5EF4-FFF2-40B4-BE49-F238E27FC236}">
                <a16:creationId xmlns:a16="http://schemas.microsoft.com/office/drawing/2014/main" id="{C120BF95-E62A-62FF-87CE-B71034C69A3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138257" name="Rectangle 17">
            <a:extLst>
              <a:ext uri="{FF2B5EF4-FFF2-40B4-BE49-F238E27FC236}">
                <a16:creationId xmlns:a16="http://schemas.microsoft.com/office/drawing/2014/main" id="{E2D4DBC1-8261-A6C7-2875-A7C000114A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138258" name="Rectangle 18">
            <a:extLst>
              <a:ext uri="{FF2B5EF4-FFF2-40B4-BE49-F238E27FC236}">
                <a16:creationId xmlns:a16="http://schemas.microsoft.com/office/drawing/2014/main" id="{FDC499EB-CC6C-7FE8-C648-ECE7FC35D8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138259" name="Rectangle 19">
            <a:extLst>
              <a:ext uri="{FF2B5EF4-FFF2-40B4-BE49-F238E27FC236}">
                <a16:creationId xmlns:a16="http://schemas.microsoft.com/office/drawing/2014/main" id="{E3BBCF3F-A000-75FC-92C2-E43DEA9A2D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446EC3-4E34-4C65-A585-05F639F5A89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DED37-4A0D-D9C8-42BA-1A805128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60E18C-7228-339C-6B23-6224B557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D05B6-8755-9AF5-5FD3-AC8E576A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7DAB67-8EBA-4FE2-61A5-F97052BA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295570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8B107B-8894-96B1-5865-A827BF297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87DF41-0FC9-4943-0957-72FEFE7BB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0E745B-0137-7B0E-D0C6-8DBB3351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571688-1846-CB0F-6516-7C1C1347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34283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E9779-C4B1-ECDC-F91A-8E8DB947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B74B3-E082-7EEF-FCD2-9294DAF5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D10C3-ECA4-3757-923C-EE7C0D85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26D6B0-46F4-77C6-218D-5BF0ADFB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15898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69BF6-137F-DACF-3662-B3E99638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CD3C6A-D8BD-035D-E7F9-9B5EFB9C9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EA7C4-713B-3BF8-AE68-8CC7C51E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ABFF0-9A84-BBEC-DF28-0C24CA77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710101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10EB9-EA69-1360-AA20-D05FE1AC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9B272F-CB4B-01C4-7FDE-77AD891C4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244BDB-05F0-9F6D-17EA-11619712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D00467-A3BD-02EA-5753-F2879684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DD2E9F-23B8-BECD-DF51-4F37607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12511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A439D-55B6-9909-83B9-63997DD7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E22149-E7E5-A497-2675-6547DAEE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5DED30-4F68-AAE4-3454-299CC67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72E754-67FD-EE2A-D285-D12C6919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3D84FB-F64F-E67B-8384-0D3F9B242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8A4B71-E6CD-5B64-F673-39827B6A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DDB147-88C0-585F-76D6-CF413E41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325576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06149-E978-654A-B057-7A8E7C27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A81446-4FF0-E3EB-6DF3-9063218F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3374C4-D787-9DA7-1EAD-E8C164EE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117913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5EC601-2FF8-62F4-11C6-D23A546F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EFF812-0BBD-59FD-C490-A8A2DBE9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131251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B66A82-989A-F040-2AC6-EEF228BB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4D5B47-0780-934A-EF62-5594BDE3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6EDC96-5564-6A73-A5AE-3F162983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952360-80A3-E652-FF5C-E9587C88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A70124-E013-D296-AE87-F8A2394D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852069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C5947-49B6-6C9E-4B62-B2F193EE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1261E3-BF0A-7F58-2D53-62CAE22341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1FDEC0-B4BD-5269-F6D1-0C26B1AE4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898815-BE89-C834-A7E7-BCD976A7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A09199-48E4-4E09-3E13-0EB8A6C3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589426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1" name="Rectangle 15">
            <a:extLst>
              <a:ext uri="{FF2B5EF4-FFF2-40B4-BE49-F238E27FC236}">
                <a16:creationId xmlns:a16="http://schemas.microsoft.com/office/drawing/2014/main" id="{FF4BE11E-64DB-D081-7784-E4C56BFCF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37232" name="Rectangle 16">
            <a:extLst>
              <a:ext uri="{FF2B5EF4-FFF2-40B4-BE49-F238E27FC236}">
                <a16:creationId xmlns:a16="http://schemas.microsoft.com/office/drawing/2014/main" id="{B9C2894F-D4C6-BF02-D01E-337F6FFE1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37233" name="Rectangle 17">
            <a:extLst>
              <a:ext uri="{FF2B5EF4-FFF2-40B4-BE49-F238E27FC236}">
                <a16:creationId xmlns:a16="http://schemas.microsoft.com/office/drawing/2014/main" id="{1AA33693-1A1E-2372-A1DA-7BE0A98C19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37234" name="Rectangle 18">
            <a:extLst>
              <a:ext uri="{FF2B5EF4-FFF2-40B4-BE49-F238E27FC236}">
                <a16:creationId xmlns:a16="http://schemas.microsoft.com/office/drawing/2014/main" id="{77F3F6C6-F207-3A29-E738-38DD193A1A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>
            <a:extLst>
              <a:ext uri="{FF2B5EF4-FFF2-40B4-BE49-F238E27FC236}">
                <a16:creationId xmlns:a16="http://schemas.microsoft.com/office/drawing/2014/main" id="{5C806C44-4FAA-8763-385E-9F83A6B5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9" name="Picture 7">
            <a:extLst>
              <a:ext uri="{FF2B5EF4-FFF2-40B4-BE49-F238E27FC236}">
                <a16:creationId xmlns:a16="http://schemas.microsoft.com/office/drawing/2014/main" id="{985192E9-EBDE-A202-58CD-90BD2F29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>
            <a:extLst>
              <a:ext uri="{FF2B5EF4-FFF2-40B4-BE49-F238E27FC236}">
                <a16:creationId xmlns:a16="http://schemas.microsoft.com/office/drawing/2014/main" id="{229A0321-AFA2-F2C1-8839-5B0D787EA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62050"/>
            <a:ext cx="8077200" cy="5076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12000" b="1">
                <a:solidFill>
                  <a:srgbClr val="FF3300"/>
                </a:solidFill>
                <a:latin typeface="Arial Black" panose="020B0A04020102020204" pitchFamily="34" charset="0"/>
              </a:rPr>
              <a:t>90%</a:t>
            </a:r>
            <a:r>
              <a:rPr lang="en-US" altLang="pt-BR" sz="7200" b="1">
                <a:solidFill>
                  <a:srgbClr val="FF3300"/>
                </a:solidFill>
                <a:latin typeface="Arial Black" panose="020B0A04020102020204" pitchFamily="34" charset="0"/>
              </a:rPr>
              <a:t>  </a:t>
            </a:r>
            <a:r>
              <a:rPr lang="en-US" altLang="pt-BR" sz="7200" b="1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endParaRPr lang="en-US" altLang="pt-BR" sz="7200" b="1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DOS CÂNCERES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DE PULMÃO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SÃO CAUSADOS </a:t>
            </a:r>
          </a:p>
          <a:p>
            <a:pPr algn="r">
              <a:lnSpc>
                <a:spcPct val="60000"/>
              </a:lnSpc>
              <a:spcBef>
                <a:spcPct val="50000"/>
              </a:spcBef>
            </a:pPr>
            <a:r>
              <a:rPr lang="en-US" altLang="pt-BR" sz="4000" b="1">
                <a:solidFill>
                  <a:schemeClr val="bg1"/>
                </a:solidFill>
                <a:latin typeface="Arial Black" panose="020B0A04020102020204" pitchFamily="34" charset="0"/>
              </a:rPr>
              <a:t>PELO TABAGISMO</a:t>
            </a:r>
            <a:endParaRPr lang="en-US" altLang="pt-BR" sz="4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0" name="Picture 8">
            <a:extLst>
              <a:ext uri="{FF2B5EF4-FFF2-40B4-BE49-F238E27FC236}">
                <a16:creationId xmlns:a16="http://schemas.microsoft.com/office/drawing/2014/main" id="{E411EAE1-C72E-E965-5315-2EB62BF93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>
            <a:extLst>
              <a:ext uri="{FF2B5EF4-FFF2-40B4-BE49-F238E27FC236}">
                <a16:creationId xmlns:a16="http://schemas.microsoft.com/office/drawing/2014/main" id="{6CC682D7-8533-4499-C2D1-44B43CB1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>
            <a:extLst>
              <a:ext uri="{FF2B5EF4-FFF2-40B4-BE49-F238E27FC236}">
                <a16:creationId xmlns:a16="http://schemas.microsoft.com/office/drawing/2014/main" id="{55348D33-DFA9-B79F-F0DE-34A91234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>
            <a:extLst>
              <a:ext uri="{FF2B5EF4-FFF2-40B4-BE49-F238E27FC236}">
                <a16:creationId xmlns:a16="http://schemas.microsoft.com/office/drawing/2014/main" id="{77730B02-88AF-97DB-A29E-2C3F8F27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DE00C80C-133A-BBAF-0B2F-A01F93219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8275"/>
            <a:ext cx="4870450" cy="17367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5400">
                <a:solidFill>
                  <a:srgbClr val="99CCFF"/>
                </a:solidFill>
                <a:latin typeface="Arial Black" panose="020B0A04020102020204" pitchFamily="34" charset="0"/>
              </a:rPr>
              <a:t>VOCÊ PODE </a:t>
            </a:r>
          </a:p>
          <a:p>
            <a:r>
              <a:rPr lang="pt-BR" altLang="pt-BR" sz="5400">
                <a:solidFill>
                  <a:srgbClr val="99CCFF"/>
                </a:solidFill>
                <a:latin typeface="Arial Black" panose="020B0A04020102020204" pitchFamily="34" charset="0"/>
              </a:rPr>
              <a:t>VENCER!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>
            <a:extLst>
              <a:ext uri="{FF2B5EF4-FFF2-40B4-BE49-F238E27FC236}">
                <a16:creationId xmlns:a16="http://schemas.microsoft.com/office/drawing/2014/main" id="{D3CA55F0-9A94-FBA3-348A-09E7E35E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7E63742A-FA58-67B3-2065-4A124F86C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857250"/>
            <a:ext cx="3163887" cy="4781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400">
                <a:latin typeface="Arial Black" panose="020B0A04020102020204" pitchFamily="34" charset="0"/>
              </a:rPr>
              <a:t>DESTRUA</a:t>
            </a:r>
          </a:p>
          <a:p>
            <a:pPr algn="r"/>
            <a:endParaRPr lang="pt-BR" altLang="pt-BR" sz="4400">
              <a:latin typeface="Arial Black" panose="020B0A04020102020204" pitchFamily="34" charset="0"/>
            </a:endParaRPr>
          </a:p>
          <a:p>
            <a:pPr algn="r"/>
            <a:r>
              <a:rPr lang="pt-BR" altLang="pt-BR" sz="4400">
                <a:latin typeface="Arial Black" panose="020B0A04020102020204" pitchFamily="34" charset="0"/>
              </a:rPr>
              <a:t>QUEM</a:t>
            </a:r>
          </a:p>
          <a:p>
            <a:pPr algn="r"/>
            <a:endParaRPr lang="pt-BR" altLang="pt-BR" sz="4400">
              <a:latin typeface="Arial Black" panose="020B0A04020102020204" pitchFamily="34" charset="0"/>
            </a:endParaRPr>
          </a:p>
          <a:p>
            <a:pPr algn="r"/>
            <a:r>
              <a:rPr lang="pt-BR" altLang="pt-BR" sz="4400">
                <a:latin typeface="Arial Black" panose="020B0A04020102020204" pitchFamily="34" charset="0"/>
              </a:rPr>
              <a:t>LHE</a:t>
            </a:r>
          </a:p>
          <a:p>
            <a:pPr algn="r"/>
            <a:endParaRPr lang="pt-BR" altLang="pt-BR" sz="4400">
              <a:latin typeface="Arial Black" panose="020B0A04020102020204" pitchFamily="34" charset="0"/>
            </a:endParaRPr>
          </a:p>
          <a:p>
            <a:pPr algn="r"/>
            <a:r>
              <a:rPr lang="pt-BR" altLang="pt-BR" sz="4400">
                <a:latin typeface="Arial Black" panose="020B0A04020102020204" pitchFamily="34" charset="0"/>
              </a:rPr>
              <a:t>DESTRÓI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>
            <a:extLst>
              <a:ext uri="{FF2B5EF4-FFF2-40B4-BE49-F238E27FC236}">
                <a16:creationId xmlns:a16="http://schemas.microsoft.com/office/drawing/2014/main" id="{A2516AAA-7F94-EEA5-54DD-9B8E4866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EF3F1380-9B30-1559-63BC-B496F83A6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25763"/>
            <a:ext cx="8382000" cy="38877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pt-BR" sz="4000">
                <a:solidFill>
                  <a:srgbClr val="FF9933"/>
                </a:solidFill>
                <a:latin typeface="Arial Black" panose="020B0A04020102020204" pitchFamily="34" charset="0"/>
              </a:rPr>
              <a:t>SÃO</a:t>
            </a:r>
            <a:r>
              <a:rPr lang="en-US" altLang="pt-BR" sz="11700">
                <a:solidFill>
                  <a:srgbClr val="FFCC00"/>
                </a:solidFill>
                <a:latin typeface="Arial Black" panose="020B0A04020102020204" pitchFamily="34" charset="0"/>
              </a:rPr>
              <a:t>70</a:t>
            </a:r>
          </a:p>
          <a:p>
            <a:pPr algn="r">
              <a:spcBef>
                <a:spcPct val="50000"/>
              </a:spcBef>
            </a:pPr>
            <a:r>
              <a:rPr lang="en-US" altLang="pt-BR" sz="4000">
                <a:solidFill>
                  <a:srgbClr val="FF9933"/>
                </a:solidFill>
                <a:latin typeface="Arial Black" panose="020B0A04020102020204" pitchFamily="34" charset="0"/>
              </a:rPr>
              <a:t> SUBSTÂNCIAS </a:t>
            </a:r>
          </a:p>
          <a:p>
            <a:pPr algn="r">
              <a:spcBef>
                <a:spcPct val="50000"/>
              </a:spcBef>
            </a:pPr>
            <a:r>
              <a:rPr lang="en-US" altLang="pt-BR" sz="4800">
                <a:solidFill>
                  <a:srgbClr val="FF9933"/>
                </a:solidFill>
                <a:latin typeface="Arial Black" panose="020B0A04020102020204" pitchFamily="34" charset="0"/>
              </a:rPr>
              <a:t>CANCERÍGENAS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>
            <a:extLst>
              <a:ext uri="{FF2B5EF4-FFF2-40B4-BE49-F238E27FC236}">
                <a16:creationId xmlns:a16="http://schemas.microsoft.com/office/drawing/2014/main" id="{6370E583-9D6A-42DD-ACD9-2C0DAC1C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Text Box 4">
            <a:extLst>
              <a:ext uri="{FF2B5EF4-FFF2-40B4-BE49-F238E27FC236}">
                <a16:creationId xmlns:a16="http://schemas.microsoft.com/office/drawing/2014/main" id="{A409587D-3B01-1196-C5F1-8CF581D2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91000"/>
            <a:ext cx="4746625" cy="256222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9600">
                <a:solidFill>
                  <a:srgbClr val="FFCC00"/>
                </a:solidFill>
                <a:latin typeface="Arial Black" panose="020B0A04020102020204" pitchFamily="34" charset="0"/>
              </a:rPr>
              <a:t>4.720</a:t>
            </a:r>
          </a:p>
          <a:p>
            <a:pPr algn="r"/>
            <a:r>
              <a:rPr lang="pt-BR" altLang="pt-BR" sz="6600">
                <a:solidFill>
                  <a:srgbClr val="CC6600"/>
                </a:solidFill>
                <a:latin typeface="Arial Black" panose="020B0A04020102020204" pitchFamily="34" charset="0"/>
              </a:rPr>
              <a:t>VENENOS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1029">
            <a:extLst>
              <a:ext uri="{FF2B5EF4-FFF2-40B4-BE49-F238E27FC236}">
                <a16:creationId xmlns:a16="http://schemas.microsoft.com/office/drawing/2014/main" id="{3417935C-3549-5C76-071F-0B39972B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1028">
            <a:extLst>
              <a:ext uri="{FF2B5EF4-FFF2-40B4-BE49-F238E27FC236}">
                <a16:creationId xmlns:a16="http://schemas.microsoft.com/office/drawing/2014/main" id="{37FC512C-AB5A-D353-0A0D-24AB397A4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3170238"/>
            <a:ext cx="4384675" cy="3535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5400" b="1">
                <a:solidFill>
                  <a:srgbClr val="CC0000"/>
                </a:solidFill>
                <a:latin typeface="Arial Black" panose="020B0A04020102020204" pitchFamily="34" charset="0"/>
              </a:rPr>
              <a:t>NÃO</a:t>
            </a:r>
          </a:p>
          <a:p>
            <a:pPr algn="r"/>
            <a:r>
              <a:rPr lang="pt-BR" altLang="pt-BR" sz="4000" b="1">
                <a:solidFill>
                  <a:srgbClr val="CC0000"/>
                </a:solidFill>
                <a:latin typeface="Arial Black" panose="020B0A04020102020204" pitchFamily="34" charset="0"/>
              </a:rPr>
              <a:t>COMPRE</a:t>
            </a:r>
          </a:p>
          <a:p>
            <a:pPr algn="r"/>
            <a:r>
              <a:rPr lang="pt-BR" altLang="pt-BR" sz="3600" b="1">
                <a:solidFill>
                  <a:srgbClr val="CC0000"/>
                </a:solidFill>
                <a:latin typeface="Arial Black" panose="020B0A04020102020204" pitchFamily="34" charset="0"/>
              </a:rPr>
              <a:t>A</a:t>
            </a:r>
            <a:r>
              <a:rPr lang="pt-BR" altLang="pt-BR" sz="4000" b="1">
                <a:solidFill>
                  <a:srgbClr val="CC00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4800" b="1">
                <a:solidFill>
                  <a:srgbClr val="CC0000"/>
                </a:solidFill>
                <a:latin typeface="Arial Black" panose="020B0A04020102020204" pitchFamily="34" charset="0"/>
              </a:rPr>
              <a:t>MORTE</a:t>
            </a:r>
          </a:p>
          <a:p>
            <a:pPr algn="r"/>
            <a:r>
              <a:rPr lang="pt-BR" altLang="pt-BR" sz="3600" b="1">
                <a:solidFill>
                  <a:srgbClr val="CC0000"/>
                </a:solidFill>
                <a:latin typeface="Arial Black" panose="020B0A04020102020204" pitchFamily="34" charset="0"/>
              </a:rPr>
              <a:t>EM</a:t>
            </a:r>
            <a:r>
              <a:rPr lang="pt-BR" altLang="pt-BR" sz="4000" b="1">
                <a:solidFill>
                  <a:srgbClr val="CC0000"/>
                </a:solidFill>
                <a:latin typeface="Arial Black" panose="020B0A04020102020204" pitchFamily="34" charset="0"/>
              </a:rPr>
              <a:t> SUAVES</a:t>
            </a:r>
          </a:p>
          <a:p>
            <a:pPr algn="r"/>
            <a:r>
              <a:rPr lang="pt-BR" altLang="pt-BR" sz="4400" b="1">
                <a:solidFill>
                  <a:srgbClr val="CC0000"/>
                </a:solidFill>
                <a:latin typeface="Arial Black" panose="020B0A04020102020204" pitchFamily="34" charset="0"/>
              </a:rPr>
              <a:t>PRESTAÇÕES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>
            <a:extLst>
              <a:ext uri="{FF2B5EF4-FFF2-40B4-BE49-F238E27FC236}">
                <a16:creationId xmlns:a16="http://schemas.microsoft.com/office/drawing/2014/main" id="{50386935-79F4-5575-75BB-B8163FCE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>
            <a:extLst>
              <a:ext uri="{FF2B5EF4-FFF2-40B4-BE49-F238E27FC236}">
                <a16:creationId xmlns:a16="http://schemas.microsoft.com/office/drawing/2014/main" id="{7551700B-E2F1-21AF-2483-649DBA5EF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3048000"/>
            <a:ext cx="3198812" cy="36893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800">
                <a:solidFill>
                  <a:srgbClr val="FFFF00"/>
                </a:solidFill>
                <a:latin typeface="Arial Black" panose="020B0A04020102020204" pitchFamily="34" charset="0"/>
              </a:rPr>
              <a:t>SAÚDE</a:t>
            </a:r>
          </a:p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</a:p>
          <a:p>
            <a:pPr algn="ctr"/>
            <a:r>
              <a:rPr lang="pt-BR" altLang="pt-BR" sz="4800">
                <a:solidFill>
                  <a:srgbClr val="FFFF00"/>
                </a:solidFill>
                <a:latin typeface="Arial Black" panose="020B0A04020102020204" pitchFamily="34" charset="0"/>
              </a:rPr>
              <a:t>ALEGRIA</a:t>
            </a:r>
          </a:p>
          <a:p>
            <a:pPr algn="ctr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NO</a:t>
            </a:r>
          </a:p>
          <a:p>
            <a:pPr algn="ctr"/>
            <a:r>
              <a:rPr lang="pt-BR" altLang="pt-BR" sz="6000">
                <a:solidFill>
                  <a:srgbClr val="FFFF00"/>
                </a:solidFill>
                <a:latin typeface="Arial Black" panose="020B0A04020102020204" pitchFamily="34" charset="0"/>
              </a:rPr>
              <a:t>LAR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7" name="Picture 7">
            <a:extLst>
              <a:ext uri="{FF2B5EF4-FFF2-40B4-BE49-F238E27FC236}">
                <a16:creationId xmlns:a16="http://schemas.microsoft.com/office/drawing/2014/main" id="{810D668A-C777-A95C-A39F-18E22016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9142412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>
            <a:extLst>
              <a:ext uri="{FF2B5EF4-FFF2-40B4-BE49-F238E27FC236}">
                <a16:creationId xmlns:a16="http://schemas.microsoft.com/office/drawing/2014/main" id="{4FEAB476-459C-F465-7E75-069478A0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>
            <a:extLst>
              <a:ext uri="{FF2B5EF4-FFF2-40B4-BE49-F238E27FC236}">
                <a16:creationId xmlns:a16="http://schemas.microsoft.com/office/drawing/2014/main" id="{A385BB5D-F3F8-075C-7BAB-6251C8E8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BA561705-D0A1-D318-1480-FA25513A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9220200" cy="63071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7200">
                <a:solidFill>
                  <a:srgbClr val="CC0000"/>
                </a:solidFill>
                <a:latin typeface="Arial Black" panose="020B0A04020102020204" pitchFamily="34" charset="0"/>
              </a:rPr>
              <a:t>1 </a:t>
            </a:r>
            <a:r>
              <a:rPr lang="en-US" altLang="pt-BR" sz="4800">
                <a:solidFill>
                  <a:srgbClr val="CC0000"/>
                </a:solidFill>
                <a:latin typeface="Arial Black" panose="020B0A04020102020204" pitchFamily="34" charset="0"/>
              </a:rPr>
              <a:t>CARTEIRA POR DIA</a:t>
            </a:r>
            <a:r>
              <a:rPr lang="en-US" altLang="pt-BR" sz="480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DIA =</a:t>
            </a:r>
            <a:r>
              <a:rPr lang="en-US" altLang="pt-BR" sz="4400"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2,40 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MÊS =</a:t>
            </a: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72 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ANO  =</a:t>
            </a: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26 Km e 270</a:t>
            </a:r>
            <a:r>
              <a:rPr lang="en-US" altLang="pt-BR" sz="4400"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15 ANOS =</a:t>
            </a: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394 Km 200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>
            <a:extLst>
              <a:ext uri="{FF2B5EF4-FFF2-40B4-BE49-F238E27FC236}">
                <a16:creationId xmlns:a16="http://schemas.microsoft.com/office/drawing/2014/main" id="{138C6135-12E3-5F77-47FD-8B63FA14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8" name="Text Box 2">
            <a:extLst>
              <a:ext uri="{FF2B5EF4-FFF2-40B4-BE49-F238E27FC236}">
                <a16:creationId xmlns:a16="http://schemas.microsoft.com/office/drawing/2014/main" id="{0E6F4A28-EDDF-0E46-5F62-F31FAD7F1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228600"/>
            <a:ext cx="9220200" cy="630713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BR" sz="7200">
                <a:solidFill>
                  <a:srgbClr val="CC0000"/>
                </a:solidFill>
                <a:latin typeface="Arial Black" panose="020B0A04020102020204" pitchFamily="34" charset="0"/>
              </a:rPr>
              <a:t>2 </a:t>
            </a:r>
            <a:r>
              <a:rPr lang="en-US" altLang="pt-BR" sz="4800">
                <a:solidFill>
                  <a:srgbClr val="CC0000"/>
                </a:solidFill>
                <a:latin typeface="Arial Black" panose="020B0A04020102020204" pitchFamily="34" charset="0"/>
              </a:rPr>
              <a:t>CARTEIRAS POR DIA</a:t>
            </a:r>
            <a:r>
              <a:rPr lang="en-US" altLang="pt-BR" sz="480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DIA =</a:t>
            </a:r>
            <a:r>
              <a:rPr lang="en-US" altLang="pt-BR" sz="4400"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4,80 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MÊS =</a:t>
            </a:r>
            <a:r>
              <a:rPr lang="en-US" altLang="pt-BR" sz="4400"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144 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 ANO  =</a:t>
            </a: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52 Km e 560 m</a:t>
            </a:r>
          </a:p>
          <a:p>
            <a:pPr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15 ANOS =</a:t>
            </a: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788 Km 400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Picture 7">
            <a:extLst>
              <a:ext uri="{FF2B5EF4-FFF2-40B4-BE49-F238E27FC236}">
                <a16:creationId xmlns:a16="http://schemas.microsoft.com/office/drawing/2014/main" id="{DA1A3881-73BC-3E21-7B35-96F81CEE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Text Box 6">
            <a:extLst>
              <a:ext uri="{FF2B5EF4-FFF2-40B4-BE49-F238E27FC236}">
                <a16:creationId xmlns:a16="http://schemas.microsoft.com/office/drawing/2014/main" id="{3DE2384E-9D48-CDE6-6944-C6FA10060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229600" cy="5891213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8000">
                <a:solidFill>
                  <a:srgbClr val="FFCC00"/>
                </a:solidFill>
                <a:latin typeface="Arial Black" panose="020B0A04020102020204" pitchFamily="34" charset="0"/>
              </a:rPr>
              <a:t>1</a:t>
            </a:r>
            <a:r>
              <a:rPr lang="en-US" altLang="pt-BR" sz="7200">
                <a:solidFill>
                  <a:srgbClr val="FFCC0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CARTEIRA POR DIA:</a:t>
            </a:r>
            <a:r>
              <a:rPr lang="en-US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  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6600">
                <a:solidFill>
                  <a:srgbClr val="FF3300"/>
                </a:solidFill>
                <a:latin typeface="Arial Black" panose="020B0A04020102020204" pitchFamily="34" charset="0"/>
              </a:rPr>
              <a:t>R$ 1,50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 MÊS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45 reais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          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 ANO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540 reais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10 ANOS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5.400 reais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20 ANOS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=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 10.800 reais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5" name="Picture 7">
            <a:extLst>
              <a:ext uri="{FF2B5EF4-FFF2-40B4-BE49-F238E27FC236}">
                <a16:creationId xmlns:a16="http://schemas.microsoft.com/office/drawing/2014/main" id="{44A8A4C0-2D95-363A-D800-BB9F12F6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4" name="Text Box 6">
            <a:extLst>
              <a:ext uri="{FF2B5EF4-FFF2-40B4-BE49-F238E27FC236}">
                <a16:creationId xmlns:a16="http://schemas.microsoft.com/office/drawing/2014/main" id="{E44FE310-3675-17F8-7D5C-A8CE75A4E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90588"/>
            <a:ext cx="8229600" cy="5891212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8000">
                <a:solidFill>
                  <a:srgbClr val="FFCC00"/>
                </a:solidFill>
                <a:latin typeface="Arial Black" panose="020B0A04020102020204" pitchFamily="34" charset="0"/>
              </a:rPr>
              <a:t>2</a:t>
            </a:r>
            <a:r>
              <a:rPr lang="en-US" altLang="pt-BR" sz="7200">
                <a:solidFill>
                  <a:srgbClr val="FFCC0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FFFF66"/>
                </a:solidFill>
                <a:latin typeface="Arial Black" panose="020B0A04020102020204" pitchFamily="34" charset="0"/>
              </a:rPr>
              <a:t>CARTEIRAS POR DIA:</a:t>
            </a:r>
            <a:r>
              <a:rPr lang="en-US" altLang="pt-BR" sz="4400">
                <a:solidFill>
                  <a:srgbClr val="FFFF00"/>
                </a:solidFill>
                <a:latin typeface="Arial Black" panose="020B0A04020102020204" pitchFamily="34" charset="0"/>
              </a:rPr>
              <a:t>  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6600">
                <a:solidFill>
                  <a:srgbClr val="FF3300"/>
                </a:solidFill>
                <a:latin typeface="Arial Black" panose="020B0A04020102020204" pitchFamily="34" charset="0"/>
              </a:rPr>
              <a:t>R$ 1,50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 MÊS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90 reais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          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 ANO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 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1.080 reais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10 ANOS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= 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10.800 reais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altLang="pt-BR" sz="4400">
                <a:solidFill>
                  <a:srgbClr val="DDDDDD"/>
                </a:solidFill>
                <a:latin typeface="Arial Black" panose="020B0A04020102020204" pitchFamily="34" charset="0"/>
              </a:rPr>
              <a:t>20 ANOS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=</a:t>
            </a:r>
            <a:r>
              <a:rPr lang="en-US" altLang="pt-BR" sz="4400">
                <a:solidFill>
                  <a:srgbClr val="66FF33"/>
                </a:solidFill>
                <a:latin typeface="Arial Black" panose="020B0A04020102020204" pitchFamily="34" charset="0"/>
              </a:rPr>
              <a:t> 21.600 reais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>
            <a:extLst>
              <a:ext uri="{FF2B5EF4-FFF2-40B4-BE49-F238E27FC236}">
                <a16:creationId xmlns:a16="http://schemas.microsoft.com/office/drawing/2014/main" id="{18DD77E7-4404-632A-48A7-56D9B776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9F6E7371-DEDD-DA9C-E49A-6E13A6C7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692775" cy="3627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7200">
                <a:solidFill>
                  <a:srgbClr val="66FF33"/>
                </a:solidFill>
                <a:latin typeface="Arial Black" panose="020B0A04020102020204" pitchFamily="34" charset="0"/>
              </a:rPr>
              <a:t>HOJE</a:t>
            </a:r>
            <a:r>
              <a:rPr lang="pt-BR" altLang="pt-BR" sz="6000">
                <a:solidFill>
                  <a:srgbClr val="66FF33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6600">
                <a:solidFill>
                  <a:srgbClr val="66FF33"/>
                </a:solidFill>
                <a:latin typeface="Arial Black" panose="020B0A04020102020204" pitchFamily="34" charset="0"/>
              </a:rPr>
              <a:t>É</a:t>
            </a:r>
            <a:r>
              <a:rPr lang="pt-BR" altLang="pt-BR" sz="6000">
                <a:solidFill>
                  <a:srgbClr val="66FF33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pt-BR" altLang="pt-BR" sz="4800">
                <a:solidFill>
                  <a:srgbClr val="66FF33"/>
                </a:solidFill>
                <a:latin typeface="Arial Black" panose="020B0A04020102020204" pitchFamily="34" charset="0"/>
              </a:rPr>
              <a:t>O </a:t>
            </a:r>
            <a:r>
              <a:rPr lang="pt-BR" altLang="pt-BR" sz="8000">
                <a:solidFill>
                  <a:srgbClr val="66FF33"/>
                </a:solidFill>
                <a:latin typeface="Arial Black" panose="020B0A04020102020204" pitchFamily="34" charset="0"/>
              </a:rPr>
              <a:t>GRANDE</a:t>
            </a:r>
          </a:p>
          <a:p>
            <a:r>
              <a:rPr lang="pt-BR" altLang="pt-BR" sz="8000">
                <a:solidFill>
                  <a:srgbClr val="66FF33"/>
                </a:solidFill>
                <a:latin typeface="Arial Black" panose="020B0A04020102020204" pitchFamily="34" charset="0"/>
              </a:rPr>
              <a:t>DIA!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>
            <a:extLst>
              <a:ext uri="{FF2B5EF4-FFF2-40B4-BE49-F238E27FC236}">
                <a16:creationId xmlns:a16="http://schemas.microsoft.com/office/drawing/2014/main" id="{C3CD5F4F-8A9D-0D47-1740-80A13160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29C3082E-0A4F-021A-7E2F-DB3C972D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70325"/>
            <a:ext cx="5307013" cy="2835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6000">
                <a:solidFill>
                  <a:srgbClr val="CCFF66"/>
                </a:solidFill>
                <a:latin typeface="Arial Black" panose="020B0A04020102020204" pitchFamily="34" charset="0"/>
              </a:rPr>
              <a:t>NÃO</a:t>
            </a:r>
          </a:p>
          <a:p>
            <a:pPr algn="r"/>
            <a:r>
              <a:rPr lang="pt-BR" altLang="pt-BR" sz="6000">
                <a:solidFill>
                  <a:srgbClr val="CCFF66"/>
                </a:solidFill>
                <a:latin typeface="Arial Black" panose="020B0A04020102020204" pitchFamily="34" charset="0"/>
              </a:rPr>
              <a:t>DESTRUA</a:t>
            </a:r>
          </a:p>
          <a:p>
            <a:pPr algn="r"/>
            <a:r>
              <a:rPr lang="pt-BR" altLang="pt-BR" sz="6000">
                <a:solidFill>
                  <a:srgbClr val="CCFF66"/>
                </a:solidFill>
                <a:latin typeface="Arial Black" panose="020B0A04020102020204" pitchFamily="34" charset="0"/>
              </a:rPr>
              <a:t>A SI MESMO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>
            <a:extLst>
              <a:ext uri="{FF2B5EF4-FFF2-40B4-BE49-F238E27FC236}">
                <a16:creationId xmlns:a16="http://schemas.microsoft.com/office/drawing/2014/main" id="{AB8EB5BA-F011-EC32-F7A5-CDCE0912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073F5BCC-9382-7EE1-E0FB-34303D4C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8534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>
                <a:solidFill>
                  <a:srgbClr val="FF0000"/>
                </a:solidFill>
                <a:latin typeface="Arial Black" panose="020B0A04020102020204" pitchFamily="34" charset="0"/>
              </a:rPr>
              <a:t>PREPARE-SE PARA VER AS VÍTIMAS DO CIGARRO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1027">
            <a:extLst>
              <a:ext uri="{FF2B5EF4-FFF2-40B4-BE49-F238E27FC236}">
                <a16:creationId xmlns:a16="http://schemas.microsoft.com/office/drawing/2014/main" id="{61C6D4FD-5865-13A3-6AA8-C5E9904E8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98A6C8DE-4FBB-C116-049D-85CB6F95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7" name="Picture 13">
            <a:extLst>
              <a:ext uri="{FF2B5EF4-FFF2-40B4-BE49-F238E27FC236}">
                <a16:creationId xmlns:a16="http://schemas.microsoft.com/office/drawing/2014/main" id="{41C1BA02-FFA1-208C-F8BE-3C5D343EB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70C04ED0-1D7D-7700-6AA8-F857D7AC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B39F9A27-F323-C0C7-E845-CD73BEB0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>
            <a:extLst>
              <a:ext uri="{FF2B5EF4-FFF2-40B4-BE49-F238E27FC236}">
                <a16:creationId xmlns:a16="http://schemas.microsoft.com/office/drawing/2014/main" id="{EFA04CCD-BB33-8282-A52F-210C2C4A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>
            <a:extLst>
              <a:ext uri="{FF2B5EF4-FFF2-40B4-BE49-F238E27FC236}">
                <a16:creationId xmlns:a16="http://schemas.microsoft.com/office/drawing/2014/main" id="{9F6FD043-8460-84EF-3BC6-4C9C3DEA1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>
            <a:extLst>
              <a:ext uri="{FF2B5EF4-FFF2-40B4-BE49-F238E27FC236}">
                <a16:creationId xmlns:a16="http://schemas.microsoft.com/office/drawing/2014/main" id="{262542B0-50ED-6FB5-8ED0-7D652DB1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>
            <a:extLst>
              <a:ext uri="{FF2B5EF4-FFF2-40B4-BE49-F238E27FC236}">
                <a16:creationId xmlns:a16="http://schemas.microsoft.com/office/drawing/2014/main" id="{ED2F016E-4EEA-E5BA-CE6B-49B49A37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5">
            <a:extLst>
              <a:ext uri="{FF2B5EF4-FFF2-40B4-BE49-F238E27FC236}">
                <a16:creationId xmlns:a16="http://schemas.microsoft.com/office/drawing/2014/main" id="{3427319E-4140-30D3-03A4-77C95784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5334000"/>
            <a:ext cx="7599362" cy="143192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400">
                <a:solidFill>
                  <a:srgbClr val="FF9900"/>
                </a:solidFill>
                <a:latin typeface="Arial Black" panose="020B0A04020102020204" pitchFamily="34" charset="0"/>
              </a:rPr>
              <a:t>O CIGARRO</a:t>
            </a:r>
          </a:p>
          <a:p>
            <a:pPr algn="r"/>
            <a:r>
              <a:rPr lang="pt-BR" altLang="pt-BR" sz="4400">
                <a:solidFill>
                  <a:srgbClr val="FF9900"/>
                </a:solidFill>
                <a:latin typeface="Arial Black" panose="020B0A04020102020204" pitchFamily="34" charset="0"/>
              </a:rPr>
              <a:t>É DE ORIGEM INDÍGENA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>
            <a:extLst>
              <a:ext uri="{FF2B5EF4-FFF2-40B4-BE49-F238E27FC236}">
                <a16:creationId xmlns:a16="http://schemas.microsoft.com/office/drawing/2014/main" id="{034A0E4B-744A-F942-5A81-0FE76E73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>
            <a:extLst>
              <a:ext uri="{FF2B5EF4-FFF2-40B4-BE49-F238E27FC236}">
                <a16:creationId xmlns:a16="http://schemas.microsoft.com/office/drawing/2014/main" id="{4C2AC40D-320F-FABE-AA1C-08C826BA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5" name="Picture 5">
            <a:extLst>
              <a:ext uri="{FF2B5EF4-FFF2-40B4-BE49-F238E27FC236}">
                <a16:creationId xmlns:a16="http://schemas.microsoft.com/office/drawing/2014/main" id="{1AA4E0E0-8C96-2F75-2235-B893FBF2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>
            <a:extLst>
              <a:ext uri="{FF2B5EF4-FFF2-40B4-BE49-F238E27FC236}">
                <a16:creationId xmlns:a16="http://schemas.microsoft.com/office/drawing/2014/main" id="{80668D2F-604D-C820-E372-83E8A5B6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5268913"/>
            <a:ext cx="6389687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400">
                <a:solidFill>
                  <a:srgbClr val="990000"/>
                </a:solidFill>
                <a:latin typeface="Arial Black" panose="020B0A04020102020204" pitchFamily="34" charset="0"/>
              </a:rPr>
              <a:t>PRA QUÊ</a:t>
            </a:r>
          </a:p>
          <a:p>
            <a:pPr algn="r"/>
            <a:r>
              <a:rPr lang="pt-BR" altLang="pt-BR" sz="4400">
                <a:solidFill>
                  <a:srgbClr val="990000"/>
                </a:solidFill>
                <a:latin typeface="Arial Black" panose="020B0A04020102020204" pitchFamily="34" charset="0"/>
              </a:rPr>
              <a:t>MORRER POR ISSO?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7">
            <a:extLst>
              <a:ext uri="{FF2B5EF4-FFF2-40B4-BE49-F238E27FC236}">
                <a16:creationId xmlns:a16="http://schemas.microsoft.com/office/drawing/2014/main" id="{490DCC53-711D-9F3E-0DBA-672EC880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DA0C20C0-F1DC-CAE7-E954-3E3967370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5264150" cy="6365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pt-BR" altLang="pt-BR" sz="3600">
                <a:latin typeface="Arial Black" panose="020B0A04020102020204" pitchFamily="34" charset="0"/>
              </a:rPr>
              <a:t>DECISÃO </a:t>
            </a: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r>
              <a:rPr lang="pt-BR" altLang="pt-BR" sz="3600">
                <a:latin typeface="Arial Black" panose="020B0A04020102020204" pitchFamily="34" charset="0"/>
              </a:rPr>
              <a:t>NO COMEÇO DO DIA</a:t>
            </a: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</a:pPr>
            <a:r>
              <a:rPr lang="pt-BR" altLang="pt-BR" sz="3600"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60000"/>
              </a:lnSpc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  <a:buFontTx/>
              <a:buChar char="-"/>
            </a:pPr>
            <a:r>
              <a:rPr lang="pt-BR" altLang="pt-BR" sz="3600">
                <a:latin typeface="Arial Black" panose="020B0A04020102020204" pitchFamily="34" charset="0"/>
              </a:rPr>
              <a:t>DISPOSIÇÃO</a:t>
            </a:r>
          </a:p>
          <a:p>
            <a:pPr>
              <a:lnSpc>
                <a:spcPct val="60000"/>
              </a:lnSpc>
              <a:buFontTx/>
              <a:buChar char="-"/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  <a:buFontTx/>
              <a:buChar char="-"/>
            </a:pPr>
            <a:r>
              <a:rPr lang="pt-BR" altLang="pt-BR" sz="3600">
                <a:latin typeface="Arial Black" panose="020B0A04020102020204" pitchFamily="34" charset="0"/>
              </a:rPr>
              <a:t>ALEGRIA</a:t>
            </a:r>
          </a:p>
          <a:p>
            <a:pPr>
              <a:lnSpc>
                <a:spcPct val="60000"/>
              </a:lnSpc>
              <a:buFontTx/>
              <a:buChar char="-"/>
            </a:pPr>
            <a:endParaRPr lang="pt-BR" altLang="pt-BR" sz="3600">
              <a:latin typeface="Arial Black" panose="020B0A04020102020204" pitchFamily="34" charset="0"/>
            </a:endParaRPr>
          </a:p>
          <a:p>
            <a:pPr>
              <a:lnSpc>
                <a:spcPct val="60000"/>
              </a:lnSpc>
              <a:buFontTx/>
              <a:buChar char="-"/>
            </a:pPr>
            <a:r>
              <a:rPr lang="pt-BR" altLang="pt-BR" sz="3600">
                <a:latin typeface="Arial Black" panose="020B0A04020102020204" pitchFamily="34" charset="0"/>
              </a:rPr>
              <a:t>DESJEJUM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>
            <a:extLst>
              <a:ext uri="{FF2B5EF4-FFF2-40B4-BE49-F238E27FC236}">
                <a16:creationId xmlns:a16="http://schemas.microsoft.com/office/drawing/2014/main" id="{48C9C1D4-499C-A675-E538-F8CD89F8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BE658306-BBBB-5293-58CF-DF9742CB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4900613" cy="6188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>
                <a:solidFill>
                  <a:srgbClr val="FFFF00"/>
                </a:solidFill>
                <a:latin typeface="Arial Black" panose="020B0A04020102020204" pitchFamily="34" charset="0"/>
              </a:rPr>
              <a:t>4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VÍTIMAS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 CÂNCER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POR HORA</a:t>
            </a: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pt-BR" altLang="pt-BR" sz="40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pt-BR" altLang="pt-BR" sz="8000">
                <a:solidFill>
                  <a:srgbClr val="FFFF00"/>
                </a:solidFill>
                <a:latin typeface="Arial Black" panose="020B0A04020102020204" pitchFamily="34" charset="0"/>
              </a:rPr>
              <a:t>100 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POR DIA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2052">
            <a:extLst>
              <a:ext uri="{FF2B5EF4-FFF2-40B4-BE49-F238E27FC236}">
                <a16:creationId xmlns:a16="http://schemas.microsoft.com/office/drawing/2014/main" id="{D001F577-2AD1-A1C9-E24D-1B4A7B6C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>
            <a:extLst>
              <a:ext uri="{FF2B5EF4-FFF2-40B4-BE49-F238E27FC236}">
                <a16:creationId xmlns:a16="http://schemas.microsoft.com/office/drawing/2014/main" id="{91A31606-5D40-F391-D564-D1611AB3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>
            <a:extLst>
              <a:ext uri="{FF2B5EF4-FFF2-40B4-BE49-F238E27FC236}">
                <a16:creationId xmlns:a16="http://schemas.microsoft.com/office/drawing/2014/main" id="{8F8AD784-62D5-0245-16A0-B919301D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5" name="Text Box 3">
            <a:extLst>
              <a:ext uri="{FF2B5EF4-FFF2-40B4-BE49-F238E27FC236}">
                <a16:creationId xmlns:a16="http://schemas.microsoft.com/office/drawing/2014/main" id="{B6AB0B13-4EC0-5DB6-4AFD-C254200DC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5348288"/>
            <a:ext cx="452755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4400">
                <a:solidFill>
                  <a:srgbClr val="FF0000"/>
                </a:solidFill>
                <a:latin typeface="Arial Black" panose="020B0A04020102020204" pitchFamily="34" charset="0"/>
              </a:rPr>
              <a:t>SENHOR,</a:t>
            </a:r>
          </a:p>
          <a:p>
            <a:pPr algn="r"/>
            <a:r>
              <a:rPr lang="pt-BR" altLang="pt-BR" sz="4400">
                <a:solidFill>
                  <a:srgbClr val="FF0000"/>
                </a:solidFill>
                <a:latin typeface="Arial Black" panose="020B0A04020102020204" pitchFamily="34" charset="0"/>
              </a:rPr>
              <a:t>SOCORRE-ME!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>
            <a:extLst>
              <a:ext uri="{FF2B5EF4-FFF2-40B4-BE49-F238E27FC236}">
                <a16:creationId xmlns:a16="http://schemas.microsoft.com/office/drawing/2014/main" id="{D108F817-8C4C-37BF-ECAD-3864E2D9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Text Box 3">
            <a:extLst>
              <a:ext uri="{FF2B5EF4-FFF2-40B4-BE49-F238E27FC236}">
                <a16:creationId xmlns:a16="http://schemas.microsoft.com/office/drawing/2014/main" id="{11A4A731-7B35-62EA-D4E6-11A7CB06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76250"/>
            <a:ext cx="7380287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000">
                <a:solidFill>
                  <a:srgbClr val="FF9900"/>
                </a:solidFill>
                <a:latin typeface="Arial Black" panose="020B0A04020102020204" pitchFamily="34" charset="0"/>
              </a:rPr>
              <a:t>“EU TE AJUDO E TE FORTALEÇO” </a:t>
            </a:r>
            <a:r>
              <a:rPr lang="en-US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Isaías 41:10</a:t>
            </a:r>
            <a:endParaRPr lang="en-US" altLang="pt-BR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>
            <a:extLst>
              <a:ext uri="{FF2B5EF4-FFF2-40B4-BE49-F238E27FC236}">
                <a16:creationId xmlns:a16="http://schemas.microsoft.com/office/drawing/2014/main" id="{E0B91883-63DE-4127-BEC5-E00F9998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0"/>
            <a:ext cx="596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78FF175A-F2BE-D382-7364-4E662093C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52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4400">
                <a:solidFill>
                  <a:srgbClr val="99CCFF"/>
                </a:solidFill>
                <a:latin typeface="Arial Black" panose="020B0A04020102020204" pitchFamily="34" charset="0"/>
              </a:rPr>
              <a:t>VOCÊ</a:t>
            </a:r>
          </a:p>
          <a:p>
            <a:pPr algn="ctr"/>
            <a:r>
              <a:rPr lang="pt-BR" altLang="pt-BR" sz="4400">
                <a:solidFill>
                  <a:srgbClr val="99CCFF"/>
                </a:solidFill>
                <a:latin typeface="Arial Black" panose="020B0A04020102020204" pitchFamily="34" charset="0"/>
              </a:rPr>
              <a:t>PODE </a:t>
            </a:r>
          </a:p>
          <a:p>
            <a:pPr algn="ctr"/>
            <a:r>
              <a:rPr lang="pt-BR" altLang="pt-BR" sz="4400">
                <a:solidFill>
                  <a:srgbClr val="99CCFF"/>
                </a:solidFill>
                <a:latin typeface="Arial Black" panose="020B0A04020102020204" pitchFamily="34" charset="0"/>
              </a:rPr>
              <a:t>CONFIAR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C466F461-1A9F-5B11-B2DD-92D862A7D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pic>
        <p:nvPicPr>
          <p:cNvPr id="158733" name="Picture 13">
            <a:extLst>
              <a:ext uri="{FF2B5EF4-FFF2-40B4-BE49-F238E27FC236}">
                <a16:creationId xmlns:a16="http://schemas.microsoft.com/office/drawing/2014/main" id="{F7B8CFA3-09A3-9A1E-577B-9EB81D51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4" name="Text Box 4">
            <a:extLst>
              <a:ext uri="{FF2B5EF4-FFF2-40B4-BE49-F238E27FC236}">
                <a16:creationId xmlns:a16="http://schemas.microsoft.com/office/drawing/2014/main" id="{F5DA3796-A4B4-4EF4-93F8-34805DDA5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2667000"/>
            <a:ext cx="2884487" cy="14319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>
                <a:solidFill>
                  <a:srgbClr val="990099"/>
                </a:solidFill>
                <a:latin typeface="Arial Black" panose="020B0A04020102020204" pitchFamily="34" charset="0"/>
              </a:rPr>
              <a:t>NUNCA</a:t>
            </a:r>
          </a:p>
          <a:p>
            <a:pPr algn="ctr"/>
            <a:r>
              <a:rPr lang="pt-BR" altLang="pt-BR" sz="4400">
                <a:solidFill>
                  <a:srgbClr val="990099"/>
                </a:solidFill>
                <a:latin typeface="Arial Black" panose="020B0A04020102020204" pitchFamily="34" charset="0"/>
              </a:rPr>
              <a:t>DESISTA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AF9D9F62-8C79-27BF-641D-11CB933D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33600"/>
            <a:ext cx="2449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660066"/>
                </a:solidFill>
                <a:latin typeface="Arial Black" panose="020B0A04020102020204" pitchFamily="34" charset="0"/>
              </a:rPr>
              <a:t>NUNCA</a:t>
            </a:r>
          </a:p>
        </p:txBody>
      </p:sp>
      <p:sp>
        <p:nvSpPr>
          <p:cNvPr id="158726" name="Text Box 6">
            <a:extLst>
              <a:ext uri="{FF2B5EF4-FFF2-40B4-BE49-F238E27FC236}">
                <a16:creationId xmlns:a16="http://schemas.microsoft.com/office/drawing/2014/main" id="{22ED24E2-1979-E4B7-ED32-BEAB450D2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600200"/>
            <a:ext cx="2449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580058"/>
                </a:solidFill>
                <a:latin typeface="Arial Black" panose="020B0A04020102020204" pitchFamily="34" charset="0"/>
              </a:rPr>
              <a:t>NUNCA</a:t>
            </a: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id="{71DD2D33-7AFA-0F16-D7A0-DE20CECB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1066800"/>
            <a:ext cx="2449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360036"/>
                </a:solidFill>
                <a:latin typeface="Arial Black" panose="020B0A04020102020204" pitchFamily="34" charset="0"/>
              </a:rPr>
              <a:t>NUNCA</a:t>
            </a:r>
          </a:p>
        </p:txBody>
      </p:sp>
      <p:sp>
        <p:nvSpPr>
          <p:cNvPr id="158728" name="Text Box 8">
            <a:extLst>
              <a:ext uri="{FF2B5EF4-FFF2-40B4-BE49-F238E27FC236}">
                <a16:creationId xmlns:a16="http://schemas.microsoft.com/office/drawing/2014/main" id="{F1DFD966-CB42-BEFD-52F8-CFFF4D5E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3400"/>
            <a:ext cx="24495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2E002E"/>
                </a:solidFill>
                <a:latin typeface="Arial Black" panose="020B0A04020102020204" pitchFamily="34" charset="0"/>
              </a:rPr>
              <a:t>NUNCA</a:t>
            </a:r>
          </a:p>
        </p:txBody>
      </p:sp>
      <p:sp>
        <p:nvSpPr>
          <p:cNvPr id="158729" name="Text Box 9">
            <a:extLst>
              <a:ext uri="{FF2B5EF4-FFF2-40B4-BE49-F238E27FC236}">
                <a16:creationId xmlns:a16="http://schemas.microsoft.com/office/drawing/2014/main" id="{13985A30-1A87-59B2-C233-B6B0425C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86200"/>
            <a:ext cx="2884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660066"/>
                </a:solidFill>
                <a:latin typeface="Arial Black" panose="020B0A04020102020204" pitchFamily="34" charset="0"/>
              </a:rPr>
              <a:t>DESISTA</a:t>
            </a:r>
          </a:p>
        </p:txBody>
      </p:sp>
      <p:sp>
        <p:nvSpPr>
          <p:cNvPr id="158730" name="Text Box 10">
            <a:extLst>
              <a:ext uri="{FF2B5EF4-FFF2-40B4-BE49-F238E27FC236}">
                <a16:creationId xmlns:a16="http://schemas.microsoft.com/office/drawing/2014/main" id="{55A9D9A9-DE76-4F96-B72F-572E5572C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84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500050"/>
                </a:solidFill>
                <a:latin typeface="Arial Black" panose="020B0A04020102020204" pitchFamily="34" charset="0"/>
              </a:rPr>
              <a:t>DESISTA</a:t>
            </a:r>
          </a:p>
        </p:txBody>
      </p:sp>
      <p:sp>
        <p:nvSpPr>
          <p:cNvPr id="158731" name="Text Box 11">
            <a:extLst>
              <a:ext uri="{FF2B5EF4-FFF2-40B4-BE49-F238E27FC236}">
                <a16:creationId xmlns:a16="http://schemas.microsoft.com/office/drawing/2014/main" id="{1813ED7F-9BE5-0DB2-75EA-2D23F641B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53000"/>
            <a:ext cx="2884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3A003A"/>
                </a:solidFill>
                <a:latin typeface="Arial Black" panose="020B0A04020102020204" pitchFamily="34" charset="0"/>
              </a:rPr>
              <a:t>DESISTA</a:t>
            </a:r>
          </a:p>
        </p:txBody>
      </p:sp>
      <p:sp>
        <p:nvSpPr>
          <p:cNvPr id="158732" name="Text Box 12">
            <a:extLst>
              <a:ext uri="{FF2B5EF4-FFF2-40B4-BE49-F238E27FC236}">
                <a16:creationId xmlns:a16="http://schemas.microsoft.com/office/drawing/2014/main" id="{BB23793A-E7F7-E328-48D7-3AF33D183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486400"/>
            <a:ext cx="2884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rgbClr val="220022"/>
                </a:solidFill>
                <a:latin typeface="Arial Black" panose="020B0A04020102020204" pitchFamily="34" charset="0"/>
              </a:rPr>
              <a:t>DESISTA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>
            <a:extLst>
              <a:ext uri="{FF2B5EF4-FFF2-40B4-BE49-F238E27FC236}">
                <a16:creationId xmlns:a16="http://schemas.microsoft.com/office/drawing/2014/main" id="{6A412CBF-8C27-8728-DCCA-003ACAB1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>
            <a:extLst>
              <a:ext uri="{FF2B5EF4-FFF2-40B4-BE49-F238E27FC236}">
                <a16:creationId xmlns:a16="http://schemas.microsoft.com/office/drawing/2014/main" id="{21FCEE96-4418-F418-89B8-7CF4DA25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1030">
            <a:extLst>
              <a:ext uri="{FF2B5EF4-FFF2-40B4-BE49-F238E27FC236}">
                <a16:creationId xmlns:a16="http://schemas.microsoft.com/office/drawing/2014/main" id="{D9CF64E5-7741-C006-6ED0-AFB11874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1029">
            <a:extLst>
              <a:ext uri="{FF2B5EF4-FFF2-40B4-BE49-F238E27FC236}">
                <a16:creationId xmlns:a16="http://schemas.microsoft.com/office/drawing/2014/main" id="{D92D61EA-A2D9-9F2C-2BF7-4C1BEBE1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4800600"/>
            <a:ext cx="4276725" cy="19208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rgbClr val="EAEAEA"/>
                </a:solidFill>
                <a:latin typeface="Arial Black" panose="020B0A04020102020204" pitchFamily="34" charset="0"/>
              </a:rPr>
              <a:t>EXPERIMENTE</a:t>
            </a:r>
          </a:p>
          <a:p>
            <a:pPr algn="ctr"/>
            <a:r>
              <a:rPr lang="pt-BR" altLang="pt-BR" sz="4000">
                <a:solidFill>
                  <a:srgbClr val="EAEAEA"/>
                </a:solidFill>
                <a:latin typeface="Arial Black" panose="020B0A04020102020204" pitchFamily="34" charset="0"/>
              </a:rPr>
              <a:t>A</a:t>
            </a:r>
          </a:p>
          <a:p>
            <a:pPr algn="ctr"/>
            <a:r>
              <a:rPr lang="pt-BR" altLang="pt-BR" sz="4000">
                <a:solidFill>
                  <a:srgbClr val="EAEAEA"/>
                </a:solidFill>
                <a:latin typeface="Arial Black" panose="020B0A04020102020204" pitchFamily="34" charset="0"/>
              </a:rPr>
              <a:t>LIBERDADE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1029">
            <a:extLst>
              <a:ext uri="{FF2B5EF4-FFF2-40B4-BE49-F238E27FC236}">
                <a16:creationId xmlns:a16="http://schemas.microsoft.com/office/drawing/2014/main" id="{D94EAD0F-08CA-6DC6-D723-D91632CA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1028">
            <a:extLst>
              <a:ext uri="{FF2B5EF4-FFF2-40B4-BE49-F238E27FC236}">
                <a16:creationId xmlns:a16="http://schemas.microsoft.com/office/drawing/2014/main" id="{9F2422E3-D48C-0C45-0790-EDB36B9AE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4273550" cy="1739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IMPORTA-SE</a:t>
            </a:r>
          </a:p>
          <a:p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QUE LHE PASSE</a:t>
            </a:r>
          </a:p>
          <a:p>
            <a:r>
              <a:rPr lang="pt-BR" altLang="pt-BR" sz="3600">
                <a:solidFill>
                  <a:srgbClr val="00FFFF"/>
                </a:solidFill>
                <a:latin typeface="Arial Black" panose="020B0A04020102020204" pitchFamily="34" charset="0"/>
              </a:rPr>
              <a:t>UM CÂNCER?!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>
            <a:extLst>
              <a:ext uri="{FF2B5EF4-FFF2-40B4-BE49-F238E27FC236}">
                <a16:creationId xmlns:a16="http://schemas.microsoft.com/office/drawing/2014/main" id="{316737DD-8762-1BEA-6B5A-0A60E8A2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68E5CDD4-63BE-2FFC-B496-9B68B3935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3048000"/>
            <a:ext cx="4578350" cy="22891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altLang="pt-BR" sz="3600">
                <a:solidFill>
                  <a:srgbClr val="FFFF99"/>
                </a:solidFill>
                <a:latin typeface="Arial Black" panose="020B0A04020102020204" pitchFamily="34" charset="0"/>
              </a:rPr>
              <a:t>CADA CIGARRO</a:t>
            </a:r>
          </a:p>
          <a:p>
            <a:pPr algn="r"/>
            <a:r>
              <a:rPr lang="pt-BR" altLang="pt-BR" sz="3600">
                <a:solidFill>
                  <a:srgbClr val="FFFF99"/>
                </a:solidFill>
                <a:latin typeface="Arial Black" panose="020B0A04020102020204" pitchFamily="34" charset="0"/>
              </a:rPr>
              <a:t>QUE SE FUMA</a:t>
            </a:r>
          </a:p>
          <a:p>
            <a:pPr algn="r"/>
            <a:r>
              <a:rPr lang="pt-BR" altLang="pt-BR" sz="3600">
                <a:solidFill>
                  <a:srgbClr val="FFFF99"/>
                </a:solidFill>
                <a:latin typeface="Arial Black" panose="020B0A04020102020204" pitchFamily="34" charset="0"/>
              </a:rPr>
              <a:t>ENCURTA A VIDA</a:t>
            </a:r>
          </a:p>
          <a:p>
            <a:pPr algn="r"/>
            <a:r>
              <a:rPr lang="pt-BR" altLang="pt-BR" sz="3600">
                <a:solidFill>
                  <a:srgbClr val="FFFF99"/>
                </a:solidFill>
                <a:latin typeface="Arial Black" panose="020B0A04020102020204" pitchFamily="34" charset="0"/>
              </a:rPr>
              <a:t>EM 14 MINUTOS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>
            <a:extLst>
              <a:ext uri="{FF2B5EF4-FFF2-40B4-BE49-F238E27FC236}">
                <a16:creationId xmlns:a16="http://schemas.microsoft.com/office/drawing/2014/main" id="{6ADA205E-FD19-2CB0-3264-29CC29AB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Text Box 3">
            <a:extLst>
              <a:ext uri="{FF2B5EF4-FFF2-40B4-BE49-F238E27FC236}">
                <a16:creationId xmlns:a16="http://schemas.microsoft.com/office/drawing/2014/main" id="{7DB78AE5-268D-D46D-E7A7-B32D4044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5875"/>
            <a:ext cx="5943600" cy="37496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000">
                <a:solidFill>
                  <a:srgbClr val="FFD9FF"/>
                </a:solidFill>
                <a:latin typeface="Arial Black" panose="020B0A04020102020204" pitchFamily="34" charset="0"/>
              </a:rPr>
              <a:t>Este pulmão pertenceu ao cidadão que fumou durante 25 anos e morou na cidade de São Paulo.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5" name="Picture 1031">
            <a:extLst>
              <a:ext uri="{FF2B5EF4-FFF2-40B4-BE49-F238E27FC236}">
                <a16:creationId xmlns:a16="http://schemas.microsoft.com/office/drawing/2014/main" id="{F3926F67-D3F8-6E1F-D707-88A65F94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4" name="Text Box 1030">
            <a:extLst>
              <a:ext uri="{FF2B5EF4-FFF2-40B4-BE49-F238E27FC236}">
                <a16:creationId xmlns:a16="http://schemas.microsoft.com/office/drawing/2014/main" id="{261265A6-642C-72CB-11F5-50520D88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1371600"/>
            <a:ext cx="4602162" cy="3581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5400">
                <a:solidFill>
                  <a:srgbClr val="FF3300"/>
                </a:solidFill>
                <a:latin typeface="Arial Black" panose="020B0A04020102020204" pitchFamily="34" charset="0"/>
              </a:rPr>
              <a:t>PULMÃO</a:t>
            </a:r>
          </a:p>
          <a:p>
            <a:pPr algn="ctr"/>
            <a:endParaRPr lang="pt-BR" altLang="pt-BR" sz="3600">
              <a:latin typeface="Arial Black" panose="020B0A04020102020204" pitchFamily="34" charset="0"/>
            </a:endParaRPr>
          </a:p>
          <a:p>
            <a:pPr algn="ctr"/>
            <a:r>
              <a:rPr lang="pt-BR" altLang="pt-BR" sz="3500">
                <a:solidFill>
                  <a:schemeClr val="bg1"/>
                </a:solidFill>
                <a:latin typeface="Arial Black" panose="020B0A04020102020204" pitchFamily="34" charset="0"/>
              </a:rPr>
              <a:t>CÂNCER ATINGE</a:t>
            </a:r>
          </a:p>
          <a:p>
            <a:pPr algn="ctr"/>
            <a:r>
              <a:rPr lang="pt-BR" altLang="pt-BR" sz="3400">
                <a:solidFill>
                  <a:schemeClr val="bg1"/>
                </a:solidFill>
                <a:latin typeface="Arial Black" panose="020B0A04020102020204" pitchFamily="34" charset="0"/>
              </a:rPr>
              <a:t>COM FREQÜÊNCIA</a:t>
            </a:r>
          </a:p>
          <a:p>
            <a:pPr algn="ctr"/>
            <a:r>
              <a:rPr lang="pt-BR" altLang="pt-BR" sz="3500">
                <a:solidFill>
                  <a:schemeClr val="bg1"/>
                </a:solidFill>
                <a:latin typeface="Arial Black" panose="020B0A04020102020204" pitchFamily="34" charset="0"/>
              </a:rPr>
              <a:t>O PULMÃO</a:t>
            </a:r>
          </a:p>
          <a:p>
            <a:pPr algn="ctr"/>
            <a:r>
              <a:rPr lang="pt-BR" altLang="pt-BR" sz="3500">
                <a:solidFill>
                  <a:schemeClr val="bg1"/>
                </a:solidFill>
                <a:latin typeface="Arial Black" panose="020B0A04020102020204" pitchFamily="34" charset="0"/>
              </a:rPr>
              <a:t>DO FUMANTE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utoUpdateAnimBg="0"/>
    </p:bldLst>
  </p:timing>
</p:sld>
</file>

<file path=ppt/theme/theme1.xml><?xml version="1.0" encoding="utf-8"?>
<a:theme xmlns:a="http://schemas.openxmlformats.org/drawingml/2006/main" name="Profis">
  <a:themeElements>
    <a:clrScheme name="Profis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ofis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s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apresentação\PROFIS.POT</Template>
  <TotalTime>1342</TotalTime>
  <Words>284</Words>
  <Application>Microsoft Office PowerPoint</Application>
  <PresentationFormat>Apresentação na tela (4:3)</PresentationFormat>
  <Paragraphs>129</Paragraphs>
  <Slides>47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Times New Roman</vt:lpstr>
      <vt:lpstr>Monotype Sorts</vt:lpstr>
      <vt:lpstr>Arial Black</vt:lpstr>
      <vt:lpstr>Impact</vt:lpstr>
      <vt:lpstr>Profis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Cigarro e o Câncer</dc:title>
  <dc:creator>Armando Setembrino Nascimento</dc:creator>
  <cp:lastModifiedBy>Pr. Marcelo Carvalho</cp:lastModifiedBy>
  <cp:revision>93</cp:revision>
  <dcterms:created xsi:type="dcterms:W3CDTF">2000-05-25T17:19:35Z</dcterms:created>
  <dcterms:modified xsi:type="dcterms:W3CDTF">2022-05-19T17:09:05Z</dcterms:modified>
</cp:coreProperties>
</file>